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4258" r:id="rId5"/>
    <p:sldMasterId id="2147484339" r:id="rId6"/>
  </p:sldMasterIdLst>
  <p:notesMasterIdLst>
    <p:notesMasterId r:id="rId50"/>
  </p:notesMasterIdLst>
  <p:handoutMasterIdLst>
    <p:handoutMasterId r:id="rId51"/>
  </p:handoutMasterIdLst>
  <p:sldIdLst>
    <p:sldId id="256" r:id="rId7"/>
    <p:sldId id="1735" r:id="rId8"/>
    <p:sldId id="1302" r:id="rId9"/>
    <p:sldId id="1736" r:id="rId10"/>
    <p:sldId id="1737" r:id="rId11"/>
    <p:sldId id="1738" r:id="rId12"/>
    <p:sldId id="1741" r:id="rId13"/>
    <p:sldId id="1742" r:id="rId14"/>
    <p:sldId id="1743" r:id="rId15"/>
    <p:sldId id="1744" r:id="rId16"/>
    <p:sldId id="1745" r:id="rId17"/>
    <p:sldId id="1717" r:id="rId18"/>
    <p:sldId id="1746" r:id="rId19"/>
    <p:sldId id="1747" r:id="rId20"/>
    <p:sldId id="1748" r:id="rId21"/>
    <p:sldId id="1749" r:id="rId22"/>
    <p:sldId id="1750" r:id="rId23"/>
    <p:sldId id="1752" r:id="rId24"/>
    <p:sldId id="1774" r:id="rId25"/>
    <p:sldId id="1751" r:id="rId26"/>
    <p:sldId id="1755" r:id="rId27"/>
    <p:sldId id="1754" r:id="rId28"/>
    <p:sldId id="1756" r:id="rId29"/>
    <p:sldId id="1757" r:id="rId30"/>
    <p:sldId id="1758" r:id="rId31"/>
    <p:sldId id="1775" r:id="rId32"/>
    <p:sldId id="1760" r:id="rId33"/>
    <p:sldId id="1761" r:id="rId34"/>
    <p:sldId id="1762" r:id="rId35"/>
    <p:sldId id="1763" r:id="rId36"/>
    <p:sldId id="1764" r:id="rId37"/>
    <p:sldId id="1312" r:id="rId38"/>
    <p:sldId id="1776" r:id="rId39"/>
    <p:sldId id="1777" r:id="rId40"/>
    <p:sldId id="1767" r:id="rId41"/>
    <p:sldId id="1247" r:id="rId42"/>
    <p:sldId id="1248" r:id="rId43"/>
    <p:sldId id="1249" r:id="rId44"/>
    <p:sldId id="1769" r:id="rId45"/>
    <p:sldId id="1770" r:id="rId46"/>
    <p:sldId id="1771" r:id="rId47"/>
    <p:sldId id="1772" r:id="rId48"/>
    <p:sldId id="1773" r:id="rId49"/>
  </p:sldIdLst>
  <p:sldSz cx="12192000" cy="6858000"/>
  <p:notesSz cx="6797675" cy="9926638"/>
  <p:defaultTex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19" userDrawn="1">
          <p15:clr>
            <a:srgbClr val="A4A3A4"/>
          </p15:clr>
        </p15:guide>
        <p15:guide id="2" pos="2479" userDrawn="1">
          <p15:clr>
            <a:srgbClr val="A4A3A4"/>
          </p15:clr>
        </p15:guide>
        <p15:guide id="3" pos="2842" userDrawn="1">
          <p15:clr>
            <a:srgbClr val="A4A3A4"/>
          </p15:clr>
        </p15:guide>
        <p15:guide id="4" pos="4702" userDrawn="1">
          <p15:clr>
            <a:srgbClr val="A4A3A4"/>
          </p15:clr>
        </p15:guide>
        <p15:guide id="5" pos="5110" userDrawn="1">
          <p15:clr>
            <a:srgbClr val="A4A3A4"/>
          </p15:clr>
        </p15:guide>
        <p15:guide id="6" pos="6970" userDrawn="1">
          <p15:clr>
            <a:srgbClr val="A4A3A4"/>
          </p15:clr>
        </p15:guide>
        <p15:guide id="7" orient="horz" pos="935" userDrawn="1">
          <p15:clr>
            <a:srgbClr val="A4A3A4"/>
          </p15:clr>
        </p15:guide>
        <p15:guide id="8" orient="horz" pos="3385" userDrawn="1">
          <p15:clr>
            <a:srgbClr val="A4A3A4"/>
          </p15:clr>
        </p15:guide>
        <p15:guide id="9" pos="3659" userDrawn="1">
          <p15:clr>
            <a:srgbClr val="A4A3A4"/>
          </p15:clr>
        </p15:guide>
        <p15:guide id="10" pos="4021" userDrawn="1">
          <p15:clr>
            <a:srgbClr val="A4A3A4"/>
          </p15:clr>
        </p15:guide>
        <p15:guide id="11" orient="horz" pos="527"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ansman" initials="jlansman" lastIdx="4" clrIdx="0"/>
  <p:cmAuthor id="7" name="Margaux Buguet" initials="MB" lastIdx="102" clrIdx="7"/>
  <p:cmAuthor id="1" name="COHEN Michael" initials="CM" lastIdx="5" clrIdx="1"/>
  <p:cmAuthor id="8" name="ecreach" initials="ecr" lastIdx="125" clrIdx="8"/>
  <p:cmAuthor id="2" name="MULLER Benoit" initials="MB" lastIdx="76" clrIdx="2"/>
  <p:cmAuthor id="9" name="Emma Ros" initials="ER" lastIdx="9" clrIdx="9"/>
  <p:cmAuthor id="3" name="MULLER Benoit" initials="MB [2]" lastIdx="93" clrIdx="3"/>
  <p:cmAuthor id="4" name="sreyarles" initials="sre" lastIdx="4" clrIdx="4"/>
  <p:cmAuthor id="5" name="Christelle Boulin" initials="" lastIdx="14" clrIdx="5"/>
  <p:cmAuthor id="6" name="CHABROUX, Julie (DSSIS)" initials="CJ" lastIdx="19" clrIdx="6"/>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070"/>
    <a:srgbClr val="860F47"/>
    <a:srgbClr val="1C3354"/>
    <a:srgbClr val="A9557D"/>
    <a:srgbClr val="1F618A"/>
    <a:srgbClr val="1D3253"/>
    <a:srgbClr val="EA5373"/>
    <a:srgbClr val="00A1CE"/>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5FA6C-95F6-431D-96A2-71E221BF4E53}" v="31" dt="2022-03-24T17:07:03.44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93758" autoAdjust="0"/>
  </p:normalViewPr>
  <p:slideViewPr>
    <p:cSldViewPr showGuides="1">
      <p:cViewPr>
        <p:scale>
          <a:sx n="70" d="100"/>
          <a:sy n="70" d="100"/>
        </p:scale>
        <p:origin x="716" y="-252"/>
      </p:cViewPr>
      <p:guideLst>
        <p:guide pos="619"/>
        <p:guide pos="2479"/>
        <p:guide pos="2842"/>
        <p:guide pos="4702"/>
        <p:guide pos="5110"/>
        <p:guide pos="6970"/>
        <p:guide orient="horz" pos="935"/>
        <p:guide orient="horz" pos="3385"/>
        <p:guide pos="3659"/>
        <p:guide pos="4021"/>
        <p:guide orient="horz" pos="5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7" d="100"/>
        <a:sy n="57" d="100"/>
      </p:scale>
      <p:origin x="0" y="0"/>
    </p:cViewPr>
  </p:sorterViewPr>
  <p:notesViewPr>
    <p:cSldViewPr showGuides="1">
      <p:cViewPr varScale="1">
        <p:scale>
          <a:sx n="47" d="100"/>
          <a:sy n="47" d="100"/>
        </p:scale>
        <p:origin x="2792" y="4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ux Buguet" userId="74922053-cbe8-4ba8-8604-fd689a4c4859" providerId="ADAL" clId="{17111F52-AFB4-44A4-929B-37060684D083}"/>
    <pc:docChg chg="custSel addSld delSld modSld modMainMaster">
      <pc:chgData name="Margaux Buguet" userId="74922053-cbe8-4ba8-8604-fd689a4c4859" providerId="ADAL" clId="{17111F52-AFB4-44A4-929B-37060684D083}" dt="2021-06-25T09:22:51.308" v="477" actId="1076"/>
      <pc:docMkLst>
        <pc:docMk/>
      </pc:docMkLst>
      <pc:sldChg chg="modSp add">
        <pc:chgData name="Margaux Buguet" userId="74922053-cbe8-4ba8-8604-fd689a4c4859" providerId="ADAL" clId="{17111F52-AFB4-44A4-929B-37060684D083}" dt="2021-06-25T09:06:43.577" v="29" actId="20577"/>
        <pc:sldMkLst>
          <pc:docMk/>
          <pc:sldMk cId="3845398084" sldId="1247"/>
        </pc:sldMkLst>
        <pc:spChg chg="mod">
          <ac:chgData name="Margaux Buguet" userId="74922053-cbe8-4ba8-8604-fd689a4c4859" providerId="ADAL" clId="{17111F52-AFB4-44A4-929B-37060684D083}" dt="2021-06-25T09:06:43.577" v="29" actId="20577"/>
          <ac:spMkLst>
            <pc:docMk/>
            <pc:sldMk cId="3845398084" sldId="1247"/>
            <ac:spMk id="76" creationId="{E109E8B4-EC71-4DD7-8CEB-58E761188725}"/>
          </ac:spMkLst>
        </pc:spChg>
      </pc:sldChg>
      <pc:sldChg chg="modSp add">
        <pc:chgData name="Margaux Buguet" userId="74922053-cbe8-4ba8-8604-fd689a4c4859" providerId="ADAL" clId="{17111F52-AFB4-44A4-929B-37060684D083}" dt="2021-06-25T09:06:50.833" v="40" actId="20577"/>
        <pc:sldMkLst>
          <pc:docMk/>
          <pc:sldMk cId="2282235281" sldId="1248"/>
        </pc:sldMkLst>
        <pc:spChg chg="mod">
          <ac:chgData name="Margaux Buguet" userId="74922053-cbe8-4ba8-8604-fd689a4c4859" providerId="ADAL" clId="{17111F52-AFB4-44A4-929B-37060684D083}" dt="2021-06-25T09:06:50.833" v="40" actId="20577"/>
          <ac:spMkLst>
            <pc:docMk/>
            <pc:sldMk cId="2282235281" sldId="1248"/>
            <ac:spMk id="76" creationId="{E109E8B4-EC71-4DD7-8CEB-58E761188725}"/>
          </ac:spMkLst>
        </pc:spChg>
      </pc:sldChg>
      <pc:sldChg chg="modSp add">
        <pc:chgData name="Margaux Buguet" userId="74922053-cbe8-4ba8-8604-fd689a4c4859" providerId="ADAL" clId="{17111F52-AFB4-44A4-929B-37060684D083}" dt="2021-06-25T09:07:05.404" v="59" actId="20577"/>
        <pc:sldMkLst>
          <pc:docMk/>
          <pc:sldMk cId="2511169778" sldId="1249"/>
        </pc:sldMkLst>
        <pc:spChg chg="mod">
          <ac:chgData name="Margaux Buguet" userId="74922053-cbe8-4ba8-8604-fd689a4c4859" providerId="ADAL" clId="{17111F52-AFB4-44A4-929B-37060684D083}" dt="2021-06-25T09:07:05.404" v="59" actId="20577"/>
          <ac:spMkLst>
            <pc:docMk/>
            <pc:sldMk cId="2511169778" sldId="1249"/>
            <ac:spMk id="76" creationId="{E109E8B4-EC71-4DD7-8CEB-58E761188725}"/>
          </ac:spMkLst>
        </pc:spChg>
      </pc:sldChg>
      <pc:sldChg chg="del">
        <pc:chgData name="Margaux Buguet" userId="74922053-cbe8-4ba8-8604-fd689a4c4859" providerId="ADAL" clId="{17111F52-AFB4-44A4-929B-37060684D083}" dt="2021-06-25T09:06:02.342" v="1" actId="2696"/>
        <pc:sldMkLst>
          <pc:docMk/>
          <pc:sldMk cId="26904673" sldId="1310"/>
        </pc:sldMkLst>
      </pc:sldChg>
      <pc:sldChg chg="modSp">
        <pc:chgData name="Margaux Buguet" userId="74922053-cbe8-4ba8-8604-fd689a4c4859" providerId="ADAL" clId="{17111F52-AFB4-44A4-929B-37060684D083}" dt="2021-06-25T09:18:34.319" v="475" actId="1076"/>
        <pc:sldMkLst>
          <pc:docMk/>
          <pc:sldMk cId="1948594986" sldId="1312"/>
        </pc:sldMkLst>
        <pc:spChg chg="mod">
          <ac:chgData name="Margaux Buguet" userId="74922053-cbe8-4ba8-8604-fd689a4c4859" providerId="ADAL" clId="{17111F52-AFB4-44A4-929B-37060684D083}" dt="2021-06-25T09:18:34.319" v="475" actId="1076"/>
          <ac:spMkLst>
            <pc:docMk/>
            <pc:sldMk cId="1948594986" sldId="1312"/>
            <ac:spMk id="11" creationId="{93B85E1F-9B7F-4B81-B117-F80718F041CB}"/>
          </ac:spMkLst>
        </pc:spChg>
        <pc:spChg chg="mod">
          <ac:chgData name="Margaux Buguet" userId="74922053-cbe8-4ba8-8604-fd689a4c4859" providerId="ADAL" clId="{17111F52-AFB4-44A4-929B-37060684D083}" dt="2021-06-25T09:17:26.902" v="214" actId="207"/>
          <ac:spMkLst>
            <pc:docMk/>
            <pc:sldMk cId="1948594986" sldId="1312"/>
            <ac:spMk id="16" creationId="{4BB52152-21A0-4FF8-8CB5-8938B4B8B88D}"/>
          </ac:spMkLst>
        </pc:spChg>
        <pc:spChg chg="mod">
          <ac:chgData name="Margaux Buguet" userId="74922053-cbe8-4ba8-8604-fd689a4c4859" providerId="ADAL" clId="{17111F52-AFB4-44A4-929B-37060684D083}" dt="2021-06-25T09:18:34.319" v="475" actId="1076"/>
          <ac:spMkLst>
            <pc:docMk/>
            <pc:sldMk cId="1948594986" sldId="1312"/>
            <ac:spMk id="17" creationId="{378D0A54-D2F1-4114-8AED-39D6DEC76CCA}"/>
          </ac:spMkLst>
        </pc:spChg>
      </pc:sldChg>
      <pc:sldChg chg="modSp">
        <pc:chgData name="Margaux Buguet" userId="74922053-cbe8-4ba8-8604-fd689a4c4859" providerId="ADAL" clId="{17111F52-AFB4-44A4-929B-37060684D083}" dt="2021-06-25T09:22:51.308" v="477" actId="1076"/>
        <pc:sldMkLst>
          <pc:docMk/>
          <pc:sldMk cId="3884635020" sldId="1717"/>
        </pc:sldMkLst>
        <pc:spChg chg="mod">
          <ac:chgData name="Margaux Buguet" userId="74922053-cbe8-4ba8-8604-fd689a4c4859" providerId="ADAL" clId="{17111F52-AFB4-44A4-929B-37060684D083}" dt="2021-06-25T09:22:51.308" v="477" actId="1076"/>
          <ac:spMkLst>
            <pc:docMk/>
            <pc:sldMk cId="3884635020" sldId="1717"/>
            <ac:spMk id="27" creationId="{6F2313C3-D8CB-44C1-BC5A-629ADE3B695C}"/>
          </ac:spMkLst>
        </pc:spChg>
      </pc:sldChg>
      <pc:sldChg chg="modSp">
        <pc:chgData name="Margaux Buguet" userId="74922053-cbe8-4ba8-8604-fd689a4c4859" providerId="ADAL" clId="{17111F52-AFB4-44A4-929B-37060684D083}" dt="2021-06-25T09:11:42.934" v="79" actId="120"/>
        <pc:sldMkLst>
          <pc:docMk/>
          <pc:sldMk cId="1225299732" sldId="1742"/>
        </pc:sldMkLst>
        <pc:spChg chg="mod">
          <ac:chgData name="Margaux Buguet" userId="74922053-cbe8-4ba8-8604-fd689a4c4859" providerId="ADAL" clId="{17111F52-AFB4-44A4-929B-37060684D083}" dt="2021-06-25T09:11:42.934" v="79" actId="120"/>
          <ac:spMkLst>
            <pc:docMk/>
            <pc:sldMk cId="1225299732" sldId="1742"/>
            <ac:spMk id="16" creationId="{4E33EBAC-1366-4C75-B44F-6C5E11328612}"/>
          </ac:spMkLst>
        </pc:spChg>
      </pc:sldChg>
      <pc:sldChg chg="modSp">
        <pc:chgData name="Margaux Buguet" userId="74922053-cbe8-4ba8-8604-fd689a4c4859" providerId="ADAL" clId="{17111F52-AFB4-44A4-929B-37060684D083}" dt="2021-06-25T09:21:37.104" v="476" actId="1076"/>
        <pc:sldMkLst>
          <pc:docMk/>
          <pc:sldMk cId="3333451070" sldId="1750"/>
        </pc:sldMkLst>
        <pc:spChg chg="mod">
          <ac:chgData name="Margaux Buguet" userId="74922053-cbe8-4ba8-8604-fd689a4c4859" providerId="ADAL" clId="{17111F52-AFB4-44A4-929B-37060684D083}" dt="2021-06-25T09:21:37.104" v="476" actId="1076"/>
          <ac:spMkLst>
            <pc:docMk/>
            <pc:sldMk cId="3333451070" sldId="1750"/>
            <ac:spMk id="32" creationId="{CAA2AC55-D550-4BDC-BFB5-6CC01A3B59D1}"/>
          </ac:spMkLst>
        </pc:spChg>
      </pc:sldChg>
      <pc:sldChg chg="modSp">
        <pc:chgData name="Margaux Buguet" userId="74922053-cbe8-4ba8-8604-fd689a4c4859" providerId="ADAL" clId="{17111F52-AFB4-44A4-929B-37060684D083}" dt="2021-06-25T09:12:33.899" v="81" actId="120"/>
        <pc:sldMkLst>
          <pc:docMk/>
          <pc:sldMk cId="3707204546" sldId="1756"/>
        </pc:sldMkLst>
        <pc:spChg chg="mod">
          <ac:chgData name="Margaux Buguet" userId="74922053-cbe8-4ba8-8604-fd689a4c4859" providerId="ADAL" clId="{17111F52-AFB4-44A4-929B-37060684D083}" dt="2021-06-25T09:12:33.899" v="81" actId="120"/>
          <ac:spMkLst>
            <pc:docMk/>
            <pc:sldMk cId="3707204546" sldId="1756"/>
            <ac:spMk id="31" creationId="{F738518E-E7F7-4199-B3F2-A8E06FBED346}"/>
          </ac:spMkLst>
        </pc:spChg>
      </pc:sldChg>
      <pc:sldChg chg="modSp">
        <pc:chgData name="Margaux Buguet" userId="74922053-cbe8-4ba8-8604-fd689a4c4859" providerId="ADAL" clId="{17111F52-AFB4-44A4-929B-37060684D083}" dt="2021-06-25T09:12:40.353" v="82" actId="120"/>
        <pc:sldMkLst>
          <pc:docMk/>
          <pc:sldMk cId="2130068367" sldId="1757"/>
        </pc:sldMkLst>
        <pc:spChg chg="mod">
          <ac:chgData name="Margaux Buguet" userId="74922053-cbe8-4ba8-8604-fd689a4c4859" providerId="ADAL" clId="{17111F52-AFB4-44A4-929B-37060684D083}" dt="2021-06-25T09:12:40.353" v="82" actId="120"/>
          <ac:spMkLst>
            <pc:docMk/>
            <pc:sldMk cId="2130068367" sldId="1757"/>
            <ac:spMk id="64" creationId="{A91258D5-F922-414D-9E0D-00125510BC9C}"/>
          </ac:spMkLst>
        </pc:spChg>
      </pc:sldChg>
      <pc:sldChg chg="modSp">
        <pc:chgData name="Margaux Buguet" userId="74922053-cbe8-4ba8-8604-fd689a4c4859" providerId="ADAL" clId="{17111F52-AFB4-44A4-929B-37060684D083}" dt="2021-06-25T09:13:02.189" v="83" actId="1076"/>
        <pc:sldMkLst>
          <pc:docMk/>
          <pc:sldMk cId="4130297214" sldId="1761"/>
        </pc:sldMkLst>
        <pc:spChg chg="mod">
          <ac:chgData name="Margaux Buguet" userId="74922053-cbe8-4ba8-8604-fd689a4c4859" providerId="ADAL" clId="{17111F52-AFB4-44A4-929B-37060684D083}" dt="2021-06-25T09:13:02.189" v="83" actId="1076"/>
          <ac:spMkLst>
            <pc:docMk/>
            <pc:sldMk cId="4130297214" sldId="1761"/>
            <ac:spMk id="31" creationId="{8EC89D22-D304-4C40-A163-D0B7FC515809}"/>
          </ac:spMkLst>
        </pc:spChg>
      </pc:sldChg>
      <pc:sldChg chg="modSp">
        <pc:chgData name="Margaux Buguet" userId="74922053-cbe8-4ba8-8604-fd689a4c4859" providerId="ADAL" clId="{17111F52-AFB4-44A4-929B-37060684D083}" dt="2021-06-25T09:14:13.271" v="121" actId="20577"/>
        <pc:sldMkLst>
          <pc:docMk/>
          <pc:sldMk cId="932022622" sldId="1763"/>
        </pc:sldMkLst>
        <pc:spChg chg="mod">
          <ac:chgData name="Margaux Buguet" userId="74922053-cbe8-4ba8-8604-fd689a4c4859" providerId="ADAL" clId="{17111F52-AFB4-44A4-929B-37060684D083}" dt="2021-06-25T09:14:13.271" v="121" actId="20577"/>
          <ac:spMkLst>
            <pc:docMk/>
            <pc:sldMk cId="932022622" sldId="1763"/>
            <ac:spMk id="35" creationId="{3E4694AD-06BA-46F9-AB84-462E46B2938A}"/>
          </ac:spMkLst>
        </pc:spChg>
      </pc:sldChg>
      <pc:sldChg chg="modSp">
        <pc:chgData name="Margaux Buguet" userId="74922053-cbe8-4ba8-8604-fd689a4c4859" providerId="ADAL" clId="{17111F52-AFB4-44A4-929B-37060684D083}" dt="2021-06-25T09:06:21.303" v="3" actId="207"/>
        <pc:sldMkLst>
          <pc:docMk/>
          <pc:sldMk cId="2545026014" sldId="1767"/>
        </pc:sldMkLst>
        <pc:spChg chg="mod">
          <ac:chgData name="Margaux Buguet" userId="74922053-cbe8-4ba8-8604-fd689a4c4859" providerId="ADAL" clId="{17111F52-AFB4-44A4-929B-37060684D083}" dt="2021-06-25T09:06:21.303" v="3" actId="207"/>
          <ac:spMkLst>
            <pc:docMk/>
            <pc:sldMk cId="2545026014" sldId="1767"/>
            <ac:spMk id="2" creationId="{789AF876-ED73-1B45-ADC7-E6249F28D86F}"/>
          </ac:spMkLst>
        </pc:spChg>
      </pc:sldChg>
      <pc:sldChg chg="modSp">
        <pc:chgData name="Margaux Buguet" userId="74922053-cbe8-4ba8-8604-fd689a4c4859" providerId="ADAL" clId="{17111F52-AFB4-44A4-929B-37060684D083}" dt="2021-06-25T09:09:51.324" v="72" actId="108"/>
        <pc:sldMkLst>
          <pc:docMk/>
          <pc:sldMk cId="2084534690" sldId="1769"/>
        </pc:sldMkLst>
        <pc:spChg chg="mod">
          <ac:chgData name="Margaux Buguet" userId="74922053-cbe8-4ba8-8604-fd689a4c4859" providerId="ADAL" clId="{17111F52-AFB4-44A4-929B-37060684D083}" dt="2021-06-25T09:09:51.324" v="72" actId="108"/>
          <ac:spMkLst>
            <pc:docMk/>
            <pc:sldMk cId="2084534690" sldId="1769"/>
            <ac:spMk id="9" creationId="{42DEDF1D-4CDB-4FB1-82F0-9296F48EFADB}"/>
          </ac:spMkLst>
        </pc:spChg>
      </pc:sldChg>
      <pc:sldChg chg="modSp">
        <pc:chgData name="Margaux Buguet" userId="74922053-cbe8-4ba8-8604-fd689a4c4859" providerId="ADAL" clId="{17111F52-AFB4-44A4-929B-37060684D083}" dt="2021-06-25T09:09:57.939" v="74" actId="108"/>
        <pc:sldMkLst>
          <pc:docMk/>
          <pc:sldMk cId="3665220072" sldId="1770"/>
        </pc:sldMkLst>
        <pc:spChg chg="mod">
          <ac:chgData name="Margaux Buguet" userId="74922053-cbe8-4ba8-8604-fd689a4c4859" providerId="ADAL" clId="{17111F52-AFB4-44A4-929B-37060684D083}" dt="2021-06-25T09:09:57.939" v="74" actId="108"/>
          <ac:spMkLst>
            <pc:docMk/>
            <pc:sldMk cId="3665220072" sldId="1770"/>
            <ac:spMk id="4" creationId="{6A48E54A-7C05-445A-9373-2B9FB6EEFE5C}"/>
          </ac:spMkLst>
        </pc:spChg>
      </pc:sldChg>
      <pc:sldChg chg="modSp">
        <pc:chgData name="Margaux Buguet" userId="74922053-cbe8-4ba8-8604-fd689a4c4859" providerId="ADAL" clId="{17111F52-AFB4-44A4-929B-37060684D083}" dt="2021-06-25T09:10:02.178" v="75" actId="108"/>
        <pc:sldMkLst>
          <pc:docMk/>
          <pc:sldMk cId="1365377341" sldId="1771"/>
        </pc:sldMkLst>
        <pc:spChg chg="mod">
          <ac:chgData name="Margaux Buguet" userId="74922053-cbe8-4ba8-8604-fd689a4c4859" providerId="ADAL" clId="{17111F52-AFB4-44A4-929B-37060684D083}" dt="2021-06-25T09:10:02.178" v="75" actId="108"/>
          <ac:spMkLst>
            <pc:docMk/>
            <pc:sldMk cId="1365377341" sldId="1771"/>
            <ac:spMk id="4" creationId="{6A48E54A-7C05-445A-9373-2B9FB6EEFE5C}"/>
          </ac:spMkLst>
        </pc:spChg>
      </pc:sldChg>
      <pc:sldChg chg="modSp">
        <pc:chgData name="Margaux Buguet" userId="74922053-cbe8-4ba8-8604-fd689a4c4859" providerId="ADAL" clId="{17111F52-AFB4-44A4-929B-37060684D083}" dt="2021-06-25T09:10:16.118" v="76" actId="108"/>
        <pc:sldMkLst>
          <pc:docMk/>
          <pc:sldMk cId="324051548" sldId="1772"/>
        </pc:sldMkLst>
        <pc:spChg chg="mod">
          <ac:chgData name="Margaux Buguet" userId="74922053-cbe8-4ba8-8604-fd689a4c4859" providerId="ADAL" clId="{17111F52-AFB4-44A4-929B-37060684D083}" dt="2021-06-25T09:10:16.118" v="76" actId="108"/>
          <ac:spMkLst>
            <pc:docMk/>
            <pc:sldMk cId="324051548" sldId="1772"/>
            <ac:spMk id="4" creationId="{6A48E54A-7C05-445A-9373-2B9FB6EEFE5C}"/>
          </ac:spMkLst>
        </pc:spChg>
      </pc:sldChg>
      <pc:sldChg chg="modSp">
        <pc:chgData name="Margaux Buguet" userId="74922053-cbe8-4ba8-8604-fd689a4c4859" providerId="ADAL" clId="{17111F52-AFB4-44A4-929B-37060684D083}" dt="2021-06-25T09:10:20.827" v="77" actId="108"/>
        <pc:sldMkLst>
          <pc:docMk/>
          <pc:sldMk cId="1118764" sldId="1773"/>
        </pc:sldMkLst>
        <pc:spChg chg="mod">
          <ac:chgData name="Margaux Buguet" userId="74922053-cbe8-4ba8-8604-fd689a4c4859" providerId="ADAL" clId="{17111F52-AFB4-44A4-929B-37060684D083}" dt="2021-06-25T09:10:20.827" v="77" actId="108"/>
          <ac:spMkLst>
            <pc:docMk/>
            <pc:sldMk cId="1118764" sldId="1773"/>
            <ac:spMk id="4" creationId="{6A48E54A-7C05-445A-9373-2B9FB6EEFE5C}"/>
          </ac:spMkLst>
        </pc:spChg>
      </pc:sldChg>
      <pc:sldMasterChg chg="modSldLayout">
        <pc:chgData name="Margaux Buguet" userId="74922053-cbe8-4ba8-8604-fd689a4c4859" providerId="ADAL" clId="{17111F52-AFB4-44A4-929B-37060684D083}" dt="2021-06-25T09:10:52.336" v="78" actId="478"/>
        <pc:sldMasterMkLst>
          <pc:docMk/>
          <pc:sldMasterMk cId="1786564733" sldId="2147484258"/>
        </pc:sldMasterMkLst>
        <pc:sldLayoutChg chg="delSp">
          <pc:chgData name="Margaux Buguet" userId="74922053-cbe8-4ba8-8604-fd689a4c4859" providerId="ADAL" clId="{17111F52-AFB4-44A4-929B-37060684D083}" dt="2021-06-25T09:10:52.336" v="78" actId="478"/>
          <pc:sldLayoutMkLst>
            <pc:docMk/>
            <pc:sldMasterMk cId="1786564733" sldId="2147484258"/>
            <pc:sldLayoutMk cId="3944742627" sldId="2147484332"/>
          </pc:sldLayoutMkLst>
          <pc:spChg chg="del">
            <ac:chgData name="Margaux Buguet" userId="74922053-cbe8-4ba8-8604-fd689a4c4859" providerId="ADAL" clId="{17111F52-AFB4-44A4-929B-37060684D083}" dt="2021-06-25T09:10:52.336" v="78" actId="478"/>
            <ac:spMkLst>
              <pc:docMk/>
              <pc:sldMasterMk cId="1786564733" sldId="2147484258"/>
              <pc:sldLayoutMk cId="3944742627" sldId="2147484332"/>
              <ac:spMk id="17" creationId="{42FD99B6-EB82-E04F-8703-6D604E005959}"/>
            </ac:spMkLst>
          </pc:spChg>
        </pc:sldLayoutChg>
      </pc:sldMasterChg>
    </pc:docChg>
  </pc:docChgLst>
  <pc:docChgLst>
    <pc:chgData name="Margaux Buguet" userId="74922053-cbe8-4ba8-8604-fd689a4c4859" providerId="ADAL" clId="{7062DBCE-842D-4973-A76F-6F4256D51CF9}"/>
    <pc:docChg chg="custSel modSld">
      <pc:chgData name="Margaux Buguet" userId="74922053-cbe8-4ba8-8604-fd689a4c4859" providerId="ADAL" clId="{7062DBCE-842D-4973-A76F-6F4256D51CF9}" dt="2021-06-02T16:19:21.382" v="2"/>
      <pc:docMkLst>
        <pc:docMk/>
      </pc:docMkLst>
      <pc:sldChg chg="modSp">
        <pc:chgData name="Margaux Buguet" userId="74922053-cbe8-4ba8-8604-fd689a4c4859" providerId="ADAL" clId="{7062DBCE-842D-4973-A76F-6F4256D51CF9}" dt="2021-06-02T16:19:21.382" v="2"/>
        <pc:sldMkLst>
          <pc:docMk/>
          <pc:sldMk cId="26904673" sldId="1310"/>
        </pc:sldMkLst>
        <pc:picChg chg="mod">
          <ac:chgData name="Margaux Buguet" userId="74922053-cbe8-4ba8-8604-fd689a4c4859" providerId="ADAL" clId="{7062DBCE-842D-4973-A76F-6F4256D51CF9}" dt="2021-06-02T16:19:21.382" v="2"/>
          <ac:picMkLst>
            <pc:docMk/>
            <pc:sldMk cId="26904673" sldId="1310"/>
            <ac:picMk id="17" creationId="{A711C0D3-974B-476B-9F6C-AB2E9F044D42}"/>
          </ac:picMkLst>
        </pc:picChg>
      </pc:sldChg>
      <pc:sldChg chg="delSp">
        <pc:chgData name="Margaux Buguet" userId="74922053-cbe8-4ba8-8604-fd689a4c4859" providerId="ADAL" clId="{7062DBCE-842D-4973-A76F-6F4256D51CF9}" dt="2021-06-02T16:17:28.977" v="0" actId="478"/>
        <pc:sldMkLst>
          <pc:docMk/>
          <pc:sldMk cId="2298767280" sldId="1738"/>
        </pc:sldMkLst>
        <pc:spChg chg="del">
          <ac:chgData name="Margaux Buguet" userId="74922053-cbe8-4ba8-8604-fd689a4c4859" providerId="ADAL" clId="{7062DBCE-842D-4973-A76F-6F4256D51CF9}" dt="2021-06-02T16:17:28.977" v="0" actId="478"/>
          <ac:spMkLst>
            <pc:docMk/>
            <pc:sldMk cId="2298767280" sldId="1738"/>
            <ac:spMk id="2" creationId="{7FDEE8D1-93CA-4E5C-A943-833B78326D31}"/>
          </ac:spMkLst>
        </pc:spChg>
      </pc:sldChg>
      <pc:sldChg chg="modSp">
        <pc:chgData name="Margaux Buguet" userId="74922053-cbe8-4ba8-8604-fd689a4c4859" providerId="ADAL" clId="{7062DBCE-842D-4973-A76F-6F4256D51CF9}" dt="2021-06-02T16:18:19.697" v="1"/>
        <pc:sldMkLst>
          <pc:docMk/>
          <pc:sldMk cId="3333451070" sldId="1750"/>
        </pc:sldMkLst>
        <pc:spChg chg="mod">
          <ac:chgData name="Margaux Buguet" userId="74922053-cbe8-4ba8-8604-fd689a4c4859" providerId="ADAL" clId="{7062DBCE-842D-4973-A76F-6F4256D51CF9}" dt="2021-06-02T16:18:19.697" v="1"/>
          <ac:spMkLst>
            <pc:docMk/>
            <pc:sldMk cId="3333451070" sldId="1750"/>
            <ac:spMk id="32" creationId="{CAA2AC55-D550-4BDC-BFB5-6CC01A3B59D1}"/>
          </ac:spMkLst>
        </pc:spChg>
      </pc:sldChg>
    </pc:docChg>
  </pc:docChgLst>
  <pc:docChgLst>
    <pc:chgData name="Margaux Buguet" userId="74922053-cbe8-4ba8-8604-fd689a4c4859" providerId="ADAL" clId="{7314054A-1555-406B-8C4C-610371D2224C}"/>
    <pc:docChg chg="undo custSel addSld delSld modSld sldOrd">
      <pc:chgData name="Margaux Buguet" userId="74922053-cbe8-4ba8-8604-fd689a4c4859" providerId="ADAL" clId="{7314054A-1555-406B-8C4C-610371D2224C}" dt="2021-04-19T12:33:29.993" v="3065" actId="20577"/>
      <pc:docMkLst>
        <pc:docMk/>
      </pc:docMkLst>
      <pc:sldChg chg="addSp modSp">
        <pc:chgData name="Margaux Buguet" userId="74922053-cbe8-4ba8-8604-fd689a4c4859" providerId="ADAL" clId="{7314054A-1555-406B-8C4C-610371D2224C}" dt="2021-04-09T15:32:48.390" v="2781" actId="20577"/>
        <pc:sldMkLst>
          <pc:docMk/>
          <pc:sldMk cId="2009825778" sldId="257"/>
        </pc:sldMkLst>
        <pc:spChg chg="mod">
          <ac:chgData name="Margaux Buguet" userId="74922053-cbe8-4ba8-8604-fd689a4c4859" providerId="ADAL" clId="{7314054A-1555-406B-8C4C-610371D2224C}" dt="2021-04-09T15:32:03.084" v="2729" actId="1076"/>
          <ac:spMkLst>
            <pc:docMk/>
            <pc:sldMk cId="2009825778" sldId="257"/>
            <ac:spMk id="4" creationId="{97717805-8058-0B45-8CCF-E94D528369BB}"/>
          </ac:spMkLst>
        </pc:spChg>
        <pc:spChg chg="mod">
          <ac:chgData name="Margaux Buguet" userId="74922053-cbe8-4ba8-8604-fd689a4c4859" providerId="ADAL" clId="{7314054A-1555-406B-8C4C-610371D2224C}" dt="2021-04-09T15:31:55.775" v="2728" actId="1076"/>
          <ac:spMkLst>
            <pc:docMk/>
            <pc:sldMk cId="2009825778" sldId="257"/>
            <ac:spMk id="5" creationId="{5F28AD49-E2EB-A44F-8C79-F76EC14D82FB}"/>
          </ac:spMkLst>
        </pc:spChg>
        <pc:spChg chg="mod">
          <ac:chgData name="Margaux Buguet" userId="74922053-cbe8-4ba8-8604-fd689a4c4859" providerId="ADAL" clId="{7314054A-1555-406B-8C4C-610371D2224C}" dt="2021-04-09T15:32:28.942" v="2735" actId="1076"/>
          <ac:spMkLst>
            <pc:docMk/>
            <pc:sldMk cId="2009825778" sldId="257"/>
            <ac:spMk id="6" creationId="{549F5036-BE2E-4F49-8B9D-8A750337DB79}"/>
          </ac:spMkLst>
        </pc:spChg>
        <pc:spChg chg="add mod">
          <ac:chgData name="Margaux Buguet" userId="74922053-cbe8-4ba8-8604-fd689a4c4859" providerId="ADAL" clId="{7314054A-1555-406B-8C4C-610371D2224C}" dt="2021-04-09T15:32:48.390" v="2781" actId="20577"/>
          <ac:spMkLst>
            <pc:docMk/>
            <pc:sldMk cId="2009825778" sldId="257"/>
            <ac:spMk id="8" creationId="{9A00A634-48B4-41DA-AAEF-3EBCD5A114ED}"/>
          </ac:spMkLst>
        </pc:spChg>
        <pc:spChg chg="add mod">
          <ac:chgData name="Margaux Buguet" userId="74922053-cbe8-4ba8-8604-fd689a4c4859" providerId="ADAL" clId="{7314054A-1555-406B-8C4C-610371D2224C}" dt="2021-04-09T15:32:20.923" v="2733" actId="20577"/>
          <ac:spMkLst>
            <pc:docMk/>
            <pc:sldMk cId="2009825778" sldId="257"/>
            <ac:spMk id="9" creationId="{213919F2-47BD-4D5C-B00F-055CA0E9D8F2}"/>
          </ac:spMkLst>
        </pc:spChg>
        <pc:spChg chg="mod">
          <ac:chgData name="Margaux Buguet" userId="74922053-cbe8-4ba8-8604-fd689a4c4859" providerId="ADAL" clId="{7314054A-1555-406B-8C4C-610371D2224C}" dt="2021-04-09T15:32:03.084" v="2729" actId="1076"/>
          <ac:spMkLst>
            <pc:docMk/>
            <pc:sldMk cId="2009825778" sldId="257"/>
            <ac:spMk id="14" creationId="{E8C61CF1-8FEC-794F-B9E9-E16EFF062DD1}"/>
          </ac:spMkLst>
        </pc:spChg>
        <pc:spChg chg="mod">
          <ac:chgData name="Margaux Buguet" userId="74922053-cbe8-4ba8-8604-fd689a4c4859" providerId="ADAL" clId="{7314054A-1555-406B-8C4C-610371D2224C}" dt="2021-04-09T15:31:55.775" v="2728" actId="1076"/>
          <ac:spMkLst>
            <pc:docMk/>
            <pc:sldMk cId="2009825778" sldId="257"/>
            <ac:spMk id="15" creationId="{1E1D2099-B23D-934B-B6F9-91CD016419B1}"/>
          </ac:spMkLst>
        </pc:spChg>
        <pc:spChg chg="mod">
          <ac:chgData name="Margaux Buguet" userId="74922053-cbe8-4ba8-8604-fd689a4c4859" providerId="ADAL" clId="{7314054A-1555-406B-8C4C-610371D2224C}" dt="2021-04-09T15:32:31.963" v="2736" actId="1076"/>
          <ac:spMkLst>
            <pc:docMk/>
            <pc:sldMk cId="2009825778" sldId="257"/>
            <ac:spMk id="16" creationId="{64C04EF4-DF61-B84F-8370-71E5AED9A4F9}"/>
          </ac:spMkLst>
        </pc:spChg>
      </pc:sldChg>
      <pc:sldChg chg="del">
        <pc:chgData name="Margaux Buguet" userId="74922053-cbe8-4ba8-8604-fd689a4c4859" providerId="ADAL" clId="{7314054A-1555-406B-8C4C-610371D2224C}" dt="2021-04-09T15:10:51.557" v="2364" actId="2696"/>
        <pc:sldMkLst>
          <pc:docMk/>
          <pc:sldMk cId="0" sldId="262"/>
        </pc:sldMkLst>
      </pc:sldChg>
      <pc:sldChg chg="del ord">
        <pc:chgData name="Margaux Buguet" userId="74922053-cbe8-4ba8-8604-fd689a4c4859" providerId="ADAL" clId="{7314054A-1555-406B-8C4C-610371D2224C}" dt="2021-04-09T15:24:55.187" v="2567" actId="2696"/>
        <pc:sldMkLst>
          <pc:docMk/>
          <pc:sldMk cId="0" sldId="263"/>
        </pc:sldMkLst>
      </pc:sldChg>
      <pc:sldChg chg="del">
        <pc:chgData name="Margaux Buguet" userId="74922053-cbe8-4ba8-8604-fd689a4c4859" providerId="ADAL" clId="{7314054A-1555-406B-8C4C-610371D2224C}" dt="2021-04-09T15:10:49.393" v="2360" actId="2696"/>
        <pc:sldMkLst>
          <pc:docMk/>
          <pc:sldMk cId="476551304" sldId="268"/>
        </pc:sldMkLst>
      </pc:sldChg>
      <pc:sldChg chg="addSp delSp modSp ord">
        <pc:chgData name="Margaux Buguet" userId="74922053-cbe8-4ba8-8604-fd689a4c4859" providerId="ADAL" clId="{7314054A-1555-406B-8C4C-610371D2224C}" dt="2021-04-08T16:59:56.501" v="1175" actId="478"/>
        <pc:sldMkLst>
          <pc:docMk/>
          <pc:sldMk cId="568957439" sldId="275"/>
        </pc:sldMkLst>
        <pc:spChg chg="add del mod">
          <ac:chgData name="Margaux Buguet" userId="74922053-cbe8-4ba8-8604-fd689a4c4859" providerId="ADAL" clId="{7314054A-1555-406B-8C4C-610371D2224C}" dt="2021-04-08T16:59:56.501" v="1175" actId="478"/>
          <ac:spMkLst>
            <pc:docMk/>
            <pc:sldMk cId="568957439" sldId="275"/>
            <ac:spMk id="3" creationId="{F4872036-2B95-4A60-BA18-9010DA046A09}"/>
          </ac:spMkLst>
        </pc:spChg>
        <pc:spChg chg="del mod">
          <ac:chgData name="Margaux Buguet" userId="74922053-cbe8-4ba8-8604-fd689a4c4859" providerId="ADAL" clId="{7314054A-1555-406B-8C4C-610371D2224C}" dt="2021-04-08T16:58:25.254" v="1020" actId="478"/>
          <ac:spMkLst>
            <pc:docMk/>
            <pc:sldMk cId="568957439" sldId="275"/>
            <ac:spMk id="5" creationId="{42EDDF6C-BE3A-4CF1-BDB3-8591DE3E7E07}"/>
          </ac:spMkLst>
        </pc:spChg>
        <pc:spChg chg="mod">
          <ac:chgData name="Margaux Buguet" userId="74922053-cbe8-4ba8-8604-fd689a4c4859" providerId="ADAL" clId="{7314054A-1555-406B-8C4C-610371D2224C}" dt="2021-04-08T16:57:57.303" v="1019" actId="20577"/>
          <ac:spMkLst>
            <pc:docMk/>
            <pc:sldMk cId="568957439" sldId="275"/>
            <ac:spMk id="7" creationId="{5C6F04A9-2D9B-EB4D-8B24-0BDB03F34E85}"/>
          </ac:spMkLst>
        </pc:spChg>
        <pc:spChg chg="mod">
          <ac:chgData name="Margaux Buguet" userId="74922053-cbe8-4ba8-8604-fd689a4c4859" providerId="ADAL" clId="{7314054A-1555-406B-8C4C-610371D2224C}" dt="2021-04-08T16:58:45.546" v="1070" actId="20577"/>
          <ac:spMkLst>
            <pc:docMk/>
            <pc:sldMk cId="568957439" sldId="275"/>
            <ac:spMk id="8" creationId="{5CD4CC2F-FECE-40F6-BE37-87291CB75AEF}"/>
          </ac:spMkLst>
        </pc:spChg>
        <pc:spChg chg="del">
          <ac:chgData name="Margaux Buguet" userId="74922053-cbe8-4ba8-8604-fd689a4c4859" providerId="ADAL" clId="{7314054A-1555-406B-8C4C-610371D2224C}" dt="2021-04-08T16:58:31.042" v="1022" actId="478"/>
          <ac:spMkLst>
            <pc:docMk/>
            <pc:sldMk cId="568957439" sldId="275"/>
            <ac:spMk id="10" creationId="{88BA2AF1-AEC4-40C6-9B1B-D9506AD5E07A}"/>
          </ac:spMkLst>
        </pc:spChg>
        <pc:spChg chg="del">
          <ac:chgData name="Margaux Buguet" userId="74922053-cbe8-4ba8-8604-fd689a4c4859" providerId="ADAL" clId="{7314054A-1555-406B-8C4C-610371D2224C}" dt="2021-04-08T16:58:31.042" v="1022" actId="478"/>
          <ac:spMkLst>
            <pc:docMk/>
            <pc:sldMk cId="568957439" sldId="275"/>
            <ac:spMk id="11" creationId="{564DE353-C574-45F9-900E-49014B6B8E3E}"/>
          </ac:spMkLst>
        </pc:spChg>
        <pc:picChg chg="mod">
          <ac:chgData name="Margaux Buguet" userId="74922053-cbe8-4ba8-8604-fd689a4c4859" providerId="ADAL" clId="{7314054A-1555-406B-8C4C-610371D2224C}" dt="2021-04-08T16:58:34.731" v="1023" actId="1076"/>
          <ac:picMkLst>
            <pc:docMk/>
            <pc:sldMk cId="568957439" sldId="275"/>
            <ac:picMk id="9" creationId="{0BF16BBB-5B96-4146-BC36-4959C7497E94}"/>
          </ac:picMkLst>
        </pc:picChg>
      </pc:sldChg>
      <pc:sldChg chg="del">
        <pc:chgData name="Margaux Buguet" userId="74922053-cbe8-4ba8-8604-fd689a4c4859" providerId="ADAL" clId="{7314054A-1555-406B-8C4C-610371D2224C}" dt="2021-04-09T15:10:47.798" v="2357" actId="2696"/>
        <pc:sldMkLst>
          <pc:docMk/>
          <pc:sldMk cId="3039242171" sldId="461"/>
        </pc:sldMkLst>
      </pc:sldChg>
      <pc:sldChg chg="del">
        <pc:chgData name="Margaux Buguet" userId="74922053-cbe8-4ba8-8604-fd689a4c4859" providerId="ADAL" clId="{7314054A-1555-406B-8C4C-610371D2224C}" dt="2021-04-09T15:10:48.273" v="2358" actId="2696"/>
        <pc:sldMkLst>
          <pc:docMk/>
          <pc:sldMk cId="3120091931" sldId="1259"/>
        </pc:sldMkLst>
      </pc:sldChg>
      <pc:sldChg chg="del">
        <pc:chgData name="Margaux Buguet" userId="74922053-cbe8-4ba8-8604-fd689a4c4859" providerId="ADAL" clId="{7314054A-1555-406B-8C4C-610371D2224C}" dt="2021-04-09T15:10:48.783" v="2359" actId="2696"/>
        <pc:sldMkLst>
          <pc:docMk/>
          <pc:sldMk cId="3375994609" sldId="1260"/>
        </pc:sldMkLst>
      </pc:sldChg>
      <pc:sldChg chg="del">
        <pc:chgData name="Margaux Buguet" userId="74922053-cbe8-4ba8-8604-fd689a4c4859" providerId="ADAL" clId="{7314054A-1555-406B-8C4C-610371D2224C}" dt="2021-04-09T15:10:49.965" v="2361" actId="2696"/>
        <pc:sldMkLst>
          <pc:docMk/>
          <pc:sldMk cId="2041798212" sldId="1261"/>
        </pc:sldMkLst>
      </pc:sldChg>
      <pc:sldChg chg="del">
        <pc:chgData name="Margaux Buguet" userId="74922053-cbe8-4ba8-8604-fd689a4c4859" providerId="ADAL" clId="{7314054A-1555-406B-8C4C-610371D2224C}" dt="2021-04-09T15:10:50.665" v="2362" actId="2696"/>
        <pc:sldMkLst>
          <pc:docMk/>
          <pc:sldMk cId="2847021542" sldId="1262"/>
        </pc:sldMkLst>
      </pc:sldChg>
      <pc:sldChg chg="del">
        <pc:chgData name="Margaux Buguet" userId="74922053-cbe8-4ba8-8604-fd689a4c4859" providerId="ADAL" clId="{7314054A-1555-406B-8C4C-610371D2224C}" dt="2021-04-09T15:10:51.053" v="2363" actId="2696"/>
        <pc:sldMkLst>
          <pc:docMk/>
          <pc:sldMk cId="1868062274" sldId="1263"/>
        </pc:sldMkLst>
      </pc:sldChg>
      <pc:sldChg chg="del ord">
        <pc:chgData name="Margaux Buguet" userId="74922053-cbe8-4ba8-8604-fd689a4c4859" providerId="ADAL" clId="{7314054A-1555-406B-8C4C-610371D2224C}" dt="2021-04-09T15:02:08.563" v="2237" actId="2696"/>
        <pc:sldMkLst>
          <pc:docMk/>
          <pc:sldMk cId="2063158235" sldId="1264"/>
        </pc:sldMkLst>
      </pc:sldChg>
      <pc:sldChg chg="del ord">
        <pc:chgData name="Margaux Buguet" userId="74922053-cbe8-4ba8-8604-fd689a4c4859" providerId="ADAL" clId="{7314054A-1555-406B-8C4C-610371D2224C}" dt="2021-04-09T15:10:40.699" v="2356" actId="2696"/>
        <pc:sldMkLst>
          <pc:docMk/>
          <pc:sldMk cId="2652906882" sldId="1265"/>
        </pc:sldMkLst>
      </pc:sldChg>
      <pc:sldChg chg="del ord">
        <pc:chgData name="Margaux Buguet" userId="74922053-cbe8-4ba8-8604-fd689a4c4859" providerId="ADAL" clId="{7314054A-1555-406B-8C4C-610371D2224C}" dt="2021-04-09T15:17:39.938" v="2433" actId="2696"/>
        <pc:sldMkLst>
          <pc:docMk/>
          <pc:sldMk cId="4286945969" sldId="1266"/>
        </pc:sldMkLst>
      </pc:sldChg>
      <pc:sldChg chg="del ord">
        <pc:chgData name="Margaux Buguet" userId="74922053-cbe8-4ba8-8604-fd689a4c4859" providerId="ADAL" clId="{7314054A-1555-406B-8C4C-610371D2224C}" dt="2021-04-09T15:29:32.584" v="2692" actId="2696"/>
        <pc:sldMkLst>
          <pc:docMk/>
          <pc:sldMk cId="2925445547" sldId="1267"/>
        </pc:sldMkLst>
      </pc:sldChg>
      <pc:sldChg chg="addSp delSp modSp del ord">
        <pc:chgData name="Margaux Buguet" userId="74922053-cbe8-4ba8-8604-fd689a4c4859" providerId="ADAL" clId="{7314054A-1555-406B-8C4C-610371D2224C}" dt="2021-04-09T15:30:56.595" v="2722" actId="2696"/>
        <pc:sldMkLst>
          <pc:docMk/>
          <pc:sldMk cId="1711573044" sldId="1268"/>
        </pc:sldMkLst>
        <pc:spChg chg="mod">
          <ac:chgData name="Margaux Buguet" userId="74922053-cbe8-4ba8-8604-fd689a4c4859" providerId="ADAL" clId="{7314054A-1555-406B-8C4C-610371D2224C}" dt="2021-04-08T14:20:58.430" v="11" actId="13926"/>
          <ac:spMkLst>
            <pc:docMk/>
            <pc:sldMk cId="1711573044" sldId="1268"/>
            <ac:spMk id="5" creationId="{D9237DDD-0347-4481-AC15-18AFF83CD658}"/>
          </ac:spMkLst>
        </pc:spChg>
        <pc:spChg chg="add del mod">
          <ac:chgData name="Margaux Buguet" userId="74922053-cbe8-4ba8-8604-fd689a4c4859" providerId="ADAL" clId="{7314054A-1555-406B-8C4C-610371D2224C}" dt="2021-04-08T14:22:25.168" v="12" actId="478"/>
          <ac:spMkLst>
            <pc:docMk/>
            <pc:sldMk cId="1711573044" sldId="1268"/>
            <ac:spMk id="7" creationId="{BC7BB96F-49E9-4AB2-ADC4-00984F9676FA}"/>
          </ac:spMkLst>
        </pc:spChg>
        <pc:spChg chg="add mod">
          <ac:chgData name="Margaux Buguet" userId="74922053-cbe8-4ba8-8604-fd689a4c4859" providerId="ADAL" clId="{7314054A-1555-406B-8C4C-610371D2224C}" dt="2021-04-08T16:59:31.125" v="1174" actId="20577"/>
          <ac:spMkLst>
            <pc:docMk/>
            <pc:sldMk cId="1711573044" sldId="1268"/>
            <ac:spMk id="8" creationId="{9A48C98B-6202-4C6B-AEA9-952BE373C7CE}"/>
          </ac:spMkLst>
        </pc:spChg>
      </pc:sldChg>
      <pc:sldChg chg="del">
        <pc:chgData name="Margaux Buguet" userId="74922053-cbe8-4ba8-8604-fd689a4c4859" providerId="ADAL" clId="{7314054A-1555-406B-8C4C-610371D2224C}" dt="2021-04-09T15:30:57.818" v="2724" actId="2696"/>
        <pc:sldMkLst>
          <pc:docMk/>
          <pc:sldMk cId="0" sldId="1269"/>
        </pc:sldMkLst>
      </pc:sldChg>
      <pc:sldChg chg="modSp">
        <pc:chgData name="Margaux Buguet" userId="74922053-cbe8-4ba8-8604-fd689a4c4859" providerId="ADAL" clId="{7314054A-1555-406B-8C4C-610371D2224C}" dt="2021-04-12T06:46:38.378" v="3041" actId="1076"/>
        <pc:sldMkLst>
          <pc:docMk/>
          <pc:sldMk cId="1485523788" sldId="1271"/>
        </pc:sldMkLst>
        <pc:spChg chg="mod">
          <ac:chgData name="Margaux Buguet" userId="74922053-cbe8-4ba8-8604-fd689a4c4859" providerId="ADAL" clId="{7314054A-1555-406B-8C4C-610371D2224C}" dt="2021-04-12T06:46:36.805" v="3040" actId="1076"/>
          <ac:spMkLst>
            <pc:docMk/>
            <pc:sldMk cId="1485523788" sldId="1271"/>
            <ac:spMk id="4" creationId="{28E4B82E-16DC-4C4B-A009-1439316E5F86}"/>
          </ac:spMkLst>
        </pc:spChg>
        <pc:spChg chg="mod">
          <ac:chgData name="Margaux Buguet" userId="74922053-cbe8-4ba8-8604-fd689a4c4859" providerId="ADAL" clId="{7314054A-1555-406B-8C4C-610371D2224C}" dt="2021-04-08T16:57:23.238" v="980" actId="20577"/>
          <ac:spMkLst>
            <pc:docMk/>
            <pc:sldMk cId="1485523788" sldId="1271"/>
            <ac:spMk id="7" creationId="{5C6F04A9-2D9B-EB4D-8B24-0BDB03F34E85}"/>
          </ac:spMkLst>
        </pc:spChg>
        <pc:picChg chg="mod">
          <ac:chgData name="Margaux Buguet" userId="74922053-cbe8-4ba8-8604-fd689a4c4859" providerId="ADAL" clId="{7314054A-1555-406B-8C4C-610371D2224C}" dt="2021-04-12T06:46:38.378" v="3041" actId="1076"/>
          <ac:picMkLst>
            <pc:docMk/>
            <pc:sldMk cId="1485523788" sldId="1271"/>
            <ac:picMk id="14" creationId="{481360AE-6715-4668-ADFE-7E2507590A5C}"/>
          </ac:picMkLst>
        </pc:picChg>
      </pc:sldChg>
      <pc:sldChg chg="addSp delSp modSp">
        <pc:chgData name="Margaux Buguet" userId="74922053-cbe8-4ba8-8604-fd689a4c4859" providerId="ADAL" clId="{7314054A-1555-406B-8C4C-610371D2224C}" dt="2021-04-09T07:17:27.796" v="1733" actId="1036"/>
        <pc:sldMkLst>
          <pc:docMk/>
          <pc:sldMk cId="1584346243" sldId="1272"/>
        </pc:sldMkLst>
        <pc:spChg chg="mod">
          <ac:chgData name="Margaux Buguet" userId="74922053-cbe8-4ba8-8604-fd689a4c4859" providerId="ADAL" clId="{7314054A-1555-406B-8C4C-610371D2224C}" dt="2021-04-09T07:17:27.796" v="1733" actId="1036"/>
          <ac:spMkLst>
            <pc:docMk/>
            <pc:sldMk cId="1584346243" sldId="1272"/>
            <ac:spMk id="3" creationId="{7895F86D-6D75-4A2F-B289-D3EC27C002DB}"/>
          </ac:spMkLst>
        </pc:spChg>
        <pc:spChg chg="add del mod">
          <ac:chgData name="Margaux Buguet" userId="74922053-cbe8-4ba8-8604-fd689a4c4859" providerId="ADAL" clId="{7314054A-1555-406B-8C4C-610371D2224C}" dt="2021-04-09T07:07:08.880" v="1352" actId="478"/>
          <ac:spMkLst>
            <pc:docMk/>
            <pc:sldMk cId="1584346243" sldId="1272"/>
            <ac:spMk id="4" creationId="{B948BFBF-CABB-4C2C-B66F-7396B7736047}"/>
          </ac:spMkLst>
        </pc:spChg>
        <pc:spChg chg="mod">
          <ac:chgData name="Margaux Buguet" userId="74922053-cbe8-4ba8-8604-fd689a4c4859" providerId="ADAL" clId="{7314054A-1555-406B-8C4C-610371D2224C}" dt="2021-04-09T06:35:35.550" v="1203" actId="1076"/>
          <ac:spMkLst>
            <pc:docMk/>
            <pc:sldMk cId="1584346243" sldId="1272"/>
            <ac:spMk id="7" creationId="{5C6F04A9-2D9B-EB4D-8B24-0BDB03F34E85}"/>
          </ac:spMkLst>
        </pc:spChg>
        <pc:spChg chg="mod">
          <ac:chgData name="Margaux Buguet" userId="74922053-cbe8-4ba8-8604-fd689a4c4859" providerId="ADAL" clId="{7314054A-1555-406B-8C4C-610371D2224C}" dt="2021-04-09T07:17:27.796" v="1733" actId="1036"/>
          <ac:spMkLst>
            <pc:docMk/>
            <pc:sldMk cId="1584346243" sldId="1272"/>
            <ac:spMk id="8" creationId="{5CD4CC2F-FECE-40F6-BE37-87291CB75AEF}"/>
          </ac:spMkLst>
        </pc:spChg>
        <pc:spChg chg="add mod">
          <ac:chgData name="Margaux Buguet" userId="74922053-cbe8-4ba8-8604-fd689a4c4859" providerId="ADAL" clId="{7314054A-1555-406B-8C4C-610371D2224C}" dt="2021-04-09T07:17:27.796" v="1733" actId="1036"/>
          <ac:spMkLst>
            <pc:docMk/>
            <pc:sldMk cId="1584346243" sldId="1272"/>
            <ac:spMk id="12" creationId="{C78220AC-C256-453F-8DFD-6F3F1CF839E7}"/>
          </ac:spMkLst>
        </pc:spChg>
        <pc:spChg chg="del">
          <ac:chgData name="Margaux Buguet" userId="74922053-cbe8-4ba8-8604-fd689a4c4859" providerId="ADAL" clId="{7314054A-1555-406B-8C4C-610371D2224C}" dt="2021-04-09T07:04:50.299" v="1206" actId="478"/>
          <ac:spMkLst>
            <pc:docMk/>
            <pc:sldMk cId="1584346243" sldId="1272"/>
            <ac:spMk id="13" creationId="{196E854A-BAAD-4DFF-8480-1A49FE4FB77D}"/>
          </ac:spMkLst>
        </pc:spChg>
        <pc:spChg chg="add mod">
          <ac:chgData name="Margaux Buguet" userId="74922053-cbe8-4ba8-8604-fd689a4c4859" providerId="ADAL" clId="{7314054A-1555-406B-8C4C-610371D2224C}" dt="2021-04-09T07:17:27.796" v="1733" actId="1036"/>
          <ac:spMkLst>
            <pc:docMk/>
            <pc:sldMk cId="1584346243" sldId="1272"/>
            <ac:spMk id="15" creationId="{B4C249C9-5405-45AD-A6E8-F1C35F8702D7}"/>
          </ac:spMkLst>
        </pc:spChg>
        <pc:spChg chg="add mod">
          <ac:chgData name="Margaux Buguet" userId="74922053-cbe8-4ba8-8604-fd689a4c4859" providerId="ADAL" clId="{7314054A-1555-406B-8C4C-610371D2224C}" dt="2021-04-09T07:17:27.796" v="1733" actId="1036"/>
          <ac:spMkLst>
            <pc:docMk/>
            <pc:sldMk cId="1584346243" sldId="1272"/>
            <ac:spMk id="16" creationId="{A269A55A-BCEF-48E3-9577-35D3FBC15B97}"/>
          </ac:spMkLst>
        </pc:spChg>
        <pc:spChg chg="add mod">
          <ac:chgData name="Margaux Buguet" userId="74922053-cbe8-4ba8-8604-fd689a4c4859" providerId="ADAL" clId="{7314054A-1555-406B-8C4C-610371D2224C}" dt="2021-04-09T07:17:27.796" v="1733" actId="1036"/>
          <ac:spMkLst>
            <pc:docMk/>
            <pc:sldMk cId="1584346243" sldId="1272"/>
            <ac:spMk id="17" creationId="{36A2D518-BB4F-4407-995F-FFC8B3AEA148}"/>
          </ac:spMkLst>
        </pc:spChg>
        <pc:spChg chg="add mod">
          <ac:chgData name="Margaux Buguet" userId="74922053-cbe8-4ba8-8604-fd689a4c4859" providerId="ADAL" clId="{7314054A-1555-406B-8C4C-610371D2224C}" dt="2021-04-09T07:17:23.529" v="1732" actId="1035"/>
          <ac:spMkLst>
            <pc:docMk/>
            <pc:sldMk cId="1584346243" sldId="1272"/>
            <ac:spMk id="18" creationId="{5FCF2F58-1139-4479-A12B-6282D5D9E3A5}"/>
          </ac:spMkLst>
        </pc:spChg>
        <pc:spChg chg="add mod">
          <ac:chgData name="Margaux Buguet" userId="74922053-cbe8-4ba8-8604-fd689a4c4859" providerId="ADAL" clId="{7314054A-1555-406B-8C4C-610371D2224C}" dt="2021-04-09T07:17:23.529" v="1732" actId="1035"/>
          <ac:spMkLst>
            <pc:docMk/>
            <pc:sldMk cId="1584346243" sldId="1272"/>
            <ac:spMk id="19" creationId="{1B9597D8-A01A-4261-A0D2-346D36D64375}"/>
          </ac:spMkLst>
        </pc:spChg>
        <pc:picChg chg="del">
          <ac:chgData name="Margaux Buguet" userId="74922053-cbe8-4ba8-8604-fd689a4c4859" providerId="ADAL" clId="{7314054A-1555-406B-8C4C-610371D2224C}" dt="2021-04-09T07:04:53.583" v="1208" actId="478"/>
          <ac:picMkLst>
            <pc:docMk/>
            <pc:sldMk cId="1584346243" sldId="1272"/>
            <ac:picMk id="9" creationId="{0BF16BBB-5B96-4146-BC36-4959C7497E94}"/>
          </ac:picMkLst>
        </pc:picChg>
        <pc:picChg chg="mod">
          <ac:chgData name="Margaux Buguet" userId="74922053-cbe8-4ba8-8604-fd689a4c4859" providerId="ADAL" clId="{7314054A-1555-406B-8C4C-610371D2224C}" dt="2021-04-09T07:17:27.796" v="1733" actId="1036"/>
          <ac:picMkLst>
            <pc:docMk/>
            <pc:sldMk cId="1584346243" sldId="1272"/>
            <ac:picMk id="14" creationId="{2AE2E1CD-6D29-4724-9196-D459F908F6C2}"/>
          </ac:picMkLst>
        </pc:picChg>
        <pc:cxnChg chg="add mod">
          <ac:chgData name="Margaux Buguet" userId="74922053-cbe8-4ba8-8604-fd689a4c4859" providerId="ADAL" clId="{7314054A-1555-406B-8C4C-610371D2224C}" dt="2021-04-09T07:17:27.796" v="1733" actId="1036"/>
          <ac:cxnSpMkLst>
            <pc:docMk/>
            <pc:sldMk cId="1584346243" sldId="1272"/>
            <ac:cxnSpMk id="6" creationId="{BD26941F-8B51-4067-85C1-06DE8EBB796F}"/>
          </ac:cxnSpMkLst>
        </pc:cxnChg>
      </pc:sldChg>
      <pc:sldChg chg="addSp delSp modSp add">
        <pc:chgData name="Margaux Buguet" userId="74922053-cbe8-4ba8-8604-fd689a4c4859" providerId="ADAL" clId="{7314054A-1555-406B-8C4C-610371D2224C}" dt="2021-04-09T14:27:09.643" v="2175" actId="1076"/>
        <pc:sldMkLst>
          <pc:docMk/>
          <pc:sldMk cId="1961430573" sldId="1280"/>
        </pc:sldMkLst>
        <pc:spChg chg="del">
          <ac:chgData name="Margaux Buguet" userId="74922053-cbe8-4ba8-8604-fd689a4c4859" providerId="ADAL" clId="{7314054A-1555-406B-8C4C-610371D2224C}" dt="2021-04-09T11:36:04.166" v="1801" actId="478"/>
          <ac:spMkLst>
            <pc:docMk/>
            <pc:sldMk cId="1961430573" sldId="1280"/>
            <ac:spMk id="2" creationId="{CA96FF54-71C1-4422-A87B-75857EF044FA}"/>
          </ac:spMkLst>
        </pc:spChg>
        <pc:spChg chg="del mod">
          <ac:chgData name="Margaux Buguet" userId="74922053-cbe8-4ba8-8604-fd689a4c4859" providerId="ADAL" clId="{7314054A-1555-406B-8C4C-610371D2224C}" dt="2021-04-09T11:36:04.166" v="1801" actId="478"/>
          <ac:spMkLst>
            <pc:docMk/>
            <pc:sldMk cId="1961430573" sldId="1280"/>
            <ac:spMk id="14" creationId="{05451B46-1A98-974F-A44F-55F0CDDC6E1A}"/>
          </ac:spMkLst>
        </pc:spChg>
        <pc:spChg chg="del mod">
          <ac:chgData name="Margaux Buguet" userId="74922053-cbe8-4ba8-8604-fd689a4c4859" providerId="ADAL" clId="{7314054A-1555-406B-8C4C-610371D2224C}" dt="2021-04-09T11:36:04.166" v="1801" actId="478"/>
          <ac:spMkLst>
            <pc:docMk/>
            <pc:sldMk cId="1961430573" sldId="1280"/>
            <ac:spMk id="15" creationId="{FDABD674-F5BF-47E3-8223-8AFD7F02CAE2}"/>
          </ac:spMkLst>
        </pc:spChg>
        <pc:spChg chg="del mod">
          <ac:chgData name="Margaux Buguet" userId="74922053-cbe8-4ba8-8604-fd689a4c4859" providerId="ADAL" clId="{7314054A-1555-406B-8C4C-610371D2224C}" dt="2021-04-09T11:36:04.166" v="1801" actId="478"/>
          <ac:spMkLst>
            <pc:docMk/>
            <pc:sldMk cId="1961430573" sldId="1280"/>
            <ac:spMk id="18" creationId="{CA6D2ED0-815C-4044-9E9E-31D8977E1FFB}"/>
          </ac:spMkLst>
        </pc:spChg>
        <pc:spChg chg="del mod">
          <ac:chgData name="Margaux Buguet" userId="74922053-cbe8-4ba8-8604-fd689a4c4859" providerId="ADAL" clId="{7314054A-1555-406B-8C4C-610371D2224C}" dt="2021-04-09T11:36:04.166" v="1801" actId="478"/>
          <ac:spMkLst>
            <pc:docMk/>
            <pc:sldMk cId="1961430573" sldId="1280"/>
            <ac:spMk id="19" creationId="{B4CA14F9-7122-BF4A-8BF3-5D1724AEDC5D}"/>
          </ac:spMkLst>
        </pc:spChg>
        <pc:spChg chg="mod">
          <ac:chgData name="Margaux Buguet" userId="74922053-cbe8-4ba8-8604-fd689a4c4859" providerId="ADAL" clId="{7314054A-1555-406B-8C4C-610371D2224C}" dt="2021-04-09T11:35:30.778" v="1796"/>
          <ac:spMkLst>
            <pc:docMk/>
            <pc:sldMk cId="1961430573" sldId="1280"/>
            <ac:spMk id="21" creationId="{483BC7C9-A3B1-214F-A5E4-61EA4AC2F853}"/>
          </ac:spMkLst>
        </pc:spChg>
        <pc:spChg chg="del mod">
          <ac:chgData name="Margaux Buguet" userId="74922053-cbe8-4ba8-8604-fd689a4c4859" providerId="ADAL" clId="{7314054A-1555-406B-8C4C-610371D2224C}" dt="2021-04-09T11:36:04.166" v="1801" actId="478"/>
          <ac:spMkLst>
            <pc:docMk/>
            <pc:sldMk cId="1961430573" sldId="1280"/>
            <ac:spMk id="22" creationId="{2C158C91-3144-44F8-B353-FDB5BF366D03}"/>
          </ac:spMkLst>
        </pc:spChg>
        <pc:spChg chg="add mod">
          <ac:chgData name="Margaux Buguet" userId="74922053-cbe8-4ba8-8604-fd689a4c4859" providerId="ADAL" clId="{7314054A-1555-406B-8C4C-610371D2224C}" dt="2021-04-09T11:36:47.343" v="1810" actId="207"/>
          <ac:spMkLst>
            <pc:docMk/>
            <pc:sldMk cId="1961430573" sldId="1280"/>
            <ac:spMk id="23" creationId="{D210364B-FE8A-43BF-9954-05FBDA461B55}"/>
          </ac:spMkLst>
        </pc:spChg>
        <pc:spChg chg="add mod">
          <ac:chgData name="Margaux Buguet" userId="74922053-cbe8-4ba8-8604-fd689a4c4859" providerId="ADAL" clId="{7314054A-1555-406B-8C4C-610371D2224C}" dt="2021-04-09T11:37:00.650" v="1813" actId="207"/>
          <ac:spMkLst>
            <pc:docMk/>
            <pc:sldMk cId="1961430573" sldId="1280"/>
            <ac:spMk id="24" creationId="{6F3E7D8E-E5B2-42E5-BA34-DF1AB007A63E}"/>
          </ac:spMkLst>
        </pc:spChg>
        <pc:spChg chg="add mod">
          <ac:chgData name="Margaux Buguet" userId="74922053-cbe8-4ba8-8604-fd689a4c4859" providerId="ADAL" clId="{7314054A-1555-406B-8C4C-610371D2224C}" dt="2021-04-09T11:52:01.377" v="1821" actId="2085"/>
          <ac:spMkLst>
            <pc:docMk/>
            <pc:sldMk cId="1961430573" sldId="1280"/>
            <ac:spMk id="25" creationId="{F0C67FAE-505B-4E99-B602-F2FC85C46F09}"/>
          </ac:spMkLst>
        </pc:spChg>
        <pc:spChg chg="add mod">
          <ac:chgData name="Margaux Buguet" userId="74922053-cbe8-4ba8-8604-fd689a4c4859" providerId="ADAL" clId="{7314054A-1555-406B-8C4C-610371D2224C}" dt="2021-04-09T11:37:15.442" v="1819" actId="1076"/>
          <ac:spMkLst>
            <pc:docMk/>
            <pc:sldMk cId="1961430573" sldId="1280"/>
            <ac:spMk id="28" creationId="{5B038BF6-7E3D-4D9B-9763-4805DD43B0D7}"/>
          </ac:spMkLst>
        </pc:spChg>
        <pc:spChg chg="add mod">
          <ac:chgData name="Margaux Buguet" userId="74922053-cbe8-4ba8-8604-fd689a4c4859" providerId="ADAL" clId="{7314054A-1555-406B-8C4C-610371D2224C}" dt="2021-04-09T14:27:09.643" v="2175" actId="1076"/>
          <ac:spMkLst>
            <pc:docMk/>
            <pc:sldMk cId="1961430573" sldId="1280"/>
            <ac:spMk id="29" creationId="{4F4BC1CF-3F8F-4855-A3AD-3DE9C5185C77}"/>
          </ac:spMkLst>
        </pc:spChg>
        <pc:spChg chg="del mod">
          <ac:chgData name="Margaux Buguet" userId="74922053-cbe8-4ba8-8604-fd689a4c4859" providerId="ADAL" clId="{7314054A-1555-406B-8C4C-610371D2224C}" dt="2021-04-09T11:36:04.166" v="1801" actId="478"/>
          <ac:spMkLst>
            <pc:docMk/>
            <pc:sldMk cId="1961430573" sldId="1280"/>
            <ac:spMk id="34" creationId="{56ECC07F-838D-432F-877F-58C96C5C7D22}"/>
          </ac:spMkLst>
        </pc:spChg>
        <pc:spChg chg="del mod">
          <ac:chgData name="Margaux Buguet" userId="74922053-cbe8-4ba8-8604-fd689a4c4859" providerId="ADAL" clId="{7314054A-1555-406B-8C4C-610371D2224C}" dt="2021-04-09T11:36:04.166" v="1801" actId="478"/>
          <ac:spMkLst>
            <pc:docMk/>
            <pc:sldMk cId="1961430573" sldId="1280"/>
            <ac:spMk id="35" creationId="{198C3E62-BD68-42CC-BE90-C20D34BF7F74}"/>
          </ac:spMkLst>
        </pc:spChg>
        <pc:spChg chg="del mod">
          <ac:chgData name="Margaux Buguet" userId="74922053-cbe8-4ba8-8604-fd689a4c4859" providerId="ADAL" clId="{7314054A-1555-406B-8C4C-610371D2224C}" dt="2021-04-09T11:36:04.166" v="1801" actId="478"/>
          <ac:spMkLst>
            <pc:docMk/>
            <pc:sldMk cId="1961430573" sldId="1280"/>
            <ac:spMk id="38" creationId="{FA927442-878F-47A5-84CA-FC554E9DA785}"/>
          </ac:spMkLst>
        </pc:spChg>
        <pc:spChg chg="del mod">
          <ac:chgData name="Margaux Buguet" userId="74922053-cbe8-4ba8-8604-fd689a4c4859" providerId="ADAL" clId="{7314054A-1555-406B-8C4C-610371D2224C}" dt="2021-04-09T11:36:04.166" v="1801" actId="478"/>
          <ac:spMkLst>
            <pc:docMk/>
            <pc:sldMk cId="1961430573" sldId="1280"/>
            <ac:spMk id="41" creationId="{06528361-D81D-4FAB-B834-1C9F6117DDE1}"/>
          </ac:spMkLst>
        </pc:spChg>
        <pc:spChg chg="del mod">
          <ac:chgData name="Margaux Buguet" userId="74922053-cbe8-4ba8-8604-fd689a4c4859" providerId="ADAL" clId="{7314054A-1555-406B-8C4C-610371D2224C}" dt="2021-04-09T11:35:34.668" v="1798" actId="478"/>
          <ac:spMkLst>
            <pc:docMk/>
            <pc:sldMk cId="1961430573" sldId="1280"/>
            <ac:spMk id="43" creationId="{E997DBAE-39C6-4A4A-A42F-95D94065555D}"/>
          </ac:spMkLst>
        </pc:spChg>
        <pc:spChg chg="del mod">
          <ac:chgData name="Margaux Buguet" userId="74922053-cbe8-4ba8-8604-fd689a4c4859" providerId="ADAL" clId="{7314054A-1555-406B-8C4C-610371D2224C}" dt="2021-04-09T11:34:56.436" v="1790" actId="478"/>
          <ac:spMkLst>
            <pc:docMk/>
            <pc:sldMk cId="1961430573" sldId="1280"/>
            <ac:spMk id="44" creationId="{C6934D4A-F9D1-4EA4-B321-302E095DC03B}"/>
          </ac:spMkLst>
        </pc:spChg>
        <pc:spChg chg="del mod">
          <ac:chgData name="Margaux Buguet" userId="74922053-cbe8-4ba8-8604-fd689a4c4859" providerId="ADAL" clId="{7314054A-1555-406B-8C4C-610371D2224C}" dt="2021-04-09T11:35:32.998" v="1797" actId="478"/>
          <ac:spMkLst>
            <pc:docMk/>
            <pc:sldMk cId="1961430573" sldId="1280"/>
            <ac:spMk id="45" creationId="{17ECA26F-6653-46A0-B608-54C8589C7BDC}"/>
          </ac:spMkLst>
        </pc:spChg>
        <pc:picChg chg="add mod">
          <ac:chgData name="Margaux Buguet" userId="74922053-cbe8-4ba8-8604-fd689a4c4859" providerId="ADAL" clId="{7314054A-1555-406B-8C4C-610371D2224C}" dt="2021-04-09T11:37:07.323" v="1816" actId="1076"/>
          <ac:picMkLst>
            <pc:docMk/>
            <pc:sldMk cId="1961430573" sldId="1280"/>
            <ac:picMk id="26" creationId="{714A6C7D-842D-454E-9468-714132DFE7DF}"/>
          </ac:picMkLst>
        </pc:picChg>
        <pc:picChg chg="add mod">
          <ac:chgData name="Margaux Buguet" userId="74922053-cbe8-4ba8-8604-fd689a4c4859" providerId="ADAL" clId="{7314054A-1555-406B-8C4C-610371D2224C}" dt="2021-04-09T11:37:11.492" v="1818" actId="1076"/>
          <ac:picMkLst>
            <pc:docMk/>
            <pc:sldMk cId="1961430573" sldId="1280"/>
            <ac:picMk id="27" creationId="{1ED9E28C-8A1A-48D0-8428-D52F23FAE18C}"/>
          </ac:picMkLst>
        </pc:picChg>
        <pc:picChg chg="del mod">
          <ac:chgData name="Margaux Buguet" userId="74922053-cbe8-4ba8-8604-fd689a4c4859" providerId="ADAL" clId="{7314054A-1555-406B-8C4C-610371D2224C}" dt="2021-04-09T11:36:04.166" v="1801" actId="478"/>
          <ac:picMkLst>
            <pc:docMk/>
            <pc:sldMk cId="1961430573" sldId="1280"/>
            <ac:picMk id="33" creationId="{3304D5FF-61CF-41D3-A072-412E235B50E6}"/>
          </ac:picMkLst>
        </pc:picChg>
        <pc:picChg chg="del mod">
          <ac:chgData name="Margaux Buguet" userId="74922053-cbe8-4ba8-8604-fd689a4c4859" providerId="ADAL" clId="{7314054A-1555-406B-8C4C-610371D2224C}" dt="2021-04-09T11:36:04.166" v="1801" actId="478"/>
          <ac:picMkLst>
            <pc:docMk/>
            <pc:sldMk cId="1961430573" sldId="1280"/>
            <ac:picMk id="36" creationId="{7D0A8B94-B676-4924-989B-B1692282EF62}"/>
          </ac:picMkLst>
        </pc:picChg>
        <pc:picChg chg="del mod">
          <ac:chgData name="Margaux Buguet" userId="74922053-cbe8-4ba8-8604-fd689a4c4859" providerId="ADAL" clId="{7314054A-1555-406B-8C4C-610371D2224C}" dt="2021-04-09T11:36:04.166" v="1801" actId="478"/>
          <ac:picMkLst>
            <pc:docMk/>
            <pc:sldMk cId="1961430573" sldId="1280"/>
            <ac:picMk id="37" creationId="{EA21CD54-3195-48A5-9C89-8980917DF404}"/>
          </ac:picMkLst>
        </pc:picChg>
        <pc:picChg chg="del mod">
          <ac:chgData name="Margaux Buguet" userId="74922053-cbe8-4ba8-8604-fd689a4c4859" providerId="ADAL" clId="{7314054A-1555-406B-8C4C-610371D2224C}" dt="2021-04-09T11:34:55.094" v="1789" actId="478"/>
          <ac:picMkLst>
            <pc:docMk/>
            <pc:sldMk cId="1961430573" sldId="1280"/>
            <ac:picMk id="46" creationId="{661684FE-C093-43B4-B08B-F08CB72EF0E9}"/>
          </ac:picMkLst>
        </pc:picChg>
        <pc:cxnChg chg="del mod">
          <ac:chgData name="Margaux Buguet" userId="74922053-cbe8-4ba8-8604-fd689a4c4859" providerId="ADAL" clId="{7314054A-1555-406B-8C4C-610371D2224C}" dt="2021-04-09T11:36:04.166" v="1801" actId="478"/>
          <ac:cxnSpMkLst>
            <pc:docMk/>
            <pc:sldMk cId="1961430573" sldId="1280"/>
            <ac:cxnSpMk id="42" creationId="{7E9C153C-9923-46A0-8E3E-C34216A3234A}"/>
          </ac:cxnSpMkLst>
        </pc:cxnChg>
      </pc:sldChg>
      <pc:sldChg chg="delSp modSp add del">
        <pc:chgData name="Margaux Buguet" userId="74922053-cbe8-4ba8-8604-fd689a4c4859" providerId="ADAL" clId="{7314054A-1555-406B-8C4C-610371D2224C}" dt="2021-04-09T11:53:45.953" v="1822" actId="2696"/>
        <pc:sldMkLst>
          <pc:docMk/>
          <pc:sldMk cId="2206334375" sldId="1281"/>
        </pc:sldMkLst>
        <pc:spChg chg="del mod">
          <ac:chgData name="Margaux Buguet" userId="74922053-cbe8-4ba8-8604-fd689a4c4859" providerId="ADAL" clId="{7314054A-1555-406B-8C4C-610371D2224C}" dt="2021-04-09T11:35:19.585" v="1795" actId="478"/>
          <ac:spMkLst>
            <pc:docMk/>
            <pc:sldMk cId="2206334375" sldId="1281"/>
            <ac:spMk id="11" creationId="{9CC3ABCC-FADD-4370-A4FB-5A76A528FD7D}"/>
          </ac:spMkLst>
        </pc:spChg>
        <pc:spChg chg="del">
          <ac:chgData name="Margaux Buguet" userId="74922053-cbe8-4ba8-8604-fd689a4c4859" providerId="ADAL" clId="{7314054A-1555-406B-8C4C-610371D2224C}" dt="2021-04-09T11:35:55.969" v="1800" actId="478"/>
          <ac:spMkLst>
            <pc:docMk/>
            <pc:sldMk cId="2206334375" sldId="1281"/>
            <ac:spMk id="26" creationId="{1E78396C-0019-457F-B804-DE6C057D8F16}"/>
          </ac:spMkLst>
        </pc:spChg>
      </pc:sldChg>
      <pc:sldChg chg="addSp delSp modSp">
        <pc:chgData name="Margaux Buguet" userId="74922053-cbe8-4ba8-8604-fd689a4c4859" providerId="ADAL" clId="{7314054A-1555-406B-8C4C-610371D2224C}" dt="2021-04-08T16:45:53.739" v="138"/>
        <pc:sldMkLst>
          <pc:docMk/>
          <pc:sldMk cId="1012637888" sldId="1285"/>
        </pc:sldMkLst>
        <pc:spChg chg="add del mod">
          <ac:chgData name="Margaux Buguet" userId="74922053-cbe8-4ba8-8604-fd689a4c4859" providerId="ADAL" clId="{7314054A-1555-406B-8C4C-610371D2224C}" dt="2021-04-08T16:45:53.739" v="138"/>
          <ac:spMkLst>
            <pc:docMk/>
            <pc:sldMk cId="1012637888" sldId="1285"/>
            <ac:spMk id="4" creationId="{35F35B47-E3C6-4035-8B6C-50924C883241}"/>
          </ac:spMkLst>
        </pc:spChg>
        <pc:spChg chg="mod">
          <ac:chgData name="Margaux Buguet" userId="74922053-cbe8-4ba8-8604-fd689a4c4859" providerId="ADAL" clId="{7314054A-1555-406B-8C4C-610371D2224C}" dt="2021-04-08T16:44:51.900" v="67" actId="20577"/>
          <ac:spMkLst>
            <pc:docMk/>
            <pc:sldMk cId="1012637888" sldId="1285"/>
            <ac:spMk id="10" creationId="{836474F1-9BC9-4E49-8A94-A3BC331A4BA6}"/>
          </ac:spMkLst>
        </pc:spChg>
        <pc:spChg chg="mod">
          <ac:chgData name="Margaux Buguet" userId="74922053-cbe8-4ba8-8604-fd689a4c4859" providerId="ADAL" clId="{7314054A-1555-406B-8C4C-610371D2224C}" dt="2021-04-08T16:43:40.784" v="47" actId="20577"/>
          <ac:spMkLst>
            <pc:docMk/>
            <pc:sldMk cId="1012637888" sldId="1285"/>
            <ac:spMk id="11" creationId="{7DDCD42A-E7B9-4082-B015-444F5F652D14}"/>
          </ac:spMkLst>
        </pc:spChg>
        <pc:spChg chg="mod">
          <ac:chgData name="Margaux Buguet" userId="74922053-cbe8-4ba8-8604-fd689a4c4859" providerId="ADAL" clId="{7314054A-1555-406B-8C4C-610371D2224C}" dt="2021-04-08T16:45:02.083" v="92" actId="20577"/>
          <ac:spMkLst>
            <pc:docMk/>
            <pc:sldMk cId="1012637888" sldId="1285"/>
            <ac:spMk id="13" creationId="{97BEE52A-F99F-46A2-AEB7-A8A5887911A7}"/>
          </ac:spMkLst>
        </pc:spChg>
        <pc:spChg chg="mod">
          <ac:chgData name="Margaux Buguet" userId="74922053-cbe8-4ba8-8604-fd689a4c4859" providerId="ADAL" clId="{7314054A-1555-406B-8C4C-610371D2224C}" dt="2021-04-08T16:45:20.387" v="135" actId="20577"/>
          <ac:spMkLst>
            <pc:docMk/>
            <pc:sldMk cId="1012637888" sldId="1285"/>
            <ac:spMk id="14" creationId="{ACA97A24-317B-41A6-B13F-8131FCF2F761}"/>
          </ac:spMkLst>
        </pc:spChg>
      </pc:sldChg>
      <pc:sldChg chg="addSp delSp modSp">
        <pc:chgData name="Margaux Buguet" userId="74922053-cbe8-4ba8-8604-fd689a4c4859" providerId="ADAL" clId="{7314054A-1555-406B-8C4C-610371D2224C}" dt="2021-04-08T16:50:24.600" v="478" actId="1076"/>
        <pc:sldMkLst>
          <pc:docMk/>
          <pc:sldMk cId="8283216" sldId="1286"/>
        </pc:sldMkLst>
        <pc:spChg chg="mod">
          <ac:chgData name="Margaux Buguet" userId="74922053-cbe8-4ba8-8604-fd689a4c4859" providerId="ADAL" clId="{7314054A-1555-406B-8C4C-610371D2224C}" dt="2021-04-08T16:46:04.704" v="162" actId="20577"/>
          <ac:spMkLst>
            <pc:docMk/>
            <pc:sldMk cId="8283216" sldId="1286"/>
            <ac:spMk id="3" creationId="{4788C48E-CF32-4C0A-A41F-38117C6FB11F}"/>
          </ac:spMkLst>
        </pc:spChg>
        <pc:spChg chg="mod">
          <ac:chgData name="Margaux Buguet" userId="74922053-cbe8-4ba8-8604-fd689a4c4859" providerId="ADAL" clId="{7314054A-1555-406B-8C4C-610371D2224C}" dt="2021-04-08T16:47:22.004" v="294" actId="20577"/>
          <ac:spMkLst>
            <pc:docMk/>
            <pc:sldMk cId="8283216" sldId="1286"/>
            <ac:spMk id="4" creationId="{91E4399F-48A2-4A54-9461-44994748EF53}"/>
          </ac:spMkLst>
        </pc:spChg>
        <pc:spChg chg="mod">
          <ac:chgData name="Margaux Buguet" userId="74922053-cbe8-4ba8-8604-fd689a4c4859" providerId="ADAL" clId="{7314054A-1555-406B-8C4C-610371D2224C}" dt="2021-04-08T16:49:18.744" v="473" actId="14100"/>
          <ac:spMkLst>
            <pc:docMk/>
            <pc:sldMk cId="8283216" sldId="1286"/>
            <ac:spMk id="7" creationId="{20919036-ADB5-4C09-A9EF-2E40E80C9590}"/>
          </ac:spMkLst>
        </pc:spChg>
        <pc:spChg chg="add del mod">
          <ac:chgData name="Margaux Buguet" userId="74922053-cbe8-4ba8-8604-fd689a4c4859" providerId="ADAL" clId="{7314054A-1555-406B-8C4C-610371D2224C}" dt="2021-04-08T16:47:25.555" v="295" actId="478"/>
          <ac:spMkLst>
            <pc:docMk/>
            <pc:sldMk cId="8283216" sldId="1286"/>
            <ac:spMk id="8" creationId="{0E2A8F8A-33C3-4C90-926F-D514E4581AA6}"/>
          </ac:spMkLst>
        </pc:spChg>
        <pc:grpChg chg="add mod">
          <ac:chgData name="Margaux Buguet" userId="74922053-cbe8-4ba8-8604-fd689a4c4859" providerId="ADAL" clId="{7314054A-1555-406B-8C4C-610371D2224C}" dt="2021-04-08T16:50:24.600" v="478" actId="1076"/>
          <ac:grpSpMkLst>
            <pc:docMk/>
            <pc:sldMk cId="8283216" sldId="1286"/>
            <ac:grpSpMk id="10" creationId="{CE772E07-191B-4952-907C-0C2132C7EBEB}"/>
          </ac:grpSpMkLst>
        </pc:grpChg>
        <pc:picChg chg="add del mod">
          <ac:chgData name="Margaux Buguet" userId="74922053-cbe8-4ba8-8604-fd689a4c4859" providerId="ADAL" clId="{7314054A-1555-406B-8C4C-610371D2224C}" dt="2021-04-08T16:50:13.551" v="476" actId="478"/>
          <ac:picMkLst>
            <pc:docMk/>
            <pc:sldMk cId="8283216" sldId="1286"/>
            <ac:picMk id="9" creationId="{8D6CD129-5424-4680-B87D-779CE11714FD}"/>
          </ac:picMkLst>
        </pc:picChg>
      </pc:sldChg>
      <pc:sldChg chg="addSp delSp modSp">
        <pc:chgData name="Margaux Buguet" userId="74922053-cbe8-4ba8-8604-fd689a4c4859" providerId="ADAL" clId="{7314054A-1555-406B-8C4C-610371D2224C}" dt="2021-04-08T17:00:18.409" v="1182" actId="20577"/>
        <pc:sldMkLst>
          <pc:docMk/>
          <pc:sldMk cId="1455050670" sldId="1287"/>
        </pc:sldMkLst>
        <pc:spChg chg="mod">
          <ac:chgData name="Margaux Buguet" userId="74922053-cbe8-4ba8-8604-fd689a4c4859" providerId="ADAL" clId="{7314054A-1555-406B-8C4C-610371D2224C}" dt="2021-04-08T17:00:18.409" v="1182" actId="20577"/>
          <ac:spMkLst>
            <pc:docMk/>
            <pc:sldMk cId="1455050670" sldId="1287"/>
            <ac:spMk id="3" creationId="{DBE2B01B-2C32-459E-8DC5-6C68ED3253FD}"/>
          </ac:spMkLst>
        </pc:spChg>
        <pc:spChg chg="mod">
          <ac:chgData name="Margaux Buguet" userId="74922053-cbe8-4ba8-8604-fd689a4c4859" providerId="ADAL" clId="{7314054A-1555-406B-8C4C-610371D2224C}" dt="2021-04-08T16:50:56.692" v="483" actId="1076"/>
          <ac:spMkLst>
            <pc:docMk/>
            <pc:sldMk cId="1455050670" sldId="1287"/>
            <ac:spMk id="4" creationId="{11EFD2C2-97D1-4103-AD0E-6D9409C51FCD}"/>
          </ac:spMkLst>
        </pc:spChg>
        <pc:spChg chg="mod">
          <ac:chgData name="Margaux Buguet" userId="74922053-cbe8-4ba8-8604-fd689a4c4859" providerId="ADAL" clId="{7314054A-1555-406B-8C4C-610371D2224C}" dt="2021-04-08T16:50:47.800" v="480" actId="14100"/>
          <ac:spMkLst>
            <pc:docMk/>
            <pc:sldMk cId="1455050670" sldId="1287"/>
            <ac:spMk id="6" creationId="{6FF987AB-D90E-4B46-AB6C-99464B0ED438}"/>
          </ac:spMkLst>
        </pc:spChg>
        <pc:spChg chg="mod">
          <ac:chgData name="Margaux Buguet" userId="74922053-cbe8-4ba8-8604-fd689a4c4859" providerId="ADAL" clId="{7314054A-1555-406B-8C4C-610371D2224C}" dt="2021-04-08T16:51:12.871" v="488" actId="1076"/>
          <ac:spMkLst>
            <pc:docMk/>
            <pc:sldMk cId="1455050670" sldId="1287"/>
            <ac:spMk id="7" creationId="{8439ACD3-C3FE-432F-A0A2-4023308B57DD}"/>
          </ac:spMkLst>
        </pc:spChg>
        <pc:spChg chg="del">
          <ac:chgData name="Margaux Buguet" userId="74922053-cbe8-4ba8-8604-fd689a4c4859" providerId="ADAL" clId="{7314054A-1555-406B-8C4C-610371D2224C}" dt="2021-04-08T16:51:09.206" v="487" actId="478"/>
          <ac:spMkLst>
            <pc:docMk/>
            <pc:sldMk cId="1455050670" sldId="1287"/>
            <ac:spMk id="8" creationId="{6FADE777-ADA9-497B-9C57-176D432A70F7}"/>
          </ac:spMkLst>
        </pc:spChg>
        <pc:spChg chg="add del mod">
          <ac:chgData name="Margaux Buguet" userId="74922053-cbe8-4ba8-8604-fd689a4c4859" providerId="ADAL" clId="{7314054A-1555-406B-8C4C-610371D2224C}" dt="2021-04-08T16:53:46.306" v="791" actId="478"/>
          <ac:spMkLst>
            <pc:docMk/>
            <pc:sldMk cId="1455050670" sldId="1287"/>
            <ac:spMk id="9" creationId="{F76F2EDD-A2F7-4A0C-8BF1-E743FE220656}"/>
          </ac:spMkLst>
        </pc:spChg>
        <pc:spChg chg="add mod">
          <ac:chgData name="Margaux Buguet" userId="74922053-cbe8-4ba8-8604-fd689a4c4859" providerId="ADAL" clId="{7314054A-1555-406B-8C4C-610371D2224C}" dt="2021-04-08T16:52:32.327" v="600" actId="20577"/>
          <ac:spMkLst>
            <pc:docMk/>
            <pc:sldMk cId="1455050670" sldId="1287"/>
            <ac:spMk id="10" creationId="{EFA845F4-E48B-4CDE-B6AE-A6716FFBEE05}"/>
          </ac:spMkLst>
        </pc:spChg>
        <pc:spChg chg="add mod">
          <ac:chgData name="Margaux Buguet" userId="74922053-cbe8-4ba8-8604-fd689a4c4859" providerId="ADAL" clId="{7314054A-1555-406B-8C4C-610371D2224C}" dt="2021-04-08T16:51:57.415" v="504" actId="1076"/>
          <ac:spMkLst>
            <pc:docMk/>
            <pc:sldMk cId="1455050670" sldId="1287"/>
            <ac:spMk id="12" creationId="{DA1A87F3-E4F6-40B7-B35F-D3AD09E61EB0}"/>
          </ac:spMkLst>
        </pc:spChg>
        <pc:spChg chg="add mod">
          <ac:chgData name="Margaux Buguet" userId="74922053-cbe8-4ba8-8604-fd689a4c4859" providerId="ADAL" clId="{7314054A-1555-406B-8C4C-610371D2224C}" dt="2021-04-08T16:54:48.340" v="972" actId="1076"/>
          <ac:spMkLst>
            <pc:docMk/>
            <pc:sldMk cId="1455050670" sldId="1287"/>
            <ac:spMk id="13" creationId="{E0D6A8DC-C79F-4DAF-8626-72C6CB3AC7D5}"/>
          </ac:spMkLst>
        </pc:spChg>
        <pc:picChg chg="mod">
          <ac:chgData name="Margaux Buguet" userId="74922053-cbe8-4ba8-8604-fd689a4c4859" providerId="ADAL" clId="{7314054A-1555-406B-8C4C-610371D2224C}" dt="2021-04-08T16:52:05.753" v="507" actId="1076"/>
          <ac:picMkLst>
            <pc:docMk/>
            <pc:sldMk cId="1455050670" sldId="1287"/>
            <ac:picMk id="5" creationId="{61FF8A55-228D-4DC4-9735-434AAA25CE8C}"/>
          </ac:picMkLst>
        </pc:picChg>
        <pc:picChg chg="add del mod">
          <ac:chgData name="Margaux Buguet" userId="74922053-cbe8-4ba8-8604-fd689a4c4859" providerId="ADAL" clId="{7314054A-1555-406B-8C4C-610371D2224C}" dt="2021-04-08T16:51:59.252" v="505" actId="478"/>
          <ac:picMkLst>
            <pc:docMk/>
            <pc:sldMk cId="1455050670" sldId="1287"/>
            <ac:picMk id="11" creationId="{7019D64B-B2E2-4AB5-A929-879D1E9DDCE8}"/>
          </ac:picMkLst>
        </pc:picChg>
      </pc:sldChg>
      <pc:sldChg chg="modSp">
        <pc:chgData name="Margaux Buguet" userId="74922053-cbe8-4ba8-8604-fd689a4c4859" providerId="ADAL" clId="{7314054A-1555-406B-8C4C-610371D2224C}" dt="2021-04-12T06:48:10.195" v="3052" actId="20577"/>
        <pc:sldMkLst>
          <pc:docMk/>
          <pc:sldMk cId="112806177" sldId="1288"/>
        </pc:sldMkLst>
        <pc:spChg chg="mod">
          <ac:chgData name="Margaux Buguet" userId="74922053-cbe8-4ba8-8604-fd689a4c4859" providerId="ADAL" clId="{7314054A-1555-406B-8C4C-610371D2224C}" dt="2021-04-08T17:00:22.650" v="1184" actId="20577"/>
          <ac:spMkLst>
            <pc:docMk/>
            <pc:sldMk cId="112806177" sldId="1288"/>
            <ac:spMk id="3" creationId="{4A183A83-64FF-4D4C-81D7-B7DD98E59CD7}"/>
          </ac:spMkLst>
        </pc:spChg>
        <pc:spChg chg="mod">
          <ac:chgData name="Margaux Buguet" userId="74922053-cbe8-4ba8-8604-fd689a4c4859" providerId="ADAL" clId="{7314054A-1555-406B-8C4C-610371D2224C}" dt="2021-04-12T06:48:10.195" v="3052" actId="20577"/>
          <ac:spMkLst>
            <pc:docMk/>
            <pc:sldMk cId="112806177" sldId="1288"/>
            <ac:spMk id="7" creationId="{78473A10-C54D-4731-B978-16F014D3B8FA}"/>
          </ac:spMkLst>
        </pc:spChg>
      </pc:sldChg>
      <pc:sldChg chg="modSp">
        <pc:chgData name="Margaux Buguet" userId="74922053-cbe8-4ba8-8604-fd689a4c4859" providerId="ADAL" clId="{7314054A-1555-406B-8C4C-610371D2224C}" dt="2021-04-08T17:00:26.856" v="1186" actId="20577"/>
        <pc:sldMkLst>
          <pc:docMk/>
          <pc:sldMk cId="3949861150" sldId="1289"/>
        </pc:sldMkLst>
        <pc:spChg chg="mod">
          <ac:chgData name="Margaux Buguet" userId="74922053-cbe8-4ba8-8604-fd689a4c4859" providerId="ADAL" clId="{7314054A-1555-406B-8C4C-610371D2224C}" dt="2021-04-08T17:00:26.856" v="1186" actId="20577"/>
          <ac:spMkLst>
            <pc:docMk/>
            <pc:sldMk cId="3949861150" sldId="1289"/>
            <ac:spMk id="9" creationId="{C6C0C540-E3DD-4D00-9EB5-112ECCCFE151}"/>
          </ac:spMkLst>
        </pc:spChg>
      </pc:sldChg>
      <pc:sldChg chg="modSp add">
        <pc:chgData name="Margaux Buguet" userId="74922053-cbe8-4ba8-8604-fd689a4c4859" providerId="ADAL" clId="{7314054A-1555-406B-8C4C-610371D2224C}" dt="2021-04-08T17:00:14.621" v="1180" actId="13926"/>
        <pc:sldMkLst>
          <pc:docMk/>
          <pc:sldMk cId="1621478070" sldId="1292"/>
        </pc:sldMkLst>
        <pc:spChg chg="mod">
          <ac:chgData name="Margaux Buguet" userId="74922053-cbe8-4ba8-8604-fd689a4c4859" providerId="ADAL" clId="{7314054A-1555-406B-8C4C-610371D2224C}" dt="2021-04-08T17:00:14.621" v="1180" actId="13926"/>
          <ac:spMkLst>
            <pc:docMk/>
            <pc:sldMk cId="1621478070" sldId="1292"/>
            <ac:spMk id="3" creationId="{4788C48E-CF32-4C0A-A41F-38117C6FB11F}"/>
          </ac:spMkLst>
        </pc:spChg>
      </pc:sldChg>
      <pc:sldChg chg="add">
        <pc:chgData name="Margaux Buguet" userId="74922053-cbe8-4ba8-8604-fd689a4c4859" providerId="ADAL" clId="{7314054A-1555-406B-8C4C-610371D2224C}" dt="2021-04-09T06:34:31.681" v="1187"/>
        <pc:sldMkLst>
          <pc:docMk/>
          <pc:sldMk cId="161375119" sldId="1293"/>
        </pc:sldMkLst>
      </pc:sldChg>
      <pc:sldChg chg="addSp delSp modSp add">
        <pc:chgData name="Margaux Buguet" userId="74922053-cbe8-4ba8-8604-fd689a4c4859" providerId="ADAL" clId="{7314054A-1555-406B-8C4C-610371D2224C}" dt="2021-04-12T06:18:06.686" v="2783" actId="207"/>
        <pc:sldMkLst>
          <pc:docMk/>
          <pc:sldMk cId="2684613719" sldId="1294"/>
        </pc:sldMkLst>
        <pc:spChg chg="add mod ord">
          <ac:chgData name="Margaux Buguet" userId="74922053-cbe8-4ba8-8604-fd689a4c4859" providerId="ADAL" clId="{7314054A-1555-406B-8C4C-610371D2224C}" dt="2021-04-09T11:55:53.075" v="1855" actId="1076"/>
          <ac:spMkLst>
            <pc:docMk/>
            <pc:sldMk cId="2684613719" sldId="1294"/>
            <ac:spMk id="2" creationId="{59A7FEDA-09F2-4E1F-B2FC-F7C9C3426B85}"/>
          </ac:spMkLst>
        </pc:spChg>
        <pc:spChg chg="del mod">
          <ac:chgData name="Margaux Buguet" userId="74922053-cbe8-4ba8-8604-fd689a4c4859" providerId="ADAL" clId="{7314054A-1555-406B-8C4C-610371D2224C}" dt="2021-04-09T11:54:44.241" v="1839" actId="478"/>
          <ac:spMkLst>
            <pc:docMk/>
            <pc:sldMk cId="2684613719" sldId="1294"/>
            <ac:spMk id="11" creationId="{4C33EA95-9C89-40B9-8E05-83B16BC0B094}"/>
          </ac:spMkLst>
        </pc:spChg>
        <pc:spChg chg="mod">
          <ac:chgData name="Margaux Buguet" userId="74922053-cbe8-4ba8-8604-fd689a4c4859" providerId="ADAL" clId="{7314054A-1555-406B-8C4C-610371D2224C}" dt="2021-04-09T11:54:56.269" v="1843" actId="1076"/>
          <ac:spMkLst>
            <pc:docMk/>
            <pc:sldMk cId="2684613719" sldId="1294"/>
            <ac:spMk id="13" creationId="{B83D5299-964A-48C9-88EA-26EE4F5D1EE5}"/>
          </ac:spMkLst>
        </pc:spChg>
        <pc:spChg chg="del mod">
          <ac:chgData name="Margaux Buguet" userId="74922053-cbe8-4ba8-8604-fd689a4c4859" providerId="ADAL" clId="{7314054A-1555-406B-8C4C-610371D2224C}" dt="2021-04-09T11:54:47.046" v="1841" actId="478"/>
          <ac:spMkLst>
            <pc:docMk/>
            <pc:sldMk cId="2684613719" sldId="1294"/>
            <ac:spMk id="14" creationId="{05451B46-1A98-974F-A44F-55F0CDDC6E1A}"/>
          </ac:spMkLst>
        </pc:spChg>
        <pc:spChg chg="mod">
          <ac:chgData name="Margaux Buguet" userId="74922053-cbe8-4ba8-8604-fd689a4c4859" providerId="ADAL" clId="{7314054A-1555-406B-8C4C-610371D2224C}" dt="2021-04-09T11:53:51.753" v="1824" actId="14100"/>
          <ac:spMkLst>
            <pc:docMk/>
            <pc:sldMk cId="2684613719" sldId="1294"/>
            <ac:spMk id="21" creationId="{483BC7C9-A3B1-214F-A5E4-61EA4AC2F853}"/>
          </ac:spMkLst>
        </pc:spChg>
        <pc:spChg chg="add mod">
          <ac:chgData name="Margaux Buguet" userId="74922053-cbe8-4ba8-8604-fd689a4c4859" providerId="ADAL" clId="{7314054A-1555-406B-8C4C-610371D2224C}" dt="2021-04-09T11:54:50.900" v="1842" actId="1076"/>
          <ac:spMkLst>
            <pc:docMk/>
            <pc:sldMk cId="2684613719" sldId="1294"/>
            <ac:spMk id="31" creationId="{63AD1F48-4F2F-4755-A9C7-B463DBA436E4}"/>
          </ac:spMkLst>
        </pc:spChg>
        <pc:spChg chg="mod">
          <ac:chgData name="Margaux Buguet" userId="74922053-cbe8-4ba8-8604-fd689a4c4859" providerId="ADAL" clId="{7314054A-1555-406B-8C4C-610371D2224C}" dt="2021-04-09T11:55:00.400" v="1844" actId="1076"/>
          <ac:spMkLst>
            <pc:docMk/>
            <pc:sldMk cId="2684613719" sldId="1294"/>
            <ac:spMk id="40" creationId="{E740FB1A-0F3A-48BF-9FB9-97586C303BAA}"/>
          </ac:spMkLst>
        </pc:spChg>
        <pc:spChg chg="mod">
          <ac:chgData name="Margaux Buguet" userId="74922053-cbe8-4ba8-8604-fd689a4c4859" providerId="ADAL" clId="{7314054A-1555-406B-8C4C-610371D2224C}" dt="2021-04-09T11:55:17.872" v="1846" actId="1076"/>
          <ac:spMkLst>
            <pc:docMk/>
            <pc:sldMk cId="2684613719" sldId="1294"/>
            <ac:spMk id="46" creationId="{5A20D1DB-B986-44E6-B2A5-760D19A08A06}"/>
          </ac:spMkLst>
        </pc:spChg>
        <pc:spChg chg="mod">
          <ac:chgData name="Margaux Buguet" userId="74922053-cbe8-4ba8-8604-fd689a4c4859" providerId="ADAL" clId="{7314054A-1555-406B-8C4C-610371D2224C}" dt="2021-04-09T11:54:56.269" v="1843" actId="1076"/>
          <ac:spMkLst>
            <pc:docMk/>
            <pc:sldMk cId="2684613719" sldId="1294"/>
            <ac:spMk id="47" creationId="{01E5773A-7BB1-4157-9646-8BC93FEA6998}"/>
          </ac:spMkLst>
        </pc:spChg>
        <pc:spChg chg="mod">
          <ac:chgData name="Margaux Buguet" userId="74922053-cbe8-4ba8-8604-fd689a4c4859" providerId="ADAL" clId="{7314054A-1555-406B-8C4C-610371D2224C}" dt="2021-04-09T11:54:56.269" v="1843" actId="1076"/>
          <ac:spMkLst>
            <pc:docMk/>
            <pc:sldMk cId="2684613719" sldId="1294"/>
            <ac:spMk id="48" creationId="{00A1D337-E34B-4BF4-9723-5BE6202D3A5C}"/>
          </ac:spMkLst>
        </pc:spChg>
        <pc:spChg chg="mod">
          <ac:chgData name="Margaux Buguet" userId="74922053-cbe8-4ba8-8604-fd689a4c4859" providerId="ADAL" clId="{7314054A-1555-406B-8C4C-610371D2224C}" dt="2021-04-09T11:54:56.269" v="1843" actId="1076"/>
          <ac:spMkLst>
            <pc:docMk/>
            <pc:sldMk cId="2684613719" sldId="1294"/>
            <ac:spMk id="49" creationId="{6F05B243-DC5F-4754-B9A0-EE900E996083}"/>
          </ac:spMkLst>
        </pc:spChg>
        <pc:spChg chg="mod">
          <ac:chgData name="Margaux Buguet" userId="74922053-cbe8-4ba8-8604-fd689a4c4859" providerId="ADAL" clId="{7314054A-1555-406B-8C4C-610371D2224C}" dt="2021-04-09T11:54:56.269" v="1843" actId="1076"/>
          <ac:spMkLst>
            <pc:docMk/>
            <pc:sldMk cId="2684613719" sldId="1294"/>
            <ac:spMk id="50" creationId="{1D3468C0-CC34-479F-99B2-3E795635102B}"/>
          </ac:spMkLst>
        </pc:spChg>
        <pc:spChg chg="mod">
          <ac:chgData name="Margaux Buguet" userId="74922053-cbe8-4ba8-8604-fd689a4c4859" providerId="ADAL" clId="{7314054A-1555-406B-8C4C-610371D2224C}" dt="2021-04-09T11:54:56.269" v="1843" actId="1076"/>
          <ac:spMkLst>
            <pc:docMk/>
            <pc:sldMk cId="2684613719" sldId="1294"/>
            <ac:spMk id="51" creationId="{19AD723C-7160-420A-B2D8-B0438C2A772B}"/>
          </ac:spMkLst>
        </pc:spChg>
        <pc:spChg chg="mod">
          <ac:chgData name="Margaux Buguet" userId="74922053-cbe8-4ba8-8604-fd689a4c4859" providerId="ADAL" clId="{7314054A-1555-406B-8C4C-610371D2224C}" dt="2021-04-09T11:55:00.400" v="1844" actId="1076"/>
          <ac:spMkLst>
            <pc:docMk/>
            <pc:sldMk cId="2684613719" sldId="1294"/>
            <ac:spMk id="52" creationId="{C9587242-16E8-4B5A-B247-77A8D677F96F}"/>
          </ac:spMkLst>
        </pc:spChg>
        <pc:spChg chg="mod">
          <ac:chgData name="Margaux Buguet" userId="74922053-cbe8-4ba8-8604-fd689a4c4859" providerId="ADAL" clId="{7314054A-1555-406B-8C4C-610371D2224C}" dt="2021-04-09T11:55:00.400" v="1844" actId="1076"/>
          <ac:spMkLst>
            <pc:docMk/>
            <pc:sldMk cId="2684613719" sldId="1294"/>
            <ac:spMk id="53" creationId="{E9D98299-BBE7-4CF0-817D-4B7D7BA594A5}"/>
          </ac:spMkLst>
        </pc:spChg>
        <pc:spChg chg="mod">
          <ac:chgData name="Margaux Buguet" userId="74922053-cbe8-4ba8-8604-fd689a4c4859" providerId="ADAL" clId="{7314054A-1555-406B-8C4C-610371D2224C}" dt="2021-04-09T11:55:00.400" v="1844" actId="1076"/>
          <ac:spMkLst>
            <pc:docMk/>
            <pc:sldMk cId="2684613719" sldId="1294"/>
            <ac:spMk id="54" creationId="{797B5D92-6F34-4AFE-AA09-B1B7BC3BD197}"/>
          </ac:spMkLst>
        </pc:spChg>
        <pc:spChg chg="mod">
          <ac:chgData name="Margaux Buguet" userId="74922053-cbe8-4ba8-8604-fd689a4c4859" providerId="ADAL" clId="{7314054A-1555-406B-8C4C-610371D2224C}" dt="2021-04-09T11:55:00.400" v="1844" actId="1076"/>
          <ac:spMkLst>
            <pc:docMk/>
            <pc:sldMk cId="2684613719" sldId="1294"/>
            <ac:spMk id="55" creationId="{42261BA8-61D9-4EA5-BE12-C9140146F7F3}"/>
          </ac:spMkLst>
        </pc:spChg>
        <pc:spChg chg="mod">
          <ac:chgData name="Margaux Buguet" userId="74922053-cbe8-4ba8-8604-fd689a4c4859" providerId="ADAL" clId="{7314054A-1555-406B-8C4C-610371D2224C}" dt="2021-04-09T11:55:00.400" v="1844" actId="1076"/>
          <ac:spMkLst>
            <pc:docMk/>
            <pc:sldMk cId="2684613719" sldId="1294"/>
            <ac:spMk id="56" creationId="{21A770E5-7B85-4773-A10C-4E1436791F87}"/>
          </ac:spMkLst>
        </pc:spChg>
        <pc:spChg chg="mod">
          <ac:chgData name="Margaux Buguet" userId="74922053-cbe8-4ba8-8604-fd689a4c4859" providerId="ADAL" clId="{7314054A-1555-406B-8C4C-610371D2224C}" dt="2021-04-09T11:55:00.400" v="1844" actId="1076"/>
          <ac:spMkLst>
            <pc:docMk/>
            <pc:sldMk cId="2684613719" sldId="1294"/>
            <ac:spMk id="57" creationId="{E3D1615A-8AFA-44C1-8062-BAB959C3D5B1}"/>
          </ac:spMkLst>
        </pc:spChg>
        <pc:spChg chg="mod">
          <ac:chgData name="Margaux Buguet" userId="74922053-cbe8-4ba8-8604-fd689a4c4859" providerId="ADAL" clId="{7314054A-1555-406B-8C4C-610371D2224C}" dt="2021-04-12T06:18:06.686" v="2783" actId="207"/>
          <ac:spMkLst>
            <pc:docMk/>
            <pc:sldMk cId="2684613719" sldId="1294"/>
            <ac:spMk id="65" creationId="{C493B06A-AF18-428A-B62E-FB9E73D4152F}"/>
          </ac:spMkLst>
        </pc:spChg>
        <pc:picChg chg="mod">
          <ac:chgData name="Margaux Buguet" userId="74922053-cbe8-4ba8-8604-fd689a4c4859" providerId="ADAL" clId="{7314054A-1555-406B-8C4C-610371D2224C}" dt="2021-04-09T11:54:56.269" v="1843" actId="1076"/>
          <ac:picMkLst>
            <pc:docMk/>
            <pc:sldMk cId="2684613719" sldId="1294"/>
            <ac:picMk id="12" creationId="{3DED65C1-CAEF-49C4-AEC4-AF4ED22BE0CD}"/>
          </ac:picMkLst>
        </pc:picChg>
        <pc:picChg chg="mod">
          <ac:chgData name="Margaux Buguet" userId="74922053-cbe8-4ba8-8604-fd689a4c4859" providerId="ADAL" clId="{7314054A-1555-406B-8C4C-610371D2224C}" dt="2021-04-09T11:55:00.400" v="1844" actId="1076"/>
          <ac:picMkLst>
            <pc:docMk/>
            <pc:sldMk cId="2684613719" sldId="1294"/>
            <ac:picMk id="27" creationId="{BCFCDA49-A8D5-4E75-83FE-A06379D48DC7}"/>
          </ac:picMkLst>
        </pc:picChg>
        <pc:picChg chg="mod">
          <ac:chgData name="Margaux Buguet" userId="74922053-cbe8-4ba8-8604-fd689a4c4859" providerId="ADAL" clId="{7314054A-1555-406B-8C4C-610371D2224C}" dt="2021-04-09T11:55:17.872" v="1846" actId="1076"/>
          <ac:picMkLst>
            <pc:docMk/>
            <pc:sldMk cId="2684613719" sldId="1294"/>
            <ac:picMk id="44" creationId="{7AFC976E-3245-4FB8-B8E6-D2E1A4EF883F}"/>
          </ac:picMkLst>
        </pc:picChg>
      </pc:sldChg>
      <pc:sldChg chg="addSp delSp modSp add">
        <pc:chgData name="Margaux Buguet" userId="74922053-cbe8-4ba8-8604-fd689a4c4859" providerId="ADAL" clId="{7314054A-1555-406B-8C4C-610371D2224C}" dt="2021-04-12T06:31:46.275" v="2925" actId="20577"/>
        <pc:sldMkLst>
          <pc:docMk/>
          <pc:sldMk cId="2103606177" sldId="1295"/>
        </pc:sldMkLst>
        <pc:spChg chg="add mod">
          <ac:chgData name="Margaux Buguet" userId="74922053-cbe8-4ba8-8604-fd689a4c4859" providerId="ADAL" clId="{7314054A-1555-406B-8C4C-610371D2224C}" dt="2021-04-09T12:01:40.497" v="1899" actId="1076"/>
          <ac:spMkLst>
            <pc:docMk/>
            <pc:sldMk cId="2103606177" sldId="1295"/>
            <ac:spMk id="19" creationId="{FA76DB92-F946-493A-A0DC-C521CDE2DC01}"/>
          </ac:spMkLst>
        </pc:spChg>
        <pc:spChg chg="del mod">
          <ac:chgData name="Margaux Buguet" userId="74922053-cbe8-4ba8-8604-fd689a4c4859" providerId="ADAL" clId="{7314054A-1555-406B-8C4C-610371D2224C}" dt="2021-04-09T12:01:30.867" v="1896" actId="478"/>
          <ac:spMkLst>
            <pc:docMk/>
            <pc:sldMk cId="2103606177" sldId="1295"/>
            <ac:spMk id="23" creationId="{3A2B69D1-3E60-46F3-800F-32D083A9C0BB}"/>
          </ac:spMkLst>
        </pc:spChg>
        <pc:spChg chg="mod">
          <ac:chgData name="Margaux Buguet" userId="74922053-cbe8-4ba8-8604-fd689a4c4859" providerId="ADAL" clId="{7314054A-1555-406B-8C4C-610371D2224C}" dt="2021-04-09T12:01:34.387" v="1897" actId="1076"/>
          <ac:spMkLst>
            <pc:docMk/>
            <pc:sldMk cId="2103606177" sldId="1295"/>
            <ac:spMk id="24" creationId="{8EA91AE9-FC82-4644-82E7-9CDDA87C096B}"/>
          </ac:spMkLst>
        </pc:spChg>
        <pc:spChg chg="mod">
          <ac:chgData name="Margaux Buguet" userId="74922053-cbe8-4ba8-8604-fd689a4c4859" providerId="ADAL" clId="{7314054A-1555-406B-8C4C-610371D2224C}" dt="2021-04-09T11:57:49.044" v="1869" actId="207"/>
          <ac:spMkLst>
            <pc:docMk/>
            <pc:sldMk cId="2103606177" sldId="1295"/>
            <ac:spMk id="26" creationId="{B08EB058-0EF4-47D5-B29E-8BC912BBCAA2}"/>
          </ac:spMkLst>
        </pc:spChg>
        <pc:spChg chg="mod">
          <ac:chgData name="Margaux Buguet" userId="74922053-cbe8-4ba8-8604-fd689a4c4859" providerId="ADAL" clId="{7314054A-1555-406B-8C4C-610371D2224C}" dt="2021-04-09T13:23:39.960" v="1917" actId="404"/>
          <ac:spMkLst>
            <pc:docMk/>
            <pc:sldMk cId="2103606177" sldId="1295"/>
            <ac:spMk id="27" creationId="{B3E75464-FE4F-466C-9016-5267F03D82CB}"/>
          </ac:spMkLst>
        </pc:spChg>
        <pc:spChg chg="mod">
          <ac:chgData name="Margaux Buguet" userId="74922053-cbe8-4ba8-8604-fd689a4c4859" providerId="ADAL" clId="{7314054A-1555-406B-8C4C-610371D2224C}" dt="2021-04-09T14:10:28.296" v="1945" actId="403"/>
          <ac:spMkLst>
            <pc:docMk/>
            <pc:sldMk cId="2103606177" sldId="1295"/>
            <ac:spMk id="32" creationId="{4B336EBB-7320-49E6-B5D9-7F8A415AEBDF}"/>
          </ac:spMkLst>
        </pc:spChg>
        <pc:spChg chg="mod">
          <ac:chgData name="Margaux Buguet" userId="74922053-cbe8-4ba8-8604-fd689a4c4859" providerId="ADAL" clId="{7314054A-1555-406B-8C4C-610371D2224C}" dt="2021-04-09T14:10:40.162" v="1948" actId="1076"/>
          <ac:spMkLst>
            <pc:docMk/>
            <pc:sldMk cId="2103606177" sldId="1295"/>
            <ac:spMk id="33" creationId="{F81F9667-EBAB-494D-86DE-57AF7500C547}"/>
          </ac:spMkLst>
        </pc:spChg>
        <pc:spChg chg="mod">
          <ac:chgData name="Margaux Buguet" userId="74922053-cbe8-4ba8-8604-fd689a4c4859" providerId="ADAL" clId="{7314054A-1555-406B-8C4C-610371D2224C}" dt="2021-04-09T14:10:47.188" v="1950" actId="1076"/>
          <ac:spMkLst>
            <pc:docMk/>
            <pc:sldMk cId="2103606177" sldId="1295"/>
            <ac:spMk id="34" creationId="{C278FCB0-A814-4D54-B27F-E902BA012FC1}"/>
          </ac:spMkLst>
        </pc:spChg>
        <pc:spChg chg="mod">
          <ac:chgData name="Margaux Buguet" userId="74922053-cbe8-4ba8-8604-fd689a4c4859" providerId="ADAL" clId="{7314054A-1555-406B-8C4C-610371D2224C}" dt="2021-04-09T14:10:33.380" v="1946" actId="1076"/>
          <ac:spMkLst>
            <pc:docMk/>
            <pc:sldMk cId="2103606177" sldId="1295"/>
            <ac:spMk id="35" creationId="{12634D84-DE01-4636-A049-0A51E8317EE0}"/>
          </ac:spMkLst>
        </pc:spChg>
        <pc:spChg chg="mod">
          <ac:chgData name="Margaux Buguet" userId="74922053-cbe8-4ba8-8604-fd689a4c4859" providerId="ADAL" clId="{7314054A-1555-406B-8C4C-610371D2224C}" dt="2021-04-09T11:58:36.466" v="1878" actId="1076"/>
          <ac:spMkLst>
            <pc:docMk/>
            <pc:sldMk cId="2103606177" sldId="1295"/>
            <ac:spMk id="36" creationId="{B5B1D32E-A97C-41A3-9AC4-7FDAD37AD613}"/>
          </ac:spMkLst>
        </pc:spChg>
        <pc:spChg chg="mod">
          <ac:chgData name="Margaux Buguet" userId="74922053-cbe8-4ba8-8604-fd689a4c4859" providerId="ADAL" clId="{7314054A-1555-406B-8C4C-610371D2224C}" dt="2021-04-09T14:08:29.288" v="1920" actId="1076"/>
          <ac:spMkLst>
            <pc:docMk/>
            <pc:sldMk cId="2103606177" sldId="1295"/>
            <ac:spMk id="37" creationId="{667B44AA-9181-46D7-B394-CBC00D97E21E}"/>
          </ac:spMkLst>
        </pc:spChg>
        <pc:spChg chg="mod">
          <ac:chgData name="Margaux Buguet" userId="74922053-cbe8-4ba8-8604-fd689a4c4859" providerId="ADAL" clId="{7314054A-1555-406B-8C4C-610371D2224C}" dt="2021-04-09T14:10:36.557" v="1947" actId="1076"/>
          <ac:spMkLst>
            <pc:docMk/>
            <pc:sldMk cId="2103606177" sldId="1295"/>
            <ac:spMk id="39" creationId="{DF620337-70E3-4B0A-9E39-FAB5B84A6BCC}"/>
          </ac:spMkLst>
        </pc:spChg>
        <pc:spChg chg="mod">
          <ac:chgData name="Margaux Buguet" userId="74922053-cbe8-4ba8-8604-fd689a4c4859" providerId="ADAL" clId="{7314054A-1555-406B-8C4C-610371D2224C}" dt="2021-04-12T06:31:46.275" v="2925" actId="20577"/>
          <ac:spMkLst>
            <pc:docMk/>
            <pc:sldMk cId="2103606177" sldId="1295"/>
            <ac:spMk id="40" creationId="{CBF1E561-4E24-45D6-8277-EC0ACCDDDE49}"/>
          </ac:spMkLst>
        </pc:spChg>
        <pc:picChg chg="mod">
          <ac:chgData name="Margaux Buguet" userId="74922053-cbe8-4ba8-8604-fd689a4c4859" providerId="ADAL" clId="{7314054A-1555-406B-8C4C-610371D2224C}" dt="2021-04-09T11:59:22.905" v="1888" actId="1076"/>
          <ac:picMkLst>
            <pc:docMk/>
            <pc:sldMk cId="2103606177" sldId="1295"/>
            <ac:picMk id="22" creationId="{06DE6BAB-505E-4960-A698-8D43C8987674}"/>
          </ac:picMkLst>
        </pc:picChg>
        <pc:cxnChg chg="mod">
          <ac:chgData name="Margaux Buguet" userId="74922053-cbe8-4ba8-8604-fd689a4c4859" providerId="ADAL" clId="{7314054A-1555-406B-8C4C-610371D2224C}" dt="2021-04-09T14:27:30.208" v="2176" actId="1076"/>
          <ac:cxnSpMkLst>
            <pc:docMk/>
            <pc:sldMk cId="2103606177" sldId="1295"/>
            <ac:cxnSpMk id="10" creationId="{E4E651D2-F5C6-C142-89DA-F86EF484BC33}"/>
          </ac:cxnSpMkLst>
        </pc:cxnChg>
        <pc:cxnChg chg="mod">
          <ac:chgData name="Margaux Buguet" userId="74922053-cbe8-4ba8-8604-fd689a4c4859" providerId="ADAL" clId="{7314054A-1555-406B-8C4C-610371D2224C}" dt="2021-04-09T14:08:38.014" v="1924" actId="554"/>
          <ac:cxnSpMkLst>
            <pc:docMk/>
            <pc:sldMk cId="2103606177" sldId="1295"/>
            <ac:cxnSpMk id="30" creationId="{564A813C-EB34-42A8-A376-25D2040A21A3}"/>
          </ac:cxnSpMkLst>
        </pc:cxnChg>
        <pc:cxnChg chg="mod">
          <ac:chgData name="Margaux Buguet" userId="74922053-cbe8-4ba8-8604-fd689a4c4859" providerId="ADAL" clId="{7314054A-1555-406B-8C4C-610371D2224C}" dt="2021-04-09T14:08:38.014" v="1924" actId="554"/>
          <ac:cxnSpMkLst>
            <pc:docMk/>
            <pc:sldMk cId="2103606177" sldId="1295"/>
            <ac:cxnSpMk id="38" creationId="{A4376D34-0E9C-42AE-BB6D-2E0B45C5BBDE}"/>
          </ac:cxnSpMkLst>
        </pc:cxnChg>
      </pc:sldChg>
      <pc:sldChg chg="modSp add">
        <pc:chgData name="Margaux Buguet" userId="74922053-cbe8-4ba8-8604-fd689a4c4859" providerId="ADAL" clId="{7314054A-1555-406B-8C4C-610371D2224C}" dt="2021-04-12T06:32:27.087" v="2929" actId="1076"/>
        <pc:sldMkLst>
          <pc:docMk/>
          <pc:sldMk cId="991067755" sldId="1296"/>
        </pc:sldMkLst>
        <pc:spChg chg="mod">
          <ac:chgData name="Margaux Buguet" userId="74922053-cbe8-4ba8-8604-fd689a4c4859" providerId="ADAL" clId="{7314054A-1555-406B-8C4C-610371D2224C}" dt="2021-04-12T06:32:21.207" v="2928" actId="122"/>
          <ac:spMkLst>
            <pc:docMk/>
            <pc:sldMk cId="991067755" sldId="1296"/>
            <ac:spMk id="27" creationId="{B3E75464-FE4F-466C-9016-5267F03D82CB}"/>
          </ac:spMkLst>
        </pc:spChg>
        <pc:spChg chg="mod">
          <ac:chgData name="Margaux Buguet" userId="74922053-cbe8-4ba8-8604-fd689a4c4859" providerId="ADAL" clId="{7314054A-1555-406B-8C4C-610371D2224C}" dt="2021-04-12T06:32:21.207" v="2928" actId="122"/>
          <ac:spMkLst>
            <pc:docMk/>
            <pc:sldMk cId="991067755" sldId="1296"/>
            <ac:spMk id="37" creationId="{667B44AA-9181-46D7-B394-CBC00D97E21E}"/>
          </ac:spMkLst>
        </pc:spChg>
        <pc:spChg chg="mod">
          <ac:chgData name="Margaux Buguet" userId="74922053-cbe8-4ba8-8604-fd689a4c4859" providerId="ADAL" clId="{7314054A-1555-406B-8C4C-610371D2224C}" dt="2021-04-12T06:32:04.095" v="2927" actId="1035"/>
          <ac:spMkLst>
            <pc:docMk/>
            <pc:sldMk cId="991067755" sldId="1296"/>
            <ac:spMk id="42" creationId="{EECEBB8F-C46D-41E6-A1D6-86404C8E48A2}"/>
          </ac:spMkLst>
        </pc:spChg>
        <pc:spChg chg="mod">
          <ac:chgData name="Margaux Buguet" userId="74922053-cbe8-4ba8-8604-fd689a4c4859" providerId="ADAL" clId="{7314054A-1555-406B-8C4C-610371D2224C}" dt="2021-04-12T06:32:04.095" v="2927" actId="1035"/>
          <ac:spMkLst>
            <pc:docMk/>
            <pc:sldMk cId="991067755" sldId="1296"/>
            <ac:spMk id="43" creationId="{B8E10276-3390-4E6F-8524-4E4B930FDA65}"/>
          </ac:spMkLst>
        </pc:spChg>
        <pc:grpChg chg="mod">
          <ac:chgData name="Margaux Buguet" userId="74922053-cbe8-4ba8-8604-fd689a4c4859" providerId="ADAL" clId="{7314054A-1555-406B-8C4C-610371D2224C}" dt="2021-04-09T14:08:59.676" v="1928" actId="1076"/>
          <ac:grpSpMkLst>
            <pc:docMk/>
            <pc:sldMk cId="991067755" sldId="1296"/>
            <ac:grpSpMk id="25" creationId="{2D3E7B0B-80F7-402B-AC13-CEBC03F1F02F}"/>
          </ac:grpSpMkLst>
        </pc:grpChg>
        <pc:cxnChg chg="mod">
          <ac:chgData name="Margaux Buguet" userId="74922053-cbe8-4ba8-8604-fd689a4c4859" providerId="ADAL" clId="{7314054A-1555-406B-8C4C-610371D2224C}" dt="2021-04-09T14:27:35.672" v="2177" actId="1076"/>
          <ac:cxnSpMkLst>
            <pc:docMk/>
            <pc:sldMk cId="991067755" sldId="1296"/>
            <ac:cxnSpMk id="10" creationId="{E4E651D2-F5C6-C142-89DA-F86EF484BC33}"/>
          </ac:cxnSpMkLst>
        </pc:cxnChg>
        <pc:cxnChg chg="mod">
          <ac:chgData name="Margaux Buguet" userId="74922053-cbe8-4ba8-8604-fd689a4c4859" providerId="ADAL" clId="{7314054A-1555-406B-8C4C-610371D2224C}" dt="2021-04-12T06:32:27.087" v="2929" actId="1076"/>
          <ac:cxnSpMkLst>
            <pc:docMk/>
            <pc:sldMk cId="991067755" sldId="1296"/>
            <ac:cxnSpMk id="20" creationId="{CAF30858-6D15-4CBE-A9D2-DA72B701AFE8}"/>
          </ac:cxnSpMkLst>
        </pc:cxnChg>
        <pc:cxnChg chg="mod">
          <ac:chgData name="Margaux Buguet" userId="74922053-cbe8-4ba8-8604-fd689a4c4859" providerId="ADAL" clId="{7314054A-1555-406B-8C4C-610371D2224C}" dt="2021-04-12T06:32:27.087" v="2929" actId="1076"/>
          <ac:cxnSpMkLst>
            <pc:docMk/>
            <pc:sldMk cId="991067755" sldId="1296"/>
            <ac:cxnSpMk id="30" creationId="{564A813C-EB34-42A8-A376-25D2040A21A3}"/>
          </ac:cxnSpMkLst>
        </pc:cxnChg>
      </pc:sldChg>
      <pc:sldChg chg="addSp delSp modSp add">
        <pc:chgData name="Margaux Buguet" userId="74922053-cbe8-4ba8-8604-fd689a4c4859" providerId="ADAL" clId="{7314054A-1555-406B-8C4C-610371D2224C}" dt="2021-04-09T14:27:41.286" v="2181" actId="1038"/>
        <pc:sldMkLst>
          <pc:docMk/>
          <pc:sldMk cId="2417045710" sldId="1297"/>
        </pc:sldMkLst>
        <pc:spChg chg="mod">
          <ac:chgData name="Margaux Buguet" userId="74922053-cbe8-4ba8-8604-fd689a4c4859" providerId="ADAL" clId="{7314054A-1555-406B-8C4C-610371D2224C}" dt="2021-04-09T14:26:44.178" v="2171" actId="1076"/>
          <ac:spMkLst>
            <pc:docMk/>
            <pc:sldMk cId="2417045710" sldId="1297"/>
            <ac:spMk id="23" creationId="{3A2B69D1-3E60-46F3-800F-32D083A9C0BB}"/>
          </ac:spMkLst>
        </pc:spChg>
        <pc:spChg chg="mod">
          <ac:chgData name="Margaux Buguet" userId="74922053-cbe8-4ba8-8604-fd689a4c4859" providerId="ADAL" clId="{7314054A-1555-406B-8C4C-610371D2224C}" dt="2021-04-09T14:27:41.286" v="2181" actId="1038"/>
          <ac:spMkLst>
            <pc:docMk/>
            <pc:sldMk cId="2417045710" sldId="1297"/>
            <ac:spMk id="25" creationId="{B539010A-4BDE-484E-8E06-9F2D820F512E}"/>
          </ac:spMkLst>
        </pc:spChg>
        <pc:spChg chg="mod">
          <ac:chgData name="Margaux Buguet" userId="74922053-cbe8-4ba8-8604-fd689a4c4859" providerId="ADAL" clId="{7314054A-1555-406B-8C4C-610371D2224C}" dt="2021-04-09T14:13:50.188" v="1989" actId="1076"/>
          <ac:spMkLst>
            <pc:docMk/>
            <pc:sldMk cId="2417045710" sldId="1297"/>
            <ac:spMk id="28" creationId="{C241939F-1BF1-4B99-AF13-DFDA500F55FA}"/>
          </ac:spMkLst>
        </pc:spChg>
        <pc:spChg chg="mod">
          <ac:chgData name="Margaux Buguet" userId="74922053-cbe8-4ba8-8604-fd689a4c4859" providerId="ADAL" clId="{7314054A-1555-406B-8C4C-610371D2224C}" dt="2021-04-09T14:17:29.051" v="2007" actId="1582"/>
          <ac:spMkLst>
            <pc:docMk/>
            <pc:sldMk cId="2417045710" sldId="1297"/>
            <ac:spMk id="29" creationId="{56320539-14F6-4A96-851A-7493F82A87BB}"/>
          </ac:spMkLst>
        </pc:spChg>
        <pc:spChg chg="mod">
          <ac:chgData name="Margaux Buguet" userId="74922053-cbe8-4ba8-8604-fd689a4c4859" providerId="ADAL" clId="{7314054A-1555-406B-8C4C-610371D2224C}" dt="2021-04-09T14:27:41.286" v="2181" actId="1038"/>
          <ac:spMkLst>
            <pc:docMk/>
            <pc:sldMk cId="2417045710" sldId="1297"/>
            <ac:spMk id="33" creationId="{F81F9667-EBAB-494D-86DE-57AF7500C547}"/>
          </ac:spMkLst>
        </pc:spChg>
        <pc:spChg chg="mod">
          <ac:chgData name="Margaux Buguet" userId="74922053-cbe8-4ba8-8604-fd689a4c4859" providerId="ADAL" clId="{7314054A-1555-406B-8C4C-610371D2224C}" dt="2021-04-09T14:13:19.577" v="1977" actId="1076"/>
          <ac:spMkLst>
            <pc:docMk/>
            <pc:sldMk cId="2417045710" sldId="1297"/>
            <ac:spMk id="34" creationId="{C278FCB0-A814-4D54-B27F-E902BA012FC1}"/>
          </ac:spMkLst>
        </pc:spChg>
        <pc:spChg chg="mod">
          <ac:chgData name="Margaux Buguet" userId="74922053-cbe8-4ba8-8604-fd689a4c4859" providerId="ADAL" clId="{7314054A-1555-406B-8C4C-610371D2224C}" dt="2021-04-09T14:27:41.286" v="2181" actId="1038"/>
          <ac:spMkLst>
            <pc:docMk/>
            <pc:sldMk cId="2417045710" sldId="1297"/>
            <ac:spMk id="40" creationId="{CBF1E561-4E24-45D6-8277-EC0ACCDDDE49}"/>
          </ac:spMkLst>
        </pc:spChg>
        <pc:picChg chg="add del">
          <ac:chgData name="Margaux Buguet" userId="74922053-cbe8-4ba8-8604-fd689a4c4859" providerId="ADAL" clId="{7314054A-1555-406B-8C4C-610371D2224C}" dt="2021-04-09T14:14:32.412" v="1993"/>
          <ac:picMkLst>
            <pc:docMk/>
            <pc:sldMk cId="2417045710" sldId="1297"/>
            <ac:picMk id="13" creationId="{7C5A9F7B-3284-4AAE-B44E-AA564BB7F238}"/>
          </ac:picMkLst>
        </pc:picChg>
        <pc:picChg chg="add mod">
          <ac:chgData name="Margaux Buguet" userId="74922053-cbe8-4ba8-8604-fd689a4c4859" providerId="ADAL" clId="{7314054A-1555-406B-8C4C-610371D2224C}" dt="2021-04-09T14:15:38.483" v="1995" actId="1076"/>
          <ac:picMkLst>
            <pc:docMk/>
            <pc:sldMk cId="2417045710" sldId="1297"/>
            <ac:picMk id="14" creationId="{A884261D-326F-4A06-8152-C612D9BD21E5}"/>
          </ac:picMkLst>
        </pc:picChg>
        <pc:picChg chg="add mod">
          <ac:chgData name="Margaux Buguet" userId="74922053-cbe8-4ba8-8604-fd689a4c4859" providerId="ADAL" clId="{7314054A-1555-406B-8C4C-610371D2224C}" dt="2021-04-09T14:16:04.975" v="1998" actId="1076"/>
          <ac:picMkLst>
            <pc:docMk/>
            <pc:sldMk cId="2417045710" sldId="1297"/>
            <ac:picMk id="15" creationId="{864DFE05-AC47-4CE6-AD82-6B0E848B3E49}"/>
          </ac:picMkLst>
        </pc:picChg>
        <pc:picChg chg="add mod">
          <ac:chgData name="Margaux Buguet" userId="74922053-cbe8-4ba8-8604-fd689a4c4859" providerId="ADAL" clId="{7314054A-1555-406B-8C4C-610371D2224C}" dt="2021-04-09T14:16:58.678" v="2006" actId="1076"/>
          <ac:picMkLst>
            <pc:docMk/>
            <pc:sldMk cId="2417045710" sldId="1297"/>
            <ac:picMk id="16" creationId="{9D2B2652-4858-451B-9D66-FEB19C90635F}"/>
          </ac:picMkLst>
        </pc:picChg>
        <pc:picChg chg="del mod">
          <ac:chgData name="Margaux Buguet" userId="74922053-cbe8-4ba8-8604-fd689a4c4859" providerId="ADAL" clId="{7314054A-1555-406B-8C4C-610371D2224C}" dt="2021-04-09T14:14:28.982" v="1991" actId="478"/>
          <ac:picMkLst>
            <pc:docMk/>
            <pc:sldMk cId="2417045710" sldId="1297"/>
            <ac:picMk id="19" creationId="{F7980CBB-8EEF-428F-9A98-F095E9C11D22}"/>
          </ac:picMkLst>
        </pc:picChg>
        <pc:picChg chg="del mod">
          <ac:chgData name="Margaux Buguet" userId="74922053-cbe8-4ba8-8604-fd689a4c4859" providerId="ADAL" clId="{7314054A-1555-406B-8C4C-610371D2224C}" dt="2021-04-09T14:16:19.349" v="2001" actId="478"/>
          <ac:picMkLst>
            <pc:docMk/>
            <pc:sldMk cId="2417045710" sldId="1297"/>
            <ac:picMk id="20" creationId="{544C8521-F30D-4FCE-AEB4-78A2DA9F3E18}"/>
          </ac:picMkLst>
        </pc:picChg>
        <pc:picChg chg="del">
          <ac:chgData name="Margaux Buguet" userId="74922053-cbe8-4ba8-8604-fd689a4c4859" providerId="ADAL" clId="{7314054A-1555-406B-8C4C-610371D2224C}" dt="2021-04-09T14:16:02.789" v="1997" actId="478"/>
          <ac:picMkLst>
            <pc:docMk/>
            <pc:sldMk cId="2417045710" sldId="1297"/>
            <ac:picMk id="31" creationId="{3DCE9DEE-7777-4D5F-8CCE-5FB03A5E4B8F}"/>
          </ac:picMkLst>
        </pc:picChg>
      </pc:sldChg>
      <pc:sldChg chg="addSp delSp modSp add">
        <pc:chgData name="Margaux Buguet" userId="74922053-cbe8-4ba8-8604-fd689a4c4859" providerId="ADAL" clId="{7314054A-1555-406B-8C4C-610371D2224C}" dt="2021-04-12T06:34:44.316" v="2942" actId="207"/>
        <pc:sldMkLst>
          <pc:docMk/>
          <pc:sldMk cId="2120036610" sldId="1298"/>
        </pc:sldMkLst>
        <pc:spChg chg="mod">
          <ac:chgData name="Margaux Buguet" userId="74922053-cbe8-4ba8-8604-fd689a4c4859" providerId="ADAL" clId="{7314054A-1555-406B-8C4C-610371D2224C}" dt="2021-04-09T14:26:25.449" v="2164" actId="1038"/>
          <ac:spMkLst>
            <pc:docMk/>
            <pc:sldMk cId="2120036610" sldId="1298"/>
            <ac:spMk id="16" creationId="{BF640665-EEFD-41D4-9913-0A4FED548B02}"/>
          </ac:spMkLst>
        </pc:spChg>
        <pc:spChg chg="mod">
          <ac:chgData name="Margaux Buguet" userId="74922053-cbe8-4ba8-8604-fd689a4c4859" providerId="ADAL" clId="{7314054A-1555-406B-8C4C-610371D2224C}" dt="2021-04-09T14:26:25.449" v="2164" actId="1038"/>
          <ac:spMkLst>
            <pc:docMk/>
            <pc:sldMk cId="2120036610" sldId="1298"/>
            <ac:spMk id="17" creationId="{EA7D9543-6A50-4E52-B25A-7D1A86229124}"/>
          </ac:spMkLst>
        </pc:spChg>
        <pc:spChg chg="mod">
          <ac:chgData name="Margaux Buguet" userId="74922053-cbe8-4ba8-8604-fd689a4c4859" providerId="ADAL" clId="{7314054A-1555-406B-8C4C-610371D2224C}" dt="2021-04-09T15:09:50.155" v="2343" actId="207"/>
          <ac:spMkLst>
            <pc:docMk/>
            <pc:sldMk cId="2120036610" sldId="1298"/>
            <ac:spMk id="22" creationId="{E8F5D597-B5AA-492F-964A-0E14C58625C9}"/>
          </ac:spMkLst>
        </pc:spChg>
        <pc:spChg chg="mod">
          <ac:chgData name="Margaux Buguet" userId="74922053-cbe8-4ba8-8604-fd689a4c4859" providerId="ADAL" clId="{7314054A-1555-406B-8C4C-610371D2224C}" dt="2021-04-09T14:22:57.986" v="2133" actId="1076"/>
          <ac:spMkLst>
            <pc:docMk/>
            <pc:sldMk cId="2120036610" sldId="1298"/>
            <ac:spMk id="24" creationId="{1E05AEBA-2134-49EC-8E01-13447D39CE5B}"/>
          </ac:spMkLst>
        </pc:spChg>
        <pc:spChg chg="mod">
          <ac:chgData name="Margaux Buguet" userId="74922053-cbe8-4ba8-8604-fd689a4c4859" providerId="ADAL" clId="{7314054A-1555-406B-8C4C-610371D2224C}" dt="2021-04-09T14:26:25.449" v="2164" actId="1038"/>
          <ac:spMkLst>
            <pc:docMk/>
            <pc:sldMk cId="2120036610" sldId="1298"/>
            <ac:spMk id="27" creationId="{94C3847D-E886-42F1-A24B-C384A8E5F167}"/>
          </ac:spMkLst>
        </pc:spChg>
        <pc:spChg chg="mod">
          <ac:chgData name="Margaux Buguet" userId="74922053-cbe8-4ba8-8604-fd689a4c4859" providerId="ADAL" clId="{7314054A-1555-406B-8C4C-610371D2224C}" dt="2021-04-12T06:34:44.316" v="2942" actId="207"/>
          <ac:spMkLst>
            <pc:docMk/>
            <pc:sldMk cId="2120036610" sldId="1298"/>
            <ac:spMk id="40" creationId="{CBF1E561-4E24-45D6-8277-EC0ACCDDDE49}"/>
          </ac:spMkLst>
        </pc:spChg>
        <pc:picChg chg="add mod">
          <ac:chgData name="Margaux Buguet" userId="74922053-cbe8-4ba8-8604-fd689a4c4859" providerId="ADAL" clId="{7314054A-1555-406B-8C4C-610371D2224C}" dt="2021-04-12T06:34:28.569" v="2939" actId="1076"/>
          <ac:picMkLst>
            <pc:docMk/>
            <pc:sldMk cId="2120036610" sldId="1298"/>
            <ac:picMk id="14" creationId="{F0CA2076-AF74-425D-A1F9-D531037C32AB}"/>
          </ac:picMkLst>
        </pc:picChg>
        <pc:picChg chg="mod">
          <ac:chgData name="Margaux Buguet" userId="74922053-cbe8-4ba8-8604-fd689a4c4859" providerId="ADAL" clId="{7314054A-1555-406B-8C4C-610371D2224C}" dt="2021-04-09T14:27:47" v="2182" actId="1076"/>
          <ac:picMkLst>
            <pc:docMk/>
            <pc:sldMk cId="2120036610" sldId="1298"/>
            <ac:picMk id="15" creationId="{913E4F84-A61A-463E-B219-F658B7EEF68D}"/>
          </ac:picMkLst>
        </pc:picChg>
        <pc:picChg chg="mod">
          <ac:chgData name="Margaux Buguet" userId="74922053-cbe8-4ba8-8604-fd689a4c4859" providerId="ADAL" clId="{7314054A-1555-406B-8C4C-610371D2224C}" dt="2021-04-09T15:10:00.623" v="2346" actId="207"/>
          <ac:picMkLst>
            <pc:docMk/>
            <pc:sldMk cId="2120036610" sldId="1298"/>
            <ac:picMk id="30" creationId="{EA7CBA99-DA92-4228-ACE2-48DF16969F8E}"/>
          </ac:picMkLst>
        </pc:picChg>
        <pc:picChg chg="del">
          <ac:chgData name="Margaux Buguet" userId="74922053-cbe8-4ba8-8604-fd689a4c4859" providerId="ADAL" clId="{7314054A-1555-406B-8C4C-610371D2224C}" dt="2021-04-09T14:18:34.396" v="2035" actId="478"/>
          <ac:picMkLst>
            <pc:docMk/>
            <pc:sldMk cId="2120036610" sldId="1298"/>
            <ac:picMk id="31" creationId="{3DCE9DEE-7777-4D5F-8CCE-5FB03A5E4B8F}"/>
          </ac:picMkLst>
        </pc:picChg>
        <pc:cxnChg chg="mod">
          <ac:chgData name="Margaux Buguet" userId="74922053-cbe8-4ba8-8604-fd689a4c4859" providerId="ADAL" clId="{7314054A-1555-406B-8C4C-610371D2224C}" dt="2021-04-09T14:26:25.449" v="2164" actId="1038"/>
          <ac:cxnSpMkLst>
            <pc:docMk/>
            <pc:sldMk cId="2120036610" sldId="1298"/>
            <ac:cxnSpMk id="18" creationId="{162B86BB-CCEA-43CB-8DE9-4109E6E9FD1D}"/>
          </ac:cxnSpMkLst>
        </pc:cxnChg>
        <pc:cxnChg chg="mod">
          <ac:chgData name="Margaux Buguet" userId="74922053-cbe8-4ba8-8604-fd689a4c4859" providerId="ADAL" clId="{7314054A-1555-406B-8C4C-610371D2224C}" dt="2021-04-09T15:09:56.129" v="2344" actId="208"/>
          <ac:cxnSpMkLst>
            <pc:docMk/>
            <pc:sldMk cId="2120036610" sldId="1298"/>
            <ac:cxnSpMk id="26" creationId="{82698ECE-0C09-4A58-A1CF-7A31C53F9CE9}"/>
          </ac:cxnSpMkLst>
        </pc:cxnChg>
      </pc:sldChg>
      <pc:sldChg chg="addSp delSp modSp add">
        <pc:chgData name="Margaux Buguet" userId="74922053-cbe8-4ba8-8604-fd689a4c4859" providerId="ADAL" clId="{7314054A-1555-406B-8C4C-610371D2224C}" dt="2021-04-09T15:02:39.417" v="2257" actId="1076"/>
        <pc:sldMkLst>
          <pc:docMk/>
          <pc:sldMk cId="555360510" sldId="1299"/>
        </pc:sldMkLst>
        <pc:spChg chg="mod">
          <ac:chgData name="Margaux Buguet" userId="74922053-cbe8-4ba8-8604-fd689a4c4859" providerId="ADAL" clId="{7314054A-1555-406B-8C4C-610371D2224C}" dt="2021-04-09T14:28:00.717" v="2184" actId="1076"/>
          <ac:spMkLst>
            <pc:docMk/>
            <pc:sldMk cId="555360510" sldId="1299"/>
            <ac:spMk id="20" creationId="{73A46C22-7C6E-4828-8137-9C3F30D69941}"/>
          </ac:spMkLst>
        </pc:spChg>
        <pc:spChg chg="mod">
          <ac:chgData name="Margaux Buguet" userId="74922053-cbe8-4ba8-8604-fd689a4c4859" providerId="ADAL" clId="{7314054A-1555-406B-8C4C-610371D2224C}" dt="2021-04-09T15:02:36.991" v="2256" actId="1076"/>
          <ac:spMkLst>
            <pc:docMk/>
            <pc:sldMk cId="555360510" sldId="1299"/>
            <ac:spMk id="21" creationId="{483BC7C9-A3B1-214F-A5E4-61EA4AC2F853}"/>
          </ac:spMkLst>
        </pc:spChg>
        <pc:spChg chg="mod">
          <ac:chgData name="Margaux Buguet" userId="74922053-cbe8-4ba8-8604-fd689a4c4859" providerId="ADAL" clId="{7314054A-1555-406B-8C4C-610371D2224C}" dt="2021-04-09T14:29:00.685" v="2198" actId="555"/>
          <ac:spMkLst>
            <pc:docMk/>
            <pc:sldMk cId="555360510" sldId="1299"/>
            <ac:spMk id="27" creationId="{B3E75464-FE4F-466C-9016-5267F03D82CB}"/>
          </ac:spMkLst>
        </pc:spChg>
        <pc:spChg chg="del">
          <ac:chgData name="Margaux Buguet" userId="74922053-cbe8-4ba8-8604-fd689a4c4859" providerId="ADAL" clId="{7314054A-1555-406B-8C4C-610371D2224C}" dt="2021-04-09T14:24:22.544" v="2138" actId="478"/>
          <ac:spMkLst>
            <pc:docMk/>
            <pc:sldMk cId="555360510" sldId="1299"/>
            <ac:spMk id="28" creationId="{4B5105D2-553E-4240-91BC-CC39DCE1FC7D}"/>
          </ac:spMkLst>
        </pc:spChg>
        <pc:spChg chg="mod">
          <ac:chgData name="Margaux Buguet" userId="74922053-cbe8-4ba8-8604-fd689a4c4859" providerId="ADAL" clId="{7314054A-1555-406B-8C4C-610371D2224C}" dt="2021-04-09T14:28:00.717" v="2184" actId="1076"/>
          <ac:spMkLst>
            <pc:docMk/>
            <pc:sldMk cId="555360510" sldId="1299"/>
            <ac:spMk id="29" creationId="{81ECE5C7-1666-4635-987C-62475CEDDFBB}"/>
          </ac:spMkLst>
        </pc:spChg>
        <pc:spChg chg="del">
          <ac:chgData name="Margaux Buguet" userId="74922053-cbe8-4ba8-8604-fd689a4c4859" providerId="ADAL" clId="{7314054A-1555-406B-8C4C-610371D2224C}" dt="2021-04-09T14:24:38.066" v="2142" actId="478"/>
          <ac:spMkLst>
            <pc:docMk/>
            <pc:sldMk cId="555360510" sldId="1299"/>
            <ac:spMk id="31" creationId="{9B5F58A5-2DAB-4891-A75F-CD82CD8BDB86}"/>
          </ac:spMkLst>
        </pc:spChg>
        <pc:spChg chg="add mod">
          <ac:chgData name="Margaux Buguet" userId="74922053-cbe8-4ba8-8604-fd689a4c4859" providerId="ADAL" clId="{7314054A-1555-406B-8C4C-610371D2224C}" dt="2021-04-09T15:02:39.417" v="2257" actId="1076"/>
          <ac:spMkLst>
            <pc:docMk/>
            <pc:sldMk cId="555360510" sldId="1299"/>
            <ac:spMk id="32" creationId="{5E3F2D02-B097-4F01-AF33-937D8C26EA73}"/>
          </ac:spMkLst>
        </pc:spChg>
        <pc:spChg chg="mod">
          <ac:chgData name="Margaux Buguet" userId="74922053-cbe8-4ba8-8604-fd689a4c4859" providerId="ADAL" clId="{7314054A-1555-406B-8C4C-610371D2224C}" dt="2021-04-09T15:01:18.320" v="2223" actId="1076"/>
          <ac:spMkLst>
            <pc:docMk/>
            <pc:sldMk cId="555360510" sldId="1299"/>
            <ac:spMk id="35" creationId="{12634D84-DE01-4636-A049-0A51E8317EE0}"/>
          </ac:spMkLst>
        </pc:spChg>
        <pc:spChg chg="mod">
          <ac:chgData name="Margaux Buguet" userId="74922053-cbe8-4ba8-8604-fd689a4c4859" providerId="ADAL" clId="{7314054A-1555-406B-8C4C-610371D2224C}" dt="2021-04-09T14:29:00.685" v="2198" actId="555"/>
          <ac:spMkLst>
            <pc:docMk/>
            <pc:sldMk cId="555360510" sldId="1299"/>
            <ac:spMk id="37" creationId="{667B44AA-9181-46D7-B394-CBC00D97E21E}"/>
          </ac:spMkLst>
        </pc:spChg>
        <pc:spChg chg="mod">
          <ac:chgData name="Margaux Buguet" userId="74922053-cbe8-4ba8-8604-fd689a4c4859" providerId="ADAL" clId="{7314054A-1555-406B-8C4C-610371D2224C}" dt="2021-04-09T15:01:24.385" v="2224" actId="403"/>
          <ac:spMkLst>
            <pc:docMk/>
            <pc:sldMk cId="555360510" sldId="1299"/>
            <ac:spMk id="49" creationId="{5834F51B-F63D-4A50-AE9D-6BB9282E8CA7}"/>
          </ac:spMkLst>
        </pc:spChg>
        <pc:spChg chg="mod">
          <ac:chgData name="Margaux Buguet" userId="74922053-cbe8-4ba8-8604-fd689a4c4859" providerId="ADAL" clId="{7314054A-1555-406B-8C4C-610371D2224C}" dt="2021-04-09T15:01:30.457" v="2226" actId="1076"/>
          <ac:spMkLst>
            <pc:docMk/>
            <pc:sldMk cId="555360510" sldId="1299"/>
            <ac:spMk id="50" creationId="{78D24DFF-003E-4294-B36E-A73B36C9016B}"/>
          </ac:spMkLst>
        </pc:spChg>
        <pc:spChg chg="mod">
          <ac:chgData name="Margaux Buguet" userId="74922053-cbe8-4ba8-8604-fd689a4c4859" providerId="ADAL" clId="{7314054A-1555-406B-8C4C-610371D2224C}" dt="2021-04-09T14:29:46.388" v="2210" actId="1076"/>
          <ac:spMkLst>
            <pc:docMk/>
            <pc:sldMk cId="555360510" sldId="1299"/>
            <ac:spMk id="51" creationId="{7889BF52-B0E1-4D88-AA4A-5CCA87866ACA}"/>
          </ac:spMkLst>
        </pc:spChg>
        <pc:spChg chg="mod">
          <ac:chgData name="Margaux Buguet" userId="74922053-cbe8-4ba8-8604-fd689a4c4859" providerId="ADAL" clId="{7314054A-1555-406B-8C4C-610371D2224C}" dt="2021-04-09T15:01:56.493" v="2236" actId="1076"/>
          <ac:spMkLst>
            <pc:docMk/>
            <pc:sldMk cId="555360510" sldId="1299"/>
            <ac:spMk id="54" creationId="{58E24733-B903-45C9-969B-9E37808972E5}"/>
          </ac:spMkLst>
        </pc:spChg>
        <pc:spChg chg="del mod">
          <ac:chgData name="Margaux Buguet" userId="74922053-cbe8-4ba8-8604-fd689a4c4859" providerId="ADAL" clId="{7314054A-1555-406B-8C4C-610371D2224C}" dt="2021-04-09T14:25:01.649" v="2152" actId="478"/>
          <ac:spMkLst>
            <pc:docMk/>
            <pc:sldMk cId="555360510" sldId="1299"/>
            <ac:spMk id="57" creationId="{75AD35F2-6934-4C80-86B8-F4FC0F5FF40B}"/>
          </ac:spMkLst>
        </pc:spChg>
        <pc:picChg chg="del">
          <ac:chgData name="Margaux Buguet" userId="74922053-cbe8-4ba8-8604-fd689a4c4859" providerId="ADAL" clId="{7314054A-1555-406B-8C4C-610371D2224C}" dt="2021-04-09T14:24:38.066" v="2142" actId="478"/>
          <ac:picMkLst>
            <pc:docMk/>
            <pc:sldMk cId="555360510" sldId="1299"/>
            <ac:picMk id="41" creationId="{95232C8F-1E8B-49D0-8946-C01EBB1F9CCE}"/>
          </ac:picMkLst>
        </pc:picChg>
        <pc:picChg chg="mod">
          <ac:chgData name="Margaux Buguet" userId="74922053-cbe8-4ba8-8604-fd689a4c4859" providerId="ADAL" clId="{7314054A-1555-406B-8C4C-610371D2224C}" dt="2021-04-09T14:29:50.173" v="2212" actId="1076"/>
          <ac:picMkLst>
            <pc:docMk/>
            <pc:sldMk cId="555360510" sldId="1299"/>
            <ac:picMk id="47" creationId="{96F09110-66A3-4D80-812A-68F8DAB74F33}"/>
          </ac:picMkLst>
        </pc:picChg>
        <pc:picChg chg="mod">
          <ac:chgData name="Margaux Buguet" userId="74922053-cbe8-4ba8-8604-fd689a4c4859" providerId="ADAL" clId="{7314054A-1555-406B-8C4C-610371D2224C}" dt="2021-04-09T14:29:48.423" v="2211" actId="1076"/>
          <ac:picMkLst>
            <pc:docMk/>
            <pc:sldMk cId="555360510" sldId="1299"/>
            <ac:picMk id="48" creationId="{188DF247-28B4-4427-92F9-C97196C697E4}"/>
          </ac:picMkLst>
        </pc:picChg>
        <pc:picChg chg="del">
          <ac:chgData name="Margaux Buguet" userId="74922053-cbe8-4ba8-8604-fd689a4c4859" providerId="ADAL" clId="{7314054A-1555-406B-8C4C-610371D2224C}" dt="2021-04-09T14:25:40.343" v="2155" actId="478"/>
          <ac:picMkLst>
            <pc:docMk/>
            <pc:sldMk cId="555360510" sldId="1299"/>
            <ac:picMk id="55" creationId="{24C1CB8C-9FCC-4D25-8BBA-9D117859B505}"/>
          </ac:picMkLst>
        </pc:picChg>
        <pc:cxnChg chg="mod">
          <ac:chgData name="Margaux Buguet" userId="74922053-cbe8-4ba8-8604-fd689a4c4859" providerId="ADAL" clId="{7314054A-1555-406B-8C4C-610371D2224C}" dt="2021-04-09T14:27:50.467" v="2183" actId="1076"/>
          <ac:cxnSpMkLst>
            <pc:docMk/>
            <pc:sldMk cId="555360510" sldId="1299"/>
            <ac:cxnSpMk id="10" creationId="{E4E651D2-F5C6-C142-89DA-F86EF484BC33}"/>
          </ac:cxnSpMkLst>
        </pc:cxnChg>
        <pc:cxnChg chg="mod">
          <ac:chgData name="Margaux Buguet" userId="74922053-cbe8-4ba8-8604-fd689a4c4859" providerId="ADAL" clId="{7314054A-1555-406B-8C4C-610371D2224C}" dt="2021-04-09T14:28:00.717" v="2184" actId="1076"/>
          <ac:cxnSpMkLst>
            <pc:docMk/>
            <pc:sldMk cId="555360510" sldId="1299"/>
            <ac:cxnSpMk id="25" creationId="{D856852E-5F34-4A56-9CC2-1FF64BEC2B31}"/>
          </ac:cxnSpMkLst>
        </pc:cxnChg>
        <pc:cxnChg chg="mod">
          <ac:chgData name="Margaux Buguet" userId="74922053-cbe8-4ba8-8604-fd689a4c4859" providerId="ADAL" clId="{7314054A-1555-406B-8C4C-610371D2224C}" dt="2021-04-09T14:29:04.651" v="2199" actId="208"/>
          <ac:cxnSpMkLst>
            <pc:docMk/>
            <pc:sldMk cId="555360510" sldId="1299"/>
            <ac:cxnSpMk id="30" creationId="{564A813C-EB34-42A8-A376-25D2040A21A3}"/>
          </ac:cxnSpMkLst>
        </pc:cxnChg>
        <pc:cxnChg chg="mod">
          <ac:chgData name="Margaux Buguet" userId="74922053-cbe8-4ba8-8604-fd689a4c4859" providerId="ADAL" clId="{7314054A-1555-406B-8C4C-610371D2224C}" dt="2021-04-09T14:28:55.405" v="2197" actId="554"/>
          <ac:cxnSpMkLst>
            <pc:docMk/>
            <pc:sldMk cId="555360510" sldId="1299"/>
            <ac:cxnSpMk id="42" creationId="{83B7673F-C3CC-485D-9091-6795EB55BA9F}"/>
          </ac:cxnSpMkLst>
        </pc:cxnChg>
        <pc:cxnChg chg="mod">
          <ac:chgData name="Margaux Buguet" userId="74922053-cbe8-4ba8-8604-fd689a4c4859" providerId="ADAL" clId="{7314054A-1555-406B-8C4C-610371D2224C}" dt="2021-04-09T15:01:52.798" v="2235" actId="14100"/>
          <ac:cxnSpMkLst>
            <pc:docMk/>
            <pc:sldMk cId="555360510" sldId="1299"/>
            <ac:cxnSpMk id="44" creationId="{B01C7363-B86A-47BC-960F-3D81B52A5D44}"/>
          </ac:cxnSpMkLst>
        </pc:cxnChg>
      </pc:sldChg>
      <pc:sldChg chg="addSp delSp modSp add">
        <pc:chgData name="Margaux Buguet" userId="74922053-cbe8-4ba8-8604-fd689a4c4859" providerId="ADAL" clId="{7314054A-1555-406B-8C4C-610371D2224C}" dt="2021-04-12T06:38:53.539" v="2984" actId="207"/>
        <pc:sldMkLst>
          <pc:docMk/>
          <pc:sldMk cId="1721271149" sldId="1300"/>
        </pc:sldMkLst>
        <pc:spChg chg="mod">
          <ac:chgData name="Margaux Buguet" userId="74922053-cbe8-4ba8-8604-fd689a4c4859" providerId="ADAL" clId="{7314054A-1555-406B-8C4C-610371D2224C}" dt="2021-04-09T15:10:11.713" v="2350" actId="207"/>
          <ac:spMkLst>
            <pc:docMk/>
            <pc:sldMk cId="1721271149" sldId="1300"/>
            <ac:spMk id="20" creationId="{73A46C22-7C6E-4828-8137-9C3F30D69941}"/>
          </ac:spMkLst>
        </pc:spChg>
        <pc:spChg chg="mod">
          <ac:chgData name="Margaux Buguet" userId="74922053-cbe8-4ba8-8604-fd689a4c4859" providerId="ADAL" clId="{7314054A-1555-406B-8C4C-610371D2224C}" dt="2021-04-09T15:07:14.022" v="2296" actId="1076"/>
          <ac:spMkLst>
            <pc:docMk/>
            <pc:sldMk cId="1721271149" sldId="1300"/>
            <ac:spMk id="21" creationId="{483BC7C9-A3B1-214F-A5E4-61EA4AC2F853}"/>
          </ac:spMkLst>
        </pc:spChg>
        <pc:spChg chg="mod">
          <ac:chgData name="Margaux Buguet" userId="74922053-cbe8-4ba8-8604-fd689a4c4859" providerId="ADAL" clId="{7314054A-1555-406B-8C4C-610371D2224C}" dt="2021-04-12T06:38:34.797" v="2983" actId="1076"/>
          <ac:spMkLst>
            <pc:docMk/>
            <pc:sldMk cId="1721271149" sldId="1300"/>
            <ac:spMk id="27" creationId="{B3E75464-FE4F-466C-9016-5267F03D82CB}"/>
          </ac:spMkLst>
        </pc:spChg>
        <pc:spChg chg="mod">
          <ac:chgData name="Margaux Buguet" userId="74922053-cbe8-4ba8-8604-fd689a4c4859" providerId="ADAL" clId="{7314054A-1555-406B-8C4C-610371D2224C}" dt="2021-04-09T15:07:31.731" v="2303" actId="1036"/>
          <ac:spMkLst>
            <pc:docMk/>
            <pc:sldMk cId="1721271149" sldId="1300"/>
            <ac:spMk id="29" creationId="{81ECE5C7-1666-4635-987C-62475CEDDFBB}"/>
          </ac:spMkLst>
        </pc:spChg>
        <pc:spChg chg="del">
          <ac:chgData name="Margaux Buguet" userId="74922053-cbe8-4ba8-8604-fd689a4c4859" providerId="ADAL" clId="{7314054A-1555-406B-8C4C-610371D2224C}" dt="2021-04-09T15:02:31.268" v="2254" actId="478"/>
          <ac:spMkLst>
            <pc:docMk/>
            <pc:sldMk cId="1721271149" sldId="1300"/>
            <ac:spMk id="31" creationId="{9B5F58A5-2DAB-4891-A75F-CD82CD8BDB86}"/>
          </ac:spMkLst>
        </pc:spChg>
        <pc:spChg chg="mod">
          <ac:chgData name="Margaux Buguet" userId="74922053-cbe8-4ba8-8604-fd689a4c4859" providerId="ADAL" clId="{7314054A-1555-406B-8C4C-610371D2224C}" dt="2021-04-12T06:38:53.539" v="2984" actId="207"/>
          <ac:spMkLst>
            <pc:docMk/>
            <pc:sldMk cId="1721271149" sldId="1300"/>
            <ac:spMk id="33" creationId="{2EB382D5-163D-4324-961D-9D408A25AB96}"/>
          </ac:spMkLst>
        </pc:spChg>
        <pc:spChg chg="mod">
          <ac:chgData name="Margaux Buguet" userId="74922053-cbe8-4ba8-8604-fd689a4c4859" providerId="ADAL" clId="{7314054A-1555-406B-8C4C-610371D2224C}" dt="2021-04-09T15:10:33.851" v="2355" actId="207"/>
          <ac:spMkLst>
            <pc:docMk/>
            <pc:sldMk cId="1721271149" sldId="1300"/>
            <ac:spMk id="35" creationId="{12634D84-DE01-4636-A049-0A51E8317EE0}"/>
          </ac:spMkLst>
        </pc:spChg>
        <pc:spChg chg="mod">
          <ac:chgData name="Margaux Buguet" userId="74922053-cbe8-4ba8-8604-fd689a4c4859" providerId="ADAL" clId="{7314054A-1555-406B-8C4C-610371D2224C}" dt="2021-04-09T15:08:23.405" v="2317" actId="1076"/>
          <ac:spMkLst>
            <pc:docMk/>
            <pc:sldMk cId="1721271149" sldId="1300"/>
            <ac:spMk id="37" creationId="{667B44AA-9181-46D7-B394-CBC00D97E21E}"/>
          </ac:spMkLst>
        </pc:spChg>
        <pc:spChg chg="del mod ord">
          <ac:chgData name="Margaux Buguet" userId="74922053-cbe8-4ba8-8604-fd689a4c4859" providerId="ADAL" clId="{7314054A-1555-406B-8C4C-610371D2224C}" dt="2021-04-09T15:06:53.323" v="2292" actId="478"/>
          <ac:spMkLst>
            <pc:docMk/>
            <pc:sldMk cId="1721271149" sldId="1300"/>
            <ac:spMk id="57" creationId="{75AD35F2-6934-4C80-86B8-F4FC0F5FF40B}"/>
          </ac:spMkLst>
        </pc:spChg>
        <pc:picChg chg="add del mod">
          <ac:chgData name="Margaux Buguet" userId="74922053-cbe8-4ba8-8604-fd689a4c4859" providerId="ADAL" clId="{7314054A-1555-406B-8C4C-610371D2224C}" dt="2021-04-12T06:37:05.999" v="2945" actId="478"/>
          <ac:picMkLst>
            <pc:docMk/>
            <pc:sldMk cId="1721271149" sldId="1300"/>
            <ac:picMk id="14" creationId="{444E9505-89D8-461F-951E-4C43CF717EDC}"/>
          </ac:picMkLst>
        </pc:picChg>
        <pc:picChg chg="add mod">
          <ac:chgData name="Margaux Buguet" userId="74922053-cbe8-4ba8-8604-fd689a4c4859" providerId="ADAL" clId="{7314054A-1555-406B-8C4C-610371D2224C}" dt="2021-04-12T06:38:10.349" v="2954" actId="1076"/>
          <ac:picMkLst>
            <pc:docMk/>
            <pc:sldMk cId="1721271149" sldId="1300"/>
            <ac:picMk id="15" creationId="{A569C167-0495-44AD-ADD3-9AC43768760B}"/>
          </ac:picMkLst>
        </pc:picChg>
        <pc:picChg chg="mod">
          <ac:chgData name="Margaux Buguet" userId="74922053-cbe8-4ba8-8604-fd689a4c4859" providerId="ADAL" clId="{7314054A-1555-406B-8C4C-610371D2224C}" dt="2021-04-09T15:10:09.727" v="2349" actId="207"/>
          <ac:picMkLst>
            <pc:docMk/>
            <pc:sldMk cId="1721271149" sldId="1300"/>
            <ac:picMk id="32" creationId="{725EDEB0-6FD7-42F2-837D-8BA0CE824DF5}"/>
          </ac:picMkLst>
        </pc:picChg>
        <pc:picChg chg="del">
          <ac:chgData name="Margaux Buguet" userId="74922053-cbe8-4ba8-8604-fd689a4c4859" providerId="ADAL" clId="{7314054A-1555-406B-8C4C-610371D2224C}" dt="2021-04-09T15:02:31.268" v="2254" actId="478"/>
          <ac:picMkLst>
            <pc:docMk/>
            <pc:sldMk cId="1721271149" sldId="1300"/>
            <ac:picMk id="41" creationId="{95232C8F-1E8B-49D0-8946-C01EBB1F9CCE}"/>
          </ac:picMkLst>
        </pc:picChg>
        <pc:cxnChg chg="mod">
          <ac:chgData name="Margaux Buguet" userId="74922053-cbe8-4ba8-8604-fd689a4c4859" providerId="ADAL" clId="{7314054A-1555-406B-8C4C-610371D2224C}" dt="2021-04-12T06:38:06.356" v="2953" actId="14100"/>
          <ac:cxnSpMkLst>
            <pc:docMk/>
            <pc:sldMk cId="1721271149" sldId="1300"/>
            <ac:cxnSpMk id="10" creationId="{E4E651D2-F5C6-C142-89DA-F86EF484BC33}"/>
          </ac:cxnSpMkLst>
        </pc:cxnChg>
        <pc:cxnChg chg="add mod">
          <ac:chgData name="Margaux Buguet" userId="74922053-cbe8-4ba8-8604-fd689a4c4859" providerId="ADAL" clId="{7314054A-1555-406B-8C4C-610371D2224C}" dt="2021-04-09T15:10:06.339" v="2347" actId="208"/>
          <ac:cxnSpMkLst>
            <pc:docMk/>
            <pc:sldMk cId="1721271149" sldId="1300"/>
            <ac:cxnSpMk id="17" creationId="{EBD36F05-5FCE-4C01-977F-7D46E0D9AABA}"/>
          </ac:cxnSpMkLst>
        </pc:cxnChg>
        <pc:cxnChg chg="del">
          <ac:chgData name="Margaux Buguet" userId="74922053-cbe8-4ba8-8604-fd689a4c4859" providerId="ADAL" clId="{7314054A-1555-406B-8C4C-610371D2224C}" dt="2021-04-09T15:06:20.524" v="2285" actId="478"/>
          <ac:cxnSpMkLst>
            <pc:docMk/>
            <pc:sldMk cId="1721271149" sldId="1300"/>
            <ac:cxnSpMk id="25" creationId="{D856852E-5F34-4A56-9CC2-1FF64BEC2B31}"/>
          </ac:cxnSpMkLst>
        </pc:cxnChg>
        <pc:cxnChg chg="mod">
          <ac:chgData name="Margaux Buguet" userId="74922053-cbe8-4ba8-8604-fd689a4c4859" providerId="ADAL" clId="{7314054A-1555-406B-8C4C-610371D2224C}" dt="2021-04-09T15:10:06.339" v="2347" actId="208"/>
          <ac:cxnSpMkLst>
            <pc:docMk/>
            <pc:sldMk cId="1721271149" sldId="1300"/>
            <ac:cxnSpMk id="30" creationId="{564A813C-EB34-42A8-A376-25D2040A21A3}"/>
          </ac:cxnSpMkLst>
        </pc:cxnChg>
        <pc:cxnChg chg="mod">
          <ac:chgData name="Margaux Buguet" userId="74922053-cbe8-4ba8-8604-fd689a4c4859" providerId="ADAL" clId="{7314054A-1555-406B-8C4C-610371D2224C}" dt="2021-04-09T15:10:06.339" v="2347" actId="208"/>
          <ac:cxnSpMkLst>
            <pc:docMk/>
            <pc:sldMk cId="1721271149" sldId="1300"/>
            <ac:cxnSpMk id="42" creationId="{83B7673F-C3CC-485D-9091-6795EB55BA9F}"/>
          </ac:cxnSpMkLst>
        </pc:cxnChg>
      </pc:sldChg>
      <pc:sldChg chg="add">
        <pc:chgData name="Margaux Buguet" userId="74922053-cbe8-4ba8-8604-fd689a4c4859" providerId="ADAL" clId="{7314054A-1555-406B-8C4C-610371D2224C}" dt="2021-04-09T11:30:16.889" v="1734"/>
        <pc:sldMkLst>
          <pc:docMk/>
          <pc:sldMk cId="725943701" sldId="1301"/>
        </pc:sldMkLst>
      </pc:sldChg>
      <pc:sldChg chg="modSp add ord">
        <pc:chgData name="Margaux Buguet" userId="74922053-cbe8-4ba8-8604-fd689a4c4859" providerId="ADAL" clId="{7314054A-1555-406B-8C4C-610371D2224C}" dt="2021-04-19T12:33:29.993" v="3065" actId="20577"/>
        <pc:sldMkLst>
          <pc:docMk/>
          <pc:sldMk cId="3970504039" sldId="1302"/>
        </pc:sldMkLst>
        <pc:spChg chg="mod">
          <ac:chgData name="Margaux Buguet" userId="74922053-cbe8-4ba8-8604-fd689a4c4859" providerId="ADAL" clId="{7314054A-1555-406B-8C4C-610371D2224C}" dt="2021-04-12T06:30:07.296" v="2819" actId="14100"/>
          <ac:spMkLst>
            <pc:docMk/>
            <pc:sldMk cId="3970504039" sldId="1302"/>
            <ac:spMk id="19" creationId="{B4CA14F9-7122-BF4A-8BF3-5D1724AEDC5D}"/>
          </ac:spMkLst>
        </pc:spChg>
        <pc:spChg chg="mod">
          <ac:chgData name="Margaux Buguet" userId="74922053-cbe8-4ba8-8604-fd689a4c4859" providerId="ADAL" clId="{7314054A-1555-406B-8C4C-610371D2224C}" dt="2021-04-12T06:30:07.296" v="2819" actId="14100"/>
          <ac:spMkLst>
            <pc:docMk/>
            <pc:sldMk cId="3970504039" sldId="1302"/>
            <ac:spMk id="34" creationId="{56ECC07F-838D-432F-877F-58C96C5C7D22}"/>
          </ac:spMkLst>
        </pc:spChg>
        <pc:spChg chg="mod">
          <ac:chgData name="Margaux Buguet" userId="74922053-cbe8-4ba8-8604-fd689a4c4859" providerId="ADAL" clId="{7314054A-1555-406B-8C4C-610371D2224C}" dt="2021-04-12T06:30:07.296" v="2819" actId="14100"/>
          <ac:spMkLst>
            <pc:docMk/>
            <pc:sldMk cId="3970504039" sldId="1302"/>
            <ac:spMk id="35" creationId="{198C3E62-BD68-42CC-BE90-C20D34BF7F74}"/>
          </ac:spMkLst>
        </pc:spChg>
        <pc:spChg chg="mod">
          <ac:chgData name="Margaux Buguet" userId="74922053-cbe8-4ba8-8604-fd689a4c4859" providerId="ADAL" clId="{7314054A-1555-406B-8C4C-610371D2224C}" dt="2021-04-19T12:33:29.993" v="3065" actId="20577"/>
          <ac:spMkLst>
            <pc:docMk/>
            <pc:sldMk cId="3970504039" sldId="1302"/>
            <ac:spMk id="38" creationId="{FA927442-878F-47A5-84CA-FC554E9DA785}"/>
          </ac:spMkLst>
        </pc:spChg>
      </pc:sldChg>
      <pc:sldChg chg="addSp delSp modSp add">
        <pc:chgData name="Margaux Buguet" userId="74922053-cbe8-4ba8-8604-fd689a4c4859" providerId="ADAL" clId="{7314054A-1555-406B-8C4C-610371D2224C}" dt="2021-04-12T06:41:35.351" v="3005" actId="207"/>
        <pc:sldMkLst>
          <pc:docMk/>
          <pc:sldMk cId="3780071403" sldId="1303"/>
        </pc:sldMkLst>
        <pc:spChg chg="mod">
          <ac:chgData name="Margaux Buguet" userId="74922053-cbe8-4ba8-8604-fd689a4c4859" providerId="ADAL" clId="{7314054A-1555-406B-8C4C-610371D2224C}" dt="2021-04-09T15:12:23.476" v="2369" actId="14100"/>
          <ac:spMkLst>
            <pc:docMk/>
            <pc:sldMk cId="3780071403" sldId="1303"/>
            <ac:spMk id="2" creationId="{511CED4A-3E7F-9F49-B301-542366F3BA21}"/>
          </ac:spMkLst>
        </pc:spChg>
        <pc:spChg chg="add mod ord">
          <ac:chgData name="Margaux Buguet" userId="74922053-cbe8-4ba8-8604-fd689a4c4859" providerId="ADAL" clId="{7314054A-1555-406B-8C4C-610371D2224C}" dt="2021-04-09T15:17:26.504" v="2432" actId="1582"/>
          <ac:spMkLst>
            <pc:docMk/>
            <pc:sldMk cId="3780071403" sldId="1303"/>
            <ac:spMk id="3" creationId="{D95A6DDC-C86C-4B2F-B70F-A63A3F136F7A}"/>
          </ac:spMkLst>
        </pc:spChg>
        <pc:spChg chg="add mod">
          <ac:chgData name="Margaux Buguet" userId="74922053-cbe8-4ba8-8604-fd689a4c4859" providerId="ADAL" clId="{7314054A-1555-406B-8C4C-610371D2224C}" dt="2021-04-12T06:41:35.351" v="3005" actId="207"/>
          <ac:spMkLst>
            <pc:docMk/>
            <pc:sldMk cId="3780071403" sldId="1303"/>
            <ac:spMk id="4" creationId="{F1B3EA15-1E79-4DF7-A4BD-2EB1532EF3C7}"/>
          </ac:spMkLst>
        </pc:spChg>
        <pc:spChg chg="mod">
          <ac:chgData name="Margaux Buguet" userId="74922053-cbe8-4ba8-8604-fd689a4c4859" providerId="ADAL" clId="{7314054A-1555-406B-8C4C-610371D2224C}" dt="2021-04-09T15:13:10.714" v="2382" actId="20577"/>
          <ac:spMkLst>
            <pc:docMk/>
            <pc:sldMk cId="3780071403" sldId="1303"/>
            <ac:spMk id="9" creationId="{82F0BC4D-3001-44C9-AC9F-1B2D742557FE}"/>
          </ac:spMkLst>
        </pc:spChg>
        <pc:spChg chg="mod">
          <ac:chgData name="Margaux Buguet" userId="74922053-cbe8-4ba8-8604-fd689a4c4859" providerId="ADAL" clId="{7314054A-1555-406B-8C4C-610371D2224C}" dt="2021-04-09T15:16:06.006" v="2419" actId="1035"/>
          <ac:spMkLst>
            <pc:docMk/>
            <pc:sldMk cId="3780071403" sldId="1303"/>
            <ac:spMk id="10" creationId="{BAF34B6B-6947-43F2-9EC4-BD3A0CA39D3C}"/>
          </ac:spMkLst>
        </pc:spChg>
        <pc:spChg chg="del mod">
          <ac:chgData name="Margaux Buguet" userId="74922053-cbe8-4ba8-8604-fd689a4c4859" providerId="ADAL" clId="{7314054A-1555-406B-8C4C-610371D2224C}" dt="2021-04-09T15:14:00.581" v="2391" actId="478"/>
          <ac:spMkLst>
            <pc:docMk/>
            <pc:sldMk cId="3780071403" sldId="1303"/>
            <ac:spMk id="11" creationId="{3196458A-F769-4B69-9771-7BDC605D0AFF}"/>
          </ac:spMkLst>
        </pc:spChg>
        <pc:spChg chg="mod">
          <ac:chgData name="Margaux Buguet" userId="74922053-cbe8-4ba8-8604-fd689a4c4859" providerId="ADAL" clId="{7314054A-1555-406B-8C4C-610371D2224C}" dt="2021-04-09T15:17:18.293" v="2431" actId="1076"/>
          <ac:spMkLst>
            <pc:docMk/>
            <pc:sldMk cId="3780071403" sldId="1303"/>
            <ac:spMk id="13" creationId="{65CB5638-0B0E-4573-B25A-A1FE71FBC0B0}"/>
          </ac:spMkLst>
        </pc:spChg>
        <pc:spChg chg="mod">
          <ac:chgData name="Margaux Buguet" userId="74922053-cbe8-4ba8-8604-fd689a4c4859" providerId="ADAL" clId="{7314054A-1555-406B-8C4C-610371D2224C}" dt="2021-04-09T15:16:06.006" v="2419" actId="1035"/>
          <ac:spMkLst>
            <pc:docMk/>
            <pc:sldMk cId="3780071403" sldId="1303"/>
            <ac:spMk id="14" creationId="{9EE78065-64B4-44EF-BBD0-20ECB87EBC26}"/>
          </ac:spMkLst>
        </pc:spChg>
        <pc:spChg chg="mod">
          <ac:chgData name="Margaux Buguet" userId="74922053-cbe8-4ba8-8604-fd689a4c4859" providerId="ADAL" clId="{7314054A-1555-406B-8C4C-610371D2224C}" dt="2021-04-09T15:16:06.006" v="2419" actId="1035"/>
          <ac:spMkLst>
            <pc:docMk/>
            <pc:sldMk cId="3780071403" sldId="1303"/>
            <ac:spMk id="15" creationId="{7EE0B97B-D3AD-47A5-B466-5AF054B38963}"/>
          </ac:spMkLst>
        </pc:spChg>
        <pc:spChg chg="mod">
          <ac:chgData name="Margaux Buguet" userId="74922053-cbe8-4ba8-8604-fd689a4c4859" providerId="ADAL" clId="{7314054A-1555-406B-8C4C-610371D2224C}" dt="2021-04-09T15:16:06.006" v="2419" actId="1035"/>
          <ac:spMkLst>
            <pc:docMk/>
            <pc:sldMk cId="3780071403" sldId="1303"/>
            <ac:spMk id="18" creationId="{D346311E-FEF5-4340-8C88-6DBF5C1195D7}"/>
          </ac:spMkLst>
        </pc:spChg>
        <pc:spChg chg="mod">
          <ac:chgData name="Margaux Buguet" userId="74922053-cbe8-4ba8-8604-fd689a4c4859" providerId="ADAL" clId="{7314054A-1555-406B-8C4C-610371D2224C}" dt="2021-04-09T15:15:02.021" v="2407" actId="14100"/>
          <ac:spMkLst>
            <pc:docMk/>
            <pc:sldMk cId="3780071403" sldId="1303"/>
            <ac:spMk id="19" creationId="{7A3B501C-7B3C-4B30-93ED-9B60166B2C8D}"/>
          </ac:spMkLst>
        </pc:spChg>
        <pc:spChg chg="mod">
          <ac:chgData name="Margaux Buguet" userId="74922053-cbe8-4ba8-8604-fd689a4c4859" providerId="ADAL" clId="{7314054A-1555-406B-8C4C-610371D2224C}" dt="2021-04-09T15:15:32.376" v="2414" actId="207"/>
          <ac:spMkLst>
            <pc:docMk/>
            <pc:sldMk cId="3780071403" sldId="1303"/>
            <ac:spMk id="21" creationId="{A636EBF2-1275-492C-BEFF-FF5FC9EC520A}"/>
          </ac:spMkLst>
        </pc:spChg>
        <pc:spChg chg="mod">
          <ac:chgData name="Margaux Buguet" userId="74922053-cbe8-4ba8-8604-fd689a4c4859" providerId="ADAL" clId="{7314054A-1555-406B-8C4C-610371D2224C}" dt="2021-04-09T15:15:35.682" v="2415" actId="207"/>
          <ac:spMkLst>
            <pc:docMk/>
            <pc:sldMk cId="3780071403" sldId="1303"/>
            <ac:spMk id="22" creationId="{57796598-7F18-4668-9720-BE18730BE6A7}"/>
          </ac:spMkLst>
        </pc:spChg>
        <pc:spChg chg="del mod">
          <ac:chgData name="Margaux Buguet" userId="74922053-cbe8-4ba8-8604-fd689a4c4859" providerId="ADAL" clId="{7314054A-1555-406B-8C4C-610371D2224C}" dt="2021-04-12T06:40:17.687" v="2995" actId="478"/>
          <ac:spMkLst>
            <pc:docMk/>
            <pc:sldMk cId="3780071403" sldId="1303"/>
            <ac:spMk id="23" creationId="{FCEEA3FF-EC94-427D-9005-EBA42736FCC5}"/>
          </ac:spMkLst>
        </pc:spChg>
        <pc:picChg chg="del">
          <ac:chgData name="Margaux Buguet" userId="74922053-cbe8-4ba8-8604-fd689a4c4859" providerId="ADAL" clId="{7314054A-1555-406B-8C4C-610371D2224C}" dt="2021-04-09T15:13:26.504" v="2383" actId="478"/>
          <ac:picMkLst>
            <pc:docMk/>
            <pc:sldMk cId="3780071403" sldId="1303"/>
            <ac:picMk id="16" creationId="{6395A349-BB5E-4BFF-8F8F-CC4BB99520E1}"/>
          </ac:picMkLst>
        </pc:picChg>
        <pc:picChg chg="del">
          <ac:chgData name="Margaux Buguet" userId="74922053-cbe8-4ba8-8604-fd689a4c4859" providerId="ADAL" clId="{7314054A-1555-406B-8C4C-610371D2224C}" dt="2021-04-09T15:13:26.504" v="2383" actId="478"/>
          <ac:picMkLst>
            <pc:docMk/>
            <pc:sldMk cId="3780071403" sldId="1303"/>
            <ac:picMk id="17" creationId="{23324B92-DBB5-403B-8DF9-323C56E9AF7A}"/>
          </ac:picMkLst>
        </pc:picChg>
        <pc:picChg chg="del">
          <ac:chgData name="Margaux Buguet" userId="74922053-cbe8-4ba8-8604-fd689a4c4859" providerId="ADAL" clId="{7314054A-1555-406B-8C4C-610371D2224C}" dt="2021-04-09T15:14:35.737" v="2401" actId="478"/>
          <ac:picMkLst>
            <pc:docMk/>
            <pc:sldMk cId="3780071403" sldId="1303"/>
            <ac:picMk id="20" creationId="{DD1C26BD-775E-4F6D-8B17-28CFC3A83EFA}"/>
          </ac:picMkLst>
        </pc:picChg>
        <pc:picChg chg="add mod">
          <ac:chgData name="Margaux Buguet" userId="74922053-cbe8-4ba8-8604-fd689a4c4859" providerId="ADAL" clId="{7314054A-1555-406B-8C4C-610371D2224C}" dt="2021-04-09T15:16:06.006" v="2419" actId="1035"/>
          <ac:picMkLst>
            <pc:docMk/>
            <pc:sldMk cId="3780071403" sldId="1303"/>
            <ac:picMk id="24" creationId="{7CA328C4-7794-49E4-AAC4-6E3CD4CBE4F4}"/>
          </ac:picMkLst>
        </pc:picChg>
        <pc:picChg chg="add mod">
          <ac:chgData name="Margaux Buguet" userId="74922053-cbe8-4ba8-8604-fd689a4c4859" providerId="ADAL" clId="{7314054A-1555-406B-8C4C-610371D2224C}" dt="2021-04-09T15:16:14.031" v="2421" actId="1076"/>
          <ac:picMkLst>
            <pc:docMk/>
            <pc:sldMk cId="3780071403" sldId="1303"/>
            <ac:picMk id="25" creationId="{EB2A397E-A1FB-4E78-B298-7ED5299534FA}"/>
          </ac:picMkLst>
        </pc:picChg>
        <pc:picChg chg="add mod">
          <ac:chgData name="Margaux Buguet" userId="74922053-cbe8-4ba8-8604-fd689a4c4859" providerId="ADAL" clId="{7314054A-1555-406B-8C4C-610371D2224C}" dt="2021-04-09T15:15:03.524" v="2408" actId="1076"/>
          <ac:picMkLst>
            <pc:docMk/>
            <pc:sldMk cId="3780071403" sldId="1303"/>
            <ac:picMk id="26" creationId="{1D4114C8-7A7C-4F0A-B97A-0EC4CAF46E7A}"/>
          </ac:picMkLst>
        </pc:picChg>
      </pc:sldChg>
      <pc:sldChg chg="addSp delSp modSp add">
        <pc:chgData name="Margaux Buguet" userId="74922053-cbe8-4ba8-8604-fd689a4c4859" providerId="ADAL" clId="{7314054A-1555-406B-8C4C-610371D2224C}" dt="2021-04-12T06:41:18.019" v="3004" actId="207"/>
        <pc:sldMkLst>
          <pc:docMk/>
          <pc:sldMk cId="4136103917" sldId="1304"/>
        </pc:sldMkLst>
        <pc:spChg chg="mod">
          <ac:chgData name="Margaux Buguet" userId="74922053-cbe8-4ba8-8604-fd689a4c4859" providerId="ADAL" clId="{7314054A-1555-406B-8C4C-610371D2224C}" dt="2021-04-12T06:40:59.160" v="2999" actId="207"/>
          <ac:spMkLst>
            <pc:docMk/>
            <pc:sldMk cId="4136103917" sldId="1304"/>
            <ac:spMk id="9" creationId="{C781D3E1-9AD0-4706-9024-FC4E3F3543CE}"/>
          </ac:spMkLst>
        </pc:spChg>
        <pc:spChg chg="mod">
          <ac:chgData name="Margaux Buguet" userId="74922053-cbe8-4ba8-8604-fd689a4c4859" providerId="ADAL" clId="{7314054A-1555-406B-8C4C-610371D2224C}" dt="2021-04-09T15:18:30.870" v="2445" actId="1076"/>
          <ac:spMkLst>
            <pc:docMk/>
            <pc:sldMk cId="4136103917" sldId="1304"/>
            <ac:spMk id="15" creationId="{76683122-9FB6-40E8-BD05-5F635E919BD6}"/>
          </ac:spMkLst>
        </pc:spChg>
        <pc:spChg chg="mod">
          <ac:chgData name="Margaux Buguet" userId="74922053-cbe8-4ba8-8604-fd689a4c4859" providerId="ADAL" clId="{7314054A-1555-406B-8C4C-610371D2224C}" dt="2021-04-09T15:19:06.614" v="2455" actId="1076"/>
          <ac:spMkLst>
            <pc:docMk/>
            <pc:sldMk cId="4136103917" sldId="1304"/>
            <ac:spMk id="26" creationId="{6BA6C7E4-4828-4180-A90B-5417838A0329}"/>
          </ac:spMkLst>
        </pc:spChg>
        <pc:spChg chg="mod">
          <ac:chgData name="Margaux Buguet" userId="74922053-cbe8-4ba8-8604-fd689a4c4859" providerId="ADAL" clId="{7314054A-1555-406B-8C4C-610371D2224C}" dt="2021-04-09T15:19:14.616" v="2457" actId="1076"/>
          <ac:spMkLst>
            <pc:docMk/>
            <pc:sldMk cId="4136103917" sldId="1304"/>
            <ac:spMk id="27" creationId="{9C5097AF-A075-4266-BB68-37B5F17C3EA5}"/>
          </ac:spMkLst>
        </pc:spChg>
        <pc:spChg chg="mod">
          <ac:chgData name="Margaux Buguet" userId="74922053-cbe8-4ba8-8604-fd689a4c4859" providerId="ADAL" clId="{7314054A-1555-406B-8C4C-610371D2224C}" dt="2021-04-09T15:19:11.616" v="2456" actId="1076"/>
          <ac:spMkLst>
            <pc:docMk/>
            <pc:sldMk cId="4136103917" sldId="1304"/>
            <ac:spMk id="28" creationId="{29F8C86F-5E5F-42A4-B34D-E08DD120A78C}"/>
          </ac:spMkLst>
        </pc:spChg>
        <pc:spChg chg="mod">
          <ac:chgData name="Margaux Buguet" userId="74922053-cbe8-4ba8-8604-fd689a4c4859" providerId="ADAL" clId="{7314054A-1555-406B-8C4C-610371D2224C}" dt="2021-04-09T15:19:16.762" v="2458" actId="1076"/>
          <ac:spMkLst>
            <pc:docMk/>
            <pc:sldMk cId="4136103917" sldId="1304"/>
            <ac:spMk id="29" creationId="{06FD294A-408C-48F0-8765-9C5FD559DB3A}"/>
          </ac:spMkLst>
        </pc:spChg>
        <pc:spChg chg="mod">
          <ac:chgData name="Margaux Buguet" userId="74922053-cbe8-4ba8-8604-fd689a4c4859" providerId="ADAL" clId="{7314054A-1555-406B-8C4C-610371D2224C}" dt="2021-04-12T06:41:18.019" v="3004" actId="207"/>
          <ac:spMkLst>
            <pc:docMk/>
            <pc:sldMk cId="4136103917" sldId="1304"/>
            <ac:spMk id="31" creationId="{2FA61837-A0CC-440A-B6C0-4DBFD06610CA}"/>
          </ac:spMkLst>
        </pc:spChg>
        <pc:grpChg chg="del mod">
          <ac:chgData name="Margaux Buguet" userId="74922053-cbe8-4ba8-8604-fd689a4c4859" providerId="ADAL" clId="{7314054A-1555-406B-8C4C-610371D2224C}" dt="2021-04-09T15:23:17.515" v="2545" actId="478"/>
          <ac:grpSpMkLst>
            <pc:docMk/>
            <pc:sldMk cId="4136103917" sldId="1304"/>
            <ac:grpSpMk id="8" creationId="{6BED1FB2-2A7B-44F8-BE7A-AC888DE8A34C}"/>
          </ac:grpSpMkLst>
        </pc:grpChg>
        <pc:grpChg chg="del mod">
          <ac:chgData name="Margaux Buguet" userId="74922053-cbe8-4ba8-8604-fd689a4c4859" providerId="ADAL" clId="{7314054A-1555-406B-8C4C-610371D2224C}" dt="2021-04-09T15:23:26.701" v="2547" actId="478"/>
          <ac:grpSpMkLst>
            <pc:docMk/>
            <pc:sldMk cId="4136103917" sldId="1304"/>
            <ac:grpSpMk id="30" creationId="{05AD83F4-B1B8-4131-9742-7287881C4352}"/>
          </ac:grpSpMkLst>
        </pc:grpChg>
        <pc:picChg chg="del mod topLvl">
          <ac:chgData name="Margaux Buguet" userId="74922053-cbe8-4ba8-8604-fd689a4c4859" providerId="ADAL" clId="{7314054A-1555-406B-8C4C-610371D2224C}" dt="2021-04-09T15:23:17.515" v="2545" actId="478"/>
          <ac:picMkLst>
            <pc:docMk/>
            <pc:sldMk cId="4136103917" sldId="1304"/>
            <ac:picMk id="16" creationId="{76D3ED16-C502-47B8-8F0D-B8C476F29E4B}"/>
          </ac:picMkLst>
        </pc:picChg>
        <pc:picChg chg="mod topLvl">
          <ac:chgData name="Margaux Buguet" userId="74922053-cbe8-4ba8-8604-fd689a4c4859" providerId="ADAL" clId="{7314054A-1555-406B-8C4C-610371D2224C}" dt="2021-04-09T15:23:24.404" v="2546" actId="1076"/>
          <ac:picMkLst>
            <pc:docMk/>
            <pc:sldMk cId="4136103917" sldId="1304"/>
            <ac:picMk id="19" creationId="{5345B8F5-E775-4965-B425-E299FF6719BA}"/>
          </ac:picMkLst>
        </pc:picChg>
        <pc:picChg chg="del topLvl">
          <ac:chgData name="Margaux Buguet" userId="74922053-cbe8-4ba8-8604-fd689a4c4859" providerId="ADAL" clId="{7314054A-1555-406B-8C4C-610371D2224C}" dt="2021-04-09T15:23:26.701" v="2547" actId="478"/>
          <ac:picMkLst>
            <pc:docMk/>
            <pc:sldMk cId="4136103917" sldId="1304"/>
            <ac:picMk id="20" creationId="{BAAC4DC5-A96D-488A-A3CC-A18FB9FEA56C}"/>
          </ac:picMkLst>
        </pc:picChg>
        <pc:picChg chg="topLvl">
          <ac:chgData name="Margaux Buguet" userId="74922053-cbe8-4ba8-8604-fd689a4c4859" providerId="ADAL" clId="{7314054A-1555-406B-8C4C-610371D2224C}" dt="2021-04-09T15:23:26.701" v="2547" actId="478"/>
          <ac:picMkLst>
            <pc:docMk/>
            <pc:sldMk cId="4136103917" sldId="1304"/>
            <ac:picMk id="21" creationId="{9E908EEB-6938-4966-9D93-3A5EBFB38AD7}"/>
          </ac:picMkLst>
        </pc:picChg>
        <pc:picChg chg="add mod">
          <ac:chgData name="Margaux Buguet" userId="74922053-cbe8-4ba8-8604-fd689a4c4859" providerId="ADAL" clId="{7314054A-1555-406B-8C4C-610371D2224C}" dt="2021-04-09T15:23:40.551" v="2549" actId="1076"/>
          <ac:picMkLst>
            <pc:docMk/>
            <pc:sldMk cId="4136103917" sldId="1304"/>
            <ac:picMk id="22" creationId="{48E9687E-A580-4DC4-9AD0-5B25A220AFE4}"/>
          </ac:picMkLst>
        </pc:picChg>
        <pc:picChg chg="mod">
          <ac:chgData name="Margaux Buguet" userId="74922053-cbe8-4ba8-8604-fd689a4c4859" providerId="ADAL" clId="{7314054A-1555-406B-8C4C-610371D2224C}" dt="2021-04-09T15:24:49.405" v="2566" actId="1076"/>
          <ac:picMkLst>
            <pc:docMk/>
            <pc:sldMk cId="4136103917" sldId="1304"/>
            <ac:picMk id="23" creationId="{0DC9EDEF-ADA4-47AB-A5D5-D9C4CC2CA2D0}"/>
          </ac:picMkLst>
        </pc:picChg>
        <pc:picChg chg="add mod">
          <ac:chgData name="Margaux Buguet" userId="74922053-cbe8-4ba8-8604-fd689a4c4859" providerId="ADAL" clId="{7314054A-1555-406B-8C4C-610371D2224C}" dt="2021-04-09T15:24:12.417" v="2552" actId="1076"/>
          <ac:picMkLst>
            <pc:docMk/>
            <pc:sldMk cId="4136103917" sldId="1304"/>
            <ac:picMk id="24" creationId="{0DEEBFD4-2914-49C7-A909-3E6A899E4979}"/>
          </ac:picMkLst>
        </pc:picChg>
        <pc:picChg chg="del">
          <ac:chgData name="Margaux Buguet" userId="74922053-cbe8-4ba8-8604-fd689a4c4859" providerId="ADAL" clId="{7314054A-1555-406B-8C4C-610371D2224C}" dt="2021-04-09T15:24:09.720" v="2551" actId="478"/>
          <ac:picMkLst>
            <pc:docMk/>
            <pc:sldMk cId="4136103917" sldId="1304"/>
            <ac:picMk id="25" creationId="{6AD43F7D-C179-4910-BD8F-6CFF61C53370}"/>
          </ac:picMkLst>
        </pc:picChg>
      </pc:sldChg>
      <pc:sldChg chg="addSp delSp modSp add">
        <pc:chgData name="Margaux Buguet" userId="74922053-cbe8-4ba8-8604-fd689a4c4859" providerId="ADAL" clId="{7314054A-1555-406B-8C4C-610371D2224C}" dt="2021-04-12T06:42:10.699" v="3010" actId="207"/>
        <pc:sldMkLst>
          <pc:docMk/>
          <pc:sldMk cId="605658252" sldId="1305"/>
        </pc:sldMkLst>
        <pc:spChg chg="mod">
          <ac:chgData name="Margaux Buguet" userId="74922053-cbe8-4ba8-8604-fd689a4c4859" providerId="ADAL" clId="{7314054A-1555-406B-8C4C-610371D2224C}" dt="2021-04-09T15:28:25.543" v="2670" actId="1076"/>
          <ac:spMkLst>
            <pc:docMk/>
            <pc:sldMk cId="605658252" sldId="1305"/>
            <ac:spMk id="2" creationId="{511CED4A-3E7F-9F49-B301-542366F3BA21}"/>
          </ac:spMkLst>
        </pc:spChg>
        <pc:spChg chg="add mod">
          <ac:chgData name="Margaux Buguet" userId="74922053-cbe8-4ba8-8604-fd689a4c4859" providerId="ADAL" clId="{7314054A-1555-406B-8C4C-610371D2224C}" dt="2021-04-09T15:29:28.482" v="2691" actId="207"/>
          <ac:spMkLst>
            <pc:docMk/>
            <pc:sldMk cId="605658252" sldId="1305"/>
            <ac:spMk id="3" creationId="{41447FFA-C333-4956-A90E-30732FC81458}"/>
          </ac:spMkLst>
        </pc:spChg>
        <pc:spChg chg="mod">
          <ac:chgData name="Margaux Buguet" userId="74922053-cbe8-4ba8-8604-fd689a4c4859" providerId="ADAL" clId="{7314054A-1555-406B-8C4C-610371D2224C}" dt="2021-04-09T15:25:11.332" v="2570" actId="1076"/>
          <ac:spMkLst>
            <pc:docMk/>
            <pc:sldMk cId="605658252" sldId="1305"/>
            <ac:spMk id="10" creationId="{3EC30916-992C-4D7A-8609-25005A1FCE8E}"/>
          </ac:spMkLst>
        </pc:spChg>
        <pc:spChg chg="mod">
          <ac:chgData name="Margaux Buguet" userId="74922053-cbe8-4ba8-8604-fd689a4c4859" providerId="ADAL" clId="{7314054A-1555-406B-8C4C-610371D2224C}" dt="2021-04-09T15:29:15.429" v="2686" actId="20577"/>
          <ac:spMkLst>
            <pc:docMk/>
            <pc:sldMk cId="605658252" sldId="1305"/>
            <ac:spMk id="13" creationId="{8A849D9C-E8C5-42E9-A448-81D4B224CC4C}"/>
          </ac:spMkLst>
        </pc:spChg>
        <pc:spChg chg="mod">
          <ac:chgData name="Margaux Buguet" userId="74922053-cbe8-4ba8-8604-fd689a4c4859" providerId="ADAL" clId="{7314054A-1555-406B-8C4C-610371D2224C}" dt="2021-04-09T15:28:28.439" v="2671" actId="1076"/>
          <ac:spMkLst>
            <pc:docMk/>
            <pc:sldMk cId="605658252" sldId="1305"/>
            <ac:spMk id="14" creationId="{E112C4E6-6EE9-4B82-A824-E9A8416CC527}"/>
          </ac:spMkLst>
        </pc:spChg>
        <pc:spChg chg="mod">
          <ac:chgData name="Margaux Buguet" userId="74922053-cbe8-4ba8-8604-fd689a4c4859" providerId="ADAL" clId="{7314054A-1555-406B-8C4C-610371D2224C}" dt="2021-04-12T06:42:10.699" v="3010" actId="207"/>
          <ac:spMkLst>
            <pc:docMk/>
            <pc:sldMk cId="605658252" sldId="1305"/>
            <ac:spMk id="16" creationId="{F0E2933E-8FFC-466F-BD69-7AB8C2A8336A}"/>
          </ac:spMkLst>
        </pc:spChg>
        <pc:picChg chg="mod">
          <ac:chgData name="Margaux Buguet" userId="74922053-cbe8-4ba8-8604-fd689a4c4859" providerId="ADAL" clId="{7314054A-1555-406B-8C4C-610371D2224C}" dt="2021-04-09T15:26:50.227" v="2618" actId="1076"/>
          <ac:picMkLst>
            <pc:docMk/>
            <pc:sldMk cId="605658252" sldId="1305"/>
            <ac:picMk id="18" creationId="{73C5DFBC-EE95-4064-AAEE-BADF7B636717}"/>
          </ac:picMkLst>
        </pc:picChg>
        <pc:picChg chg="mod">
          <ac:chgData name="Margaux Buguet" userId="74922053-cbe8-4ba8-8604-fd689a4c4859" providerId="ADAL" clId="{7314054A-1555-406B-8C4C-610371D2224C}" dt="2021-04-09T15:29:08.729" v="2683" actId="1076"/>
          <ac:picMkLst>
            <pc:docMk/>
            <pc:sldMk cId="605658252" sldId="1305"/>
            <ac:picMk id="19" creationId="{7E0B975D-BFC4-4B39-AA6C-685926FF153A}"/>
          </ac:picMkLst>
        </pc:picChg>
        <pc:cxnChg chg="mod">
          <ac:chgData name="Margaux Buguet" userId="74922053-cbe8-4ba8-8604-fd689a4c4859" providerId="ADAL" clId="{7314054A-1555-406B-8C4C-610371D2224C}" dt="2021-04-12T06:41:56.825" v="3006" actId="208"/>
          <ac:cxnSpMkLst>
            <pc:docMk/>
            <pc:sldMk cId="605658252" sldId="1305"/>
            <ac:cxnSpMk id="11" creationId="{D774B1D5-4990-484D-831C-89BF72389C4D}"/>
          </ac:cxnSpMkLst>
        </pc:cxnChg>
        <pc:cxnChg chg="mod">
          <ac:chgData name="Margaux Buguet" userId="74922053-cbe8-4ba8-8604-fd689a4c4859" providerId="ADAL" clId="{7314054A-1555-406B-8C4C-610371D2224C}" dt="2021-04-09T15:28:23.099" v="2668" actId="1076"/>
          <ac:cxnSpMkLst>
            <pc:docMk/>
            <pc:sldMk cId="605658252" sldId="1305"/>
            <ac:cxnSpMk id="15" creationId="{42AFC74D-467F-44FE-8636-F411D643D146}"/>
          </ac:cxnSpMkLst>
        </pc:cxnChg>
        <pc:cxnChg chg="del">
          <ac:chgData name="Margaux Buguet" userId="74922053-cbe8-4ba8-8604-fd689a4c4859" providerId="ADAL" clId="{7314054A-1555-406B-8C4C-610371D2224C}" dt="2021-04-09T15:25:15.957" v="2571" actId="478"/>
          <ac:cxnSpMkLst>
            <pc:docMk/>
            <pc:sldMk cId="605658252" sldId="1305"/>
            <ac:cxnSpMk id="20" creationId="{3DDFF349-E346-4521-A868-51DC025A13CB}"/>
          </ac:cxnSpMkLst>
        </pc:cxnChg>
      </pc:sldChg>
      <pc:sldChg chg="addSp delSp modSp add">
        <pc:chgData name="Margaux Buguet" userId="74922053-cbe8-4ba8-8604-fd689a4c4859" providerId="ADAL" clId="{7314054A-1555-406B-8C4C-610371D2224C}" dt="2021-04-12T06:44:19.051" v="3039" actId="1076"/>
        <pc:sldMkLst>
          <pc:docMk/>
          <pc:sldMk cId="1821114699" sldId="1306"/>
        </pc:sldMkLst>
        <pc:spChg chg="add del mod">
          <ac:chgData name="Margaux Buguet" userId="74922053-cbe8-4ba8-8604-fd689a4c4859" providerId="ADAL" clId="{7314054A-1555-406B-8C4C-610371D2224C}" dt="2021-04-12T06:42:43.144" v="3013" actId="478"/>
          <ac:spMkLst>
            <pc:docMk/>
            <pc:sldMk cId="1821114699" sldId="1306"/>
            <ac:spMk id="10" creationId="{E6A532A6-64A4-4C6B-9CA0-824609DD28B5}"/>
          </ac:spMkLst>
        </pc:spChg>
        <pc:spChg chg="mod">
          <ac:chgData name="Margaux Buguet" userId="74922053-cbe8-4ba8-8604-fd689a4c4859" providerId="ADAL" clId="{7314054A-1555-406B-8C4C-610371D2224C}" dt="2021-04-12T06:44:13.700" v="3038" actId="14100"/>
          <ac:spMkLst>
            <pc:docMk/>
            <pc:sldMk cId="1821114699" sldId="1306"/>
            <ac:spMk id="13" creationId="{0911F92F-4EF9-400E-B57E-27E07EB5191E}"/>
          </ac:spMkLst>
        </pc:spChg>
        <pc:picChg chg="add mod">
          <ac:chgData name="Margaux Buguet" userId="74922053-cbe8-4ba8-8604-fd689a4c4859" providerId="ADAL" clId="{7314054A-1555-406B-8C4C-610371D2224C}" dt="2021-04-12T06:44:05.908" v="3037" actId="1076"/>
          <ac:picMkLst>
            <pc:docMk/>
            <pc:sldMk cId="1821114699" sldId="1306"/>
            <ac:picMk id="8" creationId="{E3F98376-26BB-4CE3-99C1-BC663251F7BD}"/>
          </ac:picMkLst>
        </pc:picChg>
        <pc:picChg chg="mod">
          <ac:chgData name="Margaux Buguet" userId="74922053-cbe8-4ba8-8604-fd689a4c4859" providerId="ADAL" clId="{7314054A-1555-406B-8C4C-610371D2224C}" dt="2021-04-12T06:44:19.051" v="3039" actId="1076"/>
          <ac:picMkLst>
            <pc:docMk/>
            <pc:sldMk cId="1821114699" sldId="1306"/>
            <ac:picMk id="9" creationId="{8D0AB6FE-E85F-40FA-9187-649319AFEAA3}"/>
          </ac:picMkLst>
        </pc:picChg>
        <pc:picChg chg="del">
          <ac:chgData name="Margaux Buguet" userId="74922053-cbe8-4ba8-8604-fd689a4c4859" providerId="ADAL" clId="{7314054A-1555-406B-8C4C-610371D2224C}" dt="2021-04-09T15:29:35.833" v="2693" actId="478"/>
          <ac:picMkLst>
            <pc:docMk/>
            <pc:sldMk cId="1821114699" sldId="1306"/>
            <ac:picMk id="14" creationId="{9DC11B2A-ED18-4EA5-9A19-3A64926F8307}"/>
          </ac:picMkLst>
        </pc:picChg>
        <pc:cxnChg chg="add del mod">
          <ac:chgData name="Margaux Buguet" userId="74922053-cbe8-4ba8-8604-fd689a4c4859" providerId="ADAL" clId="{7314054A-1555-406B-8C4C-610371D2224C}" dt="2021-04-12T06:42:43.144" v="3013" actId="478"/>
          <ac:cxnSpMkLst>
            <pc:docMk/>
            <pc:sldMk cId="1821114699" sldId="1306"/>
            <ac:cxnSpMk id="11" creationId="{006A45B2-0080-43A0-B331-B13699A53731}"/>
          </ac:cxnSpMkLst>
        </pc:cxnChg>
      </pc:sldChg>
      <pc:sldChg chg="add">
        <pc:chgData name="Margaux Buguet" userId="74922053-cbe8-4ba8-8604-fd689a4c4859" providerId="ADAL" clId="{7314054A-1555-406B-8C4C-610371D2224C}" dt="2021-04-09T15:11:53.322" v="2365"/>
        <pc:sldMkLst>
          <pc:docMk/>
          <pc:sldMk cId="793602131" sldId="1307"/>
        </pc:sldMkLst>
      </pc:sldChg>
      <pc:sldMasterChg chg="delSldLayout">
        <pc:chgData name="Margaux Buguet" userId="74922053-cbe8-4ba8-8604-fd689a4c4859" providerId="ADAL" clId="{7314054A-1555-406B-8C4C-610371D2224C}" dt="2021-04-09T15:30:57.819" v="2725" actId="2696"/>
        <pc:sldMasterMkLst>
          <pc:docMk/>
          <pc:sldMasterMk cId="1786564733" sldId="2147484258"/>
        </pc:sldMasterMkLst>
        <pc:sldLayoutChg chg="del">
          <pc:chgData name="Margaux Buguet" userId="74922053-cbe8-4ba8-8604-fd689a4c4859" providerId="ADAL" clId="{7314054A-1555-406B-8C4C-610371D2224C}" dt="2021-04-09T15:30:57.819" v="2725" actId="2696"/>
          <pc:sldLayoutMkLst>
            <pc:docMk/>
            <pc:sldMasterMk cId="1786564733" sldId="2147484258"/>
            <pc:sldLayoutMk cId="749286978" sldId="2147484339"/>
          </pc:sldLayoutMkLst>
        </pc:sldLayoutChg>
        <pc:sldLayoutChg chg="del">
          <pc:chgData name="Margaux Buguet" userId="74922053-cbe8-4ba8-8604-fd689a4c4859" providerId="ADAL" clId="{7314054A-1555-406B-8C4C-610371D2224C}" dt="2021-04-09T15:30:56.596" v="2723" actId="2696"/>
          <pc:sldLayoutMkLst>
            <pc:docMk/>
            <pc:sldMasterMk cId="1786564733" sldId="2147484258"/>
            <pc:sldLayoutMk cId="3792180474" sldId="2147484340"/>
          </pc:sldLayoutMkLst>
        </pc:sldLayoutChg>
      </pc:sldMasterChg>
    </pc:docChg>
  </pc:docChgLst>
  <pc:docChgLst>
    <pc:chgData name="Margaux Buguet" userId="74922053-cbe8-4ba8-8604-fd689a4c4859" providerId="ADAL" clId="{CE9CB74F-18A1-4BD5-B18C-8B63C5EAE252}"/>
    <pc:docChg chg="undo custSel addSld delSld modSld sldOrd modMainMaster">
      <pc:chgData name="Margaux Buguet" userId="74922053-cbe8-4ba8-8604-fd689a4c4859" providerId="ADAL" clId="{CE9CB74F-18A1-4BD5-B18C-8B63C5EAE252}" dt="2021-05-31T06:40:44.106" v="5205" actId="1076"/>
      <pc:docMkLst>
        <pc:docMk/>
      </pc:docMkLst>
      <pc:sldChg chg="modSp">
        <pc:chgData name="Margaux Buguet" userId="74922053-cbe8-4ba8-8604-fd689a4c4859" providerId="ADAL" clId="{CE9CB74F-18A1-4BD5-B18C-8B63C5EAE252}" dt="2021-05-28T06:23:51.690" v="774" actId="20577"/>
        <pc:sldMkLst>
          <pc:docMk/>
          <pc:sldMk cId="2396750340" sldId="256"/>
        </pc:sldMkLst>
        <pc:spChg chg="mod">
          <ac:chgData name="Margaux Buguet" userId="74922053-cbe8-4ba8-8604-fd689a4c4859" providerId="ADAL" clId="{CE9CB74F-18A1-4BD5-B18C-8B63C5EAE252}" dt="2021-05-28T06:23:51.690" v="774" actId="20577"/>
          <ac:spMkLst>
            <pc:docMk/>
            <pc:sldMk cId="2396750340" sldId="256"/>
            <ac:spMk id="3" creationId="{BEA4255D-11F9-304E-8C52-F9AAD1D470A3}"/>
          </ac:spMkLst>
        </pc:spChg>
      </pc:sldChg>
      <pc:sldChg chg="modSp add del">
        <pc:chgData name="Margaux Buguet" userId="74922053-cbe8-4ba8-8604-fd689a4c4859" providerId="ADAL" clId="{CE9CB74F-18A1-4BD5-B18C-8B63C5EAE252}" dt="2021-05-28T10:05:14.866" v="3440" actId="2696"/>
        <pc:sldMkLst>
          <pc:docMk/>
          <pc:sldMk cId="1167746584" sldId="1242"/>
        </pc:sldMkLst>
        <pc:spChg chg="mod">
          <ac:chgData name="Margaux Buguet" userId="74922053-cbe8-4ba8-8604-fd689a4c4859" providerId="ADAL" clId="{CE9CB74F-18A1-4BD5-B18C-8B63C5EAE252}" dt="2021-05-28T10:04:42.453" v="3434" actId="1076"/>
          <ac:spMkLst>
            <pc:docMk/>
            <pc:sldMk cId="1167746584" sldId="1242"/>
            <ac:spMk id="15" creationId="{1F5B9EEA-C7F9-49DE-8B6F-36F8A86B7E74}"/>
          </ac:spMkLst>
        </pc:spChg>
      </pc:sldChg>
      <pc:sldChg chg="addSp delSp modSp add">
        <pc:chgData name="Margaux Buguet" userId="74922053-cbe8-4ba8-8604-fd689a4c4859" providerId="ADAL" clId="{CE9CB74F-18A1-4BD5-B18C-8B63C5EAE252}" dt="2021-05-28T06:31:36.016" v="839" actId="1076"/>
        <pc:sldMkLst>
          <pc:docMk/>
          <pc:sldMk cId="3970504039" sldId="1302"/>
        </pc:sldMkLst>
        <pc:spChg chg="mod">
          <ac:chgData name="Margaux Buguet" userId="74922053-cbe8-4ba8-8604-fd689a4c4859" providerId="ADAL" clId="{CE9CB74F-18A1-4BD5-B18C-8B63C5EAE252}" dt="2021-05-28T06:31:13.181" v="835" actId="207"/>
          <ac:spMkLst>
            <pc:docMk/>
            <pc:sldMk cId="3970504039" sldId="1302"/>
            <ac:spMk id="2" creationId="{CA96FF54-71C1-4422-A87B-75857EF044FA}"/>
          </ac:spMkLst>
        </pc:spChg>
        <pc:spChg chg="mod">
          <ac:chgData name="Margaux Buguet" userId="74922053-cbe8-4ba8-8604-fd689a4c4859" providerId="ADAL" clId="{CE9CB74F-18A1-4BD5-B18C-8B63C5EAE252}" dt="2021-05-28T06:30:59.731" v="834" actId="1076"/>
          <ac:spMkLst>
            <pc:docMk/>
            <pc:sldMk cId="3970504039" sldId="1302"/>
            <ac:spMk id="14" creationId="{05451B46-1A98-974F-A44F-55F0CDDC6E1A}"/>
          </ac:spMkLst>
        </pc:spChg>
        <pc:spChg chg="mod">
          <ac:chgData name="Margaux Buguet" userId="74922053-cbe8-4ba8-8604-fd689a4c4859" providerId="ADAL" clId="{CE9CB74F-18A1-4BD5-B18C-8B63C5EAE252}" dt="2021-05-28T06:30:59.731" v="834" actId="1076"/>
          <ac:spMkLst>
            <pc:docMk/>
            <pc:sldMk cId="3970504039" sldId="1302"/>
            <ac:spMk id="15" creationId="{FDABD674-F5BF-47E3-8223-8AFD7F02CAE2}"/>
          </ac:spMkLst>
        </pc:spChg>
        <pc:spChg chg="mod">
          <ac:chgData name="Margaux Buguet" userId="74922053-cbe8-4ba8-8604-fd689a4c4859" providerId="ADAL" clId="{CE9CB74F-18A1-4BD5-B18C-8B63C5EAE252}" dt="2021-05-28T06:31:36.016" v="839" actId="1076"/>
          <ac:spMkLst>
            <pc:docMk/>
            <pc:sldMk cId="3970504039" sldId="1302"/>
            <ac:spMk id="18" creationId="{CA6D2ED0-815C-4044-9E9E-31D8977E1FFB}"/>
          </ac:spMkLst>
        </pc:spChg>
        <pc:spChg chg="mod">
          <ac:chgData name="Margaux Buguet" userId="74922053-cbe8-4ba8-8604-fd689a4c4859" providerId="ADAL" clId="{CE9CB74F-18A1-4BD5-B18C-8B63C5EAE252}" dt="2021-05-28T06:30:59.731" v="834" actId="1076"/>
          <ac:spMkLst>
            <pc:docMk/>
            <pc:sldMk cId="3970504039" sldId="1302"/>
            <ac:spMk id="19" creationId="{B4CA14F9-7122-BF4A-8BF3-5D1724AEDC5D}"/>
          </ac:spMkLst>
        </pc:spChg>
        <pc:spChg chg="add mod">
          <ac:chgData name="Margaux Buguet" userId="74922053-cbe8-4ba8-8604-fd689a4c4859" providerId="ADAL" clId="{CE9CB74F-18A1-4BD5-B18C-8B63C5EAE252}" dt="2021-05-28T06:27:03.438" v="803" actId="20577"/>
          <ac:spMkLst>
            <pc:docMk/>
            <pc:sldMk cId="3970504039" sldId="1302"/>
            <ac:spMk id="20" creationId="{C848DF15-914D-43B9-A805-0AE91A70CBF0}"/>
          </ac:spMkLst>
        </pc:spChg>
        <pc:spChg chg="del">
          <ac:chgData name="Margaux Buguet" userId="74922053-cbe8-4ba8-8604-fd689a4c4859" providerId="ADAL" clId="{CE9CB74F-18A1-4BD5-B18C-8B63C5EAE252}" dt="2021-05-28T06:26:22.945" v="780" actId="478"/>
          <ac:spMkLst>
            <pc:docMk/>
            <pc:sldMk cId="3970504039" sldId="1302"/>
            <ac:spMk id="21" creationId="{483BC7C9-A3B1-214F-A5E4-61EA4AC2F853}"/>
          </ac:spMkLst>
        </pc:spChg>
        <pc:spChg chg="mod">
          <ac:chgData name="Margaux Buguet" userId="74922053-cbe8-4ba8-8604-fd689a4c4859" providerId="ADAL" clId="{CE9CB74F-18A1-4BD5-B18C-8B63C5EAE252}" dt="2021-05-28T06:31:23.081" v="836" actId="1076"/>
          <ac:spMkLst>
            <pc:docMk/>
            <pc:sldMk cId="3970504039" sldId="1302"/>
            <ac:spMk id="22" creationId="{2C158C91-3144-44F8-B353-FDB5BF366D03}"/>
          </ac:spMkLst>
        </pc:spChg>
        <pc:spChg chg="mod">
          <ac:chgData name="Margaux Buguet" userId="74922053-cbe8-4ba8-8604-fd689a4c4859" providerId="ADAL" clId="{CE9CB74F-18A1-4BD5-B18C-8B63C5EAE252}" dt="2021-05-28T06:30:59.731" v="834" actId="1076"/>
          <ac:spMkLst>
            <pc:docMk/>
            <pc:sldMk cId="3970504039" sldId="1302"/>
            <ac:spMk id="34" creationId="{56ECC07F-838D-432F-877F-58C96C5C7D22}"/>
          </ac:spMkLst>
        </pc:spChg>
        <pc:spChg chg="mod">
          <ac:chgData name="Margaux Buguet" userId="74922053-cbe8-4ba8-8604-fd689a4c4859" providerId="ADAL" clId="{CE9CB74F-18A1-4BD5-B18C-8B63C5EAE252}" dt="2021-05-28T06:30:59.731" v="834" actId="1076"/>
          <ac:spMkLst>
            <pc:docMk/>
            <pc:sldMk cId="3970504039" sldId="1302"/>
            <ac:spMk id="35" creationId="{198C3E62-BD68-42CC-BE90-C20D34BF7F74}"/>
          </ac:spMkLst>
        </pc:spChg>
        <pc:spChg chg="mod">
          <ac:chgData name="Margaux Buguet" userId="74922053-cbe8-4ba8-8604-fd689a4c4859" providerId="ADAL" clId="{CE9CB74F-18A1-4BD5-B18C-8B63C5EAE252}" dt="2021-05-28T06:31:27.684" v="837" actId="1076"/>
          <ac:spMkLst>
            <pc:docMk/>
            <pc:sldMk cId="3970504039" sldId="1302"/>
            <ac:spMk id="38" creationId="{FA927442-878F-47A5-84CA-FC554E9DA785}"/>
          </ac:spMkLst>
        </pc:spChg>
        <pc:spChg chg="mod">
          <ac:chgData name="Margaux Buguet" userId="74922053-cbe8-4ba8-8604-fd689a4c4859" providerId="ADAL" clId="{CE9CB74F-18A1-4BD5-B18C-8B63C5EAE252}" dt="2021-05-28T06:29:44.235" v="826" actId="1076"/>
          <ac:spMkLst>
            <pc:docMk/>
            <pc:sldMk cId="3970504039" sldId="1302"/>
            <ac:spMk id="41" creationId="{06528361-D81D-4FAB-B834-1C9F6117DDE1}"/>
          </ac:spMkLst>
        </pc:spChg>
        <pc:picChg chg="mod">
          <ac:chgData name="Margaux Buguet" userId="74922053-cbe8-4ba8-8604-fd689a4c4859" providerId="ADAL" clId="{CE9CB74F-18A1-4BD5-B18C-8B63C5EAE252}" dt="2021-05-28T06:30:59.731" v="834" actId="1076"/>
          <ac:picMkLst>
            <pc:docMk/>
            <pc:sldMk cId="3970504039" sldId="1302"/>
            <ac:picMk id="33" creationId="{3304D5FF-61CF-41D3-A072-412E235B50E6}"/>
          </ac:picMkLst>
        </pc:picChg>
        <pc:picChg chg="mod">
          <ac:chgData name="Margaux Buguet" userId="74922053-cbe8-4ba8-8604-fd689a4c4859" providerId="ADAL" clId="{CE9CB74F-18A1-4BD5-B18C-8B63C5EAE252}" dt="2021-05-28T06:30:59.731" v="834" actId="1076"/>
          <ac:picMkLst>
            <pc:docMk/>
            <pc:sldMk cId="3970504039" sldId="1302"/>
            <ac:picMk id="36" creationId="{7D0A8B94-B676-4924-989B-B1692282EF62}"/>
          </ac:picMkLst>
        </pc:picChg>
        <pc:picChg chg="mod">
          <ac:chgData name="Margaux Buguet" userId="74922053-cbe8-4ba8-8604-fd689a4c4859" providerId="ADAL" clId="{CE9CB74F-18A1-4BD5-B18C-8B63C5EAE252}" dt="2021-05-28T06:30:59.731" v="834" actId="1076"/>
          <ac:picMkLst>
            <pc:docMk/>
            <pc:sldMk cId="3970504039" sldId="1302"/>
            <ac:picMk id="37" creationId="{EA21CD54-3195-48A5-9C89-8980917DF404}"/>
          </ac:picMkLst>
        </pc:picChg>
        <pc:cxnChg chg="mod">
          <ac:chgData name="Margaux Buguet" userId="74922053-cbe8-4ba8-8604-fd689a4c4859" providerId="ADAL" clId="{CE9CB74F-18A1-4BD5-B18C-8B63C5EAE252}" dt="2021-05-28T06:29:25.669" v="823" actId="1076"/>
          <ac:cxnSpMkLst>
            <pc:docMk/>
            <pc:sldMk cId="3970504039" sldId="1302"/>
            <ac:cxnSpMk id="42" creationId="{7E9C153C-9923-46A0-8E3E-C34216A3234A}"/>
          </ac:cxnSpMkLst>
        </pc:cxnChg>
      </pc:sldChg>
      <pc:sldChg chg="modSp del">
        <pc:chgData name="Margaux Buguet" userId="74922053-cbe8-4ba8-8604-fd689a4c4859" providerId="ADAL" clId="{CE9CB74F-18A1-4BD5-B18C-8B63C5EAE252}" dt="2021-05-28T06:25:04.329" v="777" actId="2696"/>
        <pc:sldMkLst>
          <pc:docMk/>
          <pc:sldMk cId="2089258846" sldId="1309"/>
        </pc:sldMkLst>
        <pc:spChg chg="mod">
          <ac:chgData name="Margaux Buguet" userId="74922053-cbe8-4ba8-8604-fd689a4c4859" providerId="ADAL" clId="{CE9CB74F-18A1-4BD5-B18C-8B63C5EAE252}" dt="2021-05-10T16:37:38.107" v="16" actId="14100"/>
          <ac:spMkLst>
            <pc:docMk/>
            <pc:sldMk cId="2089258846" sldId="1309"/>
            <ac:spMk id="59" creationId="{95C5D5EC-A77E-42E2-9DAC-BE8A694EF18C}"/>
          </ac:spMkLst>
        </pc:spChg>
      </pc:sldChg>
      <pc:sldChg chg="addSp delSp modSp add">
        <pc:chgData name="Margaux Buguet" userId="74922053-cbe8-4ba8-8604-fd689a4c4859" providerId="ADAL" clId="{CE9CB74F-18A1-4BD5-B18C-8B63C5EAE252}" dt="2021-05-28T11:47:32.446" v="4566"/>
        <pc:sldMkLst>
          <pc:docMk/>
          <pc:sldMk cId="26904673" sldId="1310"/>
        </pc:sldMkLst>
        <pc:spChg chg="add del mod">
          <ac:chgData name="Margaux Buguet" userId="74922053-cbe8-4ba8-8604-fd689a4c4859" providerId="ADAL" clId="{CE9CB74F-18A1-4BD5-B18C-8B63C5EAE252}" dt="2021-05-28T11:47:31.786" v="4565" actId="478"/>
          <ac:spMkLst>
            <pc:docMk/>
            <pc:sldMk cId="26904673" sldId="1310"/>
            <ac:spMk id="2" creationId="{7C1EC2CB-4A47-42AF-AA24-FA54BB231CB7}"/>
          </ac:spMkLst>
        </pc:spChg>
        <pc:spChg chg="add del">
          <ac:chgData name="Margaux Buguet" userId="74922053-cbe8-4ba8-8604-fd689a4c4859" providerId="ADAL" clId="{CE9CB74F-18A1-4BD5-B18C-8B63C5EAE252}" dt="2021-05-28T11:47:32.446" v="4566"/>
          <ac:spMkLst>
            <pc:docMk/>
            <pc:sldMk cId="26904673" sldId="1310"/>
            <ac:spMk id="22" creationId="{1C2E78BB-8784-4D2A-AB2B-6D3FE501E661}"/>
          </ac:spMkLst>
        </pc:spChg>
      </pc:sldChg>
      <pc:sldChg chg="addSp delSp modSp">
        <pc:chgData name="Margaux Buguet" userId="74922053-cbe8-4ba8-8604-fd689a4c4859" providerId="ADAL" clId="{CE9CB74F-18A1-4BD5-B18C-8B63C5EAE252}" dt="2021-05-28T11:59:29.568" v="4734" actId="14861"/>
        <pc:sldMkLst>
          <pc:docMk/>
          <pc:sldMk cId="1948594986" sldId="1312"/>
        </pc:sldMkLst>
        <pc:spChg chg="mod">
          <ac:chgData name="Margaux Buguet" userId="74922053-cbe8-4ba8-8604-fd689a4c4859" providerId="ADAL" clId="{CE9CB74F-18A1-4BD5-B18C-8B63C5EAE252}" dt="2021-05-28T11:38:16.141" v="4516" actId="2711"/>
          <ac:spMkLst>
            <pc:docMk/>
            <pc:sldMk cId="1948594986" sldId="1312"/>
            <ac:spMk id="5" creationId="{60E9B543-B51C-4DFE-B7A8-2C8D25D0652A}"/>
          </ac:spMkLst>
        </pc:spChg>
        <pc:spChg chg="del mod">
          <ac:chgData name="Margaux Buguet" userId="74922053-cbe8-4ba8-8604-fd689a4c4859" providerId="ADAL" clId="{CE9CB74F-18A1-4BD5-B18C-8B63C5EAE252}" dt="2021-05-28T11:38:31.166" v="4520" actId="478"/>
          <ac:spMkLst>
            <pc:docMk/>
            <pc:sldMk cId="1948594986" sldId="1312"/>
            <ac:spMk id="7" creationId="{C1187B36-00B1-46B5-A394-1244CB34F035}"/>
          </ac:spMkLst>
        </pc:spChg>
        <pc:spChg chg="mod ord">
          <ac:chgData name="Margaux Buguet" userId="74922053-cbe8-4ba8-8604-fd689a4c4859" providerId="ADAL" clId="{CE9CB74F-18A1-4BD5-B18C-8B63C5EAE252}" dt="2021-05-28T11:59:29.568" v="4734" actId="14861"/>
          <ac:spMkLst>
            <pc:docMk/>
            <pc:sldMk cId="1948594986" sldId="1312"/>
            <ac:spMk id="8" creationId="{13C454C4-360F-4806-BB00-0FA3A7311596}"/>
          </ac:spMkLst>
        </pc:spChg>
        <pc:spChg chg="mod">
          <ac:chgData name="Margaux Buguet" userId="74922053-cbe8-4ba8-8604-fd689a4c4859" providerId="ADAL" clId="{CE9CB74F-18A1-4BD5-B18C-8B63C5EAE252}" dt="2021-05-28T11:39:52.101" v="4530" actId="207"/>
          <ac:spMkLst>
            <pc:docMk/>
            <pc:sldMk cId="1948594986" sldId="1312"/>
            <ac:spMk id="11" creationId="{93B85E1F-9B7F-4B81-B117-F80718F041CB}"/>
          </ac:spMkLst>
        </pc:spChg>
        <pc:spChg chg="mod">
          <ac:chgData name="Margaux Buguet" userId="74922053-cbe8-4ba8-8604-fd689a4c4859" providerId="ADAL" clId="{CE9CB74F-18A1-4BD5-B18C-8B63C5EAE252}" dt="2021-05-28T11:38:16.141" v="4516" actId="2711"/>
          <ac:spMkLst>
            <pc:docMk/>
            <pc:sldMk cId="1948594986" sldId="1312"/>
            <ac:spMk id="12" creationId="{45C82B85-6731-4F43-9DBE-76F0007D380C}"/>
          </ac:spMkLst>
        </pc:spChg>
        <pc:spChg chg="mod">
          <ac:chgData name="Margaux Buguet" userId="74922053-cbe8-4ba8-8604-fd689a4c4859" providerId="ADAL" clId="{CE9CB74F-18A1-4BD5-B18C-8B63C5EAE252}" dt="2021-05-28T11:45:14.068" v="4541" actId="207"/>
          <ac:spMkLst>
            <pc:docMk/>
            <pc:sldMk cId="1948594986" sldId="1312"/>
            <ac:spMk id="13" creationId="{C27DC3C5-1DA2-4B80-ACCC-051E6616CE06}"/>
          </ac:spMkLst>
        </pc:spChg>
        <pc:spChg chg="add del mod">
          <ac:chgData name="Margaux Buguet" userId="74922053-cbe8-4ba8-8604-fd689a4c4859" providerId="ADAL" clId="{CE9CB74F-18A1-4BD5-B18C-8B63C5EAE252}" dt="2021-05-28T11:45:32.477" v="4546" actId="1076"/>
          <ac:spMkLst>
            <pc:docMk/>
            <pc:sldMk cId="1948594986" sldId="1312"/>
            <ac:spMk id="14" creationId="{FC3874D8-44CF-4177-8FB9-87677A54C547}"/>
          </ac:spMkLst>
        </pc:spChg>
        <pc:spChg chg="add del mod">
          <ac:chgData name="Margaux Buguet" userId="74922053-cbe8-4ba8-8604-fd689a4c4859" providerId="ADAL" clId="{CE9CB74F-18A1-4BD5-B18C-8B63C5EAE252}" dt="2021-05-28T11:45:20.100" v="4542" actId="207"/>
          <ac:spMkLst>
            <pc:docMk/>
            <pc:sldMk cId="1948594986" sldId="1312"/>
            <ac:spMk id="16" creationId="{4BB52152-21A0-4FF8-8CB5-8938B4B8B88D}"/>
          </ac:spMkLst>
        </pc:spChg>
        <pc:spChg chg="mod">
          <ac:chgData name="Margaux Buguet" userId="74922053-cbe8-4ba8-8604-fd689a4c4859" providerId="ADAL" clId="{CE9CB74F-18A1-4BD5-B18C-8B63C5EAE252}" dt="2021-05-28T11:44:04.491" v="4540" actId="207"/>
          <ac:spMkLst>
            <pc:docMk/>
            <pc:sldMk cId="1948594986" sldId="1312"/>
            <ac:spMk id="17" creationId="{378D0A54-D2F1-4114-8AED-39D6DEC76CCA}"/>
          </ac:spMkLst>
        </pc:spChg>
        <pc:cxnChg chg="del">
          <ac:chgData name="Margaux Buguet" userId="74922053-cbe8-4ba8-8604-fd689a4c4859" providerId="ADAL" clId="{CE9CB74F-18A1-4BD5-B18C-8B63C5EAE252}" dt="2021-05-28T11:38:32.739" v="4521" actId="478"/>
          <ac:cxnSpMkLst>
            <pc:docMk/>
            <pc:sldMk cId="1948594986" sldId="1312"/>
            <ac:cxnSpMk id="6" creationId="{F10BC299-46B3-4A31-9D07-7BF6F44F7AFA}"/>
          </ac:cxnSpMkLst>
        </pc:cxnChg>
        <pc:cxnChg chg="add del mod">
          <ac:chgData name="Margaux Buguet" userId="74922053-cbe8-4ba8-8604-fd689a4c4859" providerId="ADAL" clId="{CE9CB74F-18A1-4BD5-B18C-8B63C5EAE252}" dt="2021-05-28T11:45:27.612" v="4544" actId="14100"/>
          <ac:cxnSpMkLst>
            <pc:docMk/>
            <pc:sldMk cId="1948594986" sldId="1312"/>
            <ac:cxnSpMk id="15" creationId="{B68E531E-5ED8-47F3-9528-85E308BAE57C}"/>
          </ac:cxnSpMkLst>
        </pc:cxnChg>
      </pc:sldChg>
      <pc:sldChg chg="addSp delSp modSp addCm delCm modCm">
        <pc:chgData name="Margaux Buguet" userId="74922053-cbe8-4ba8-8604-fd689a4c4859" providerId="ADAL" clId="{CE9CB74F-18A1-4BD5-B18C-8B63C5EAE252}" dt="2021-05-31T06:34:07.408" v="4986" actId="1076"/>
        <pc:sldMkLst>
          <pc:docMk/>
          <pc:sldMk cId="3884635020" sldId="1717"/>
        </pc:sldMkLst>
        <pc:spChg chg="add mod">
          <ac:chgData name="Margaux Buguet" userId="74922053-cbe8-4ba8-8604-fd689a4c4859" providerId="ADAL" clId="{CE9CB74F-18A1-4BD5-B18C-8B63C5EAE252}" dt="2021-05-31T06:33:23.409" v="4983" actId="1076"/>
          <ac:spMkLst>
            <pc:docMk/>
            <pc:sldMk cId="3884635020" sldId="1717"/>
            <ac:spMk id="24" creationId="{1426F3C2-3346-45AE-BCF3-799EF9819083}"/>
          </ac:spMkLst>
        </pc:spChg>
        <pc:spChg chg="add mod">
          <ac:chgData name="Margaux Buguet" userId="74922053-cbe8-4ba8-8604-fd689a4c4859" providerId="ADAL" clId="{CE9CB74F-18A1-4BD5-B18C-8B63C5EAE252}" dt="2021-05-31T06:34:07.408" v="4986" actId="1076"/>
          <ac:spMkLst>
            <pc:docMk/>
            <pc:sldMk cId="3884635020" sldId="1717"/>
            <ac:spMk id="25" creationId="{93BA4495-634A-4712-8330-0421A6DB9317}"/>
          </ac:spMkLst>
        </pc:spChg>
        <pc:spChg chg="add mod">
          <ac:chgData name="Margaux Buguet" userId="74922053-cbe8-4ba8-8604-fd689a4c4859" providerId="ADAL" clId="{CE9CB74F-18A1-4BD5-B18C-8B63C5EAE252}" dt="2021-05-31T06:34:07.408" v="4986" actId="1076"/>
          <ac:spMkLst>
            <pc:docMk/>
            <pc:sldMk cId="3884635020" sldId="1717"/>
            <ac:spMk id="27" creationId="{6F2313C3-D8CB-44C1-BC5A-629ADE3B695C}"/>
          </ac:spMkLst>
        </pc:spChg>
        <pc:spChg chg="mod">
          <ac:chgData name="Margaux Buguet" userId="74922053-cbe8-4ba8-8604-fd689a4c4859" providerId="ADAL" clId="{CE9CB74F-18A1-4BD5-B18C-8B63C5EAE252}" dt="2021-05-31T06:32:03.272" v="4923" actId="207"/>
          <ac:spMkLst>
            <pc:docMk/>
            <pc:sldMk cId="3884635020" sldId="1717"/>
            <ac:spMk id="44" creationId="{860BD910-62B1-46CE-8B72-048C9DFCE17F}"/>
          </ac:spMkLst>
        </pc:spChg>
        <pc:spChg chg="mod">
          <ac:chgData name="Margaux Buguet" userId="74922053-cbe8-4ba8-8604-fd689a4c4859" providerId="ADAL" clId="{CE9CB74F-18A1-4BD5-B18C-8B63C5EAE252}" dt="2021-05-28T07:11:25.721" v="1456" actId="2711"/>
          <ac:spMkLst>
            <pc:docMk/>
            <pc:sldMk cId="3884635020" sldId="1717"/>
            <ac:spMk id="46" creationId="{60E9B543-B51C-4DFE-B7A8-2C8D25D0652A}"/>
          </ac:spMkLst>
        </pc:spChg>
        <pc:spChg chg="del">
          <ac:chgData name="Margaux Buguet" userId="74922053-cbe8-4ba8-8604-fd689a4c4859" providerId="ADAL" clId="{CE9CB74F-18A1-4BD5-B18C-8B63C5EAE252}" dt="2021-05-10T17:13:43.006" v="731" actId="478"/>
          <ac:spMkLst>
            <pc:docMk/>
            <pc:sldMk cId="3884635020" sldId="1717"/>
            <ac:spMk id="58" creationId="{EBB4AF1F-E478-4B7F-A52A-1C7973AEF03D}"/>
          </ac:spMkLst>
        </pc:spChg>
        <pc:spChg chg="mod ord">
          <ac:chgData name="Margaux Buguet" userId="74922053-cbe8-4ba8-8604-fd689a4c4859" providerId="ADAL" clId="{CE9CB74F-18A1-4BD5-B18C-8B63C5EAE252}" dt="2021-05-28T07:11:25.721" v="1456" actId="2711"/>
          <ac:spMkLst>
            <pc:docMk/>
            <pc:sldMk cId="3884635020" sldId="1717"/>
            <ac:spMk id="59" creationId="{931F10A7-D171-468A-A4D2-D16DA3F99EDA}"/>
          </ac:spMkLst>
        </pc:spChg>
        <pc:spChg chg="mod">
          <ac:chgData name="Margaux Buguet" userId="74922053-cbe8-4ba8-8604-fd689a4c4859" providerId="ADAL" clId="{CE9CB74F-18A1-4BD5-B18C-8B63C5EAE252}" dt="2021-05-28T09:52:13.880" v="3358" actId="207"/>
          <ac:spMkLst>
            <pc:docMk/>
            <pc:sldMk cId="3884635020" sldId="1717"/>
            <ac:spMk id="61" creationId="{3837B540-5F3A-4EA2-862D-AB9E10A69570}"/>
          </ac:spMkLst>
        </pc:spChg>
        <pc:spChg chg="mod">
          <ac:chgData name="Margaux Buguet" userId="74922053-cbe8-4ba8-8604-fd689a4c4859" providerId="ADAL" clId="{CE9CB74F-18A1-4BD5-B18C-8B63C5EAE252}" dt="2021-05-28T07:11:49.775" v="1459" actId="207"/>
          <ac:spMkLst>
            <pc:docMk/>
            <pc:sldMk cId="3884635020" sldId="1717"/>
            <ac:spMk id="62" creationId="{FFFE5689-F38E-4E1B-8FC3-21ABDC22B52E}"/>
          </ac:spMkLst>
        </pc:spChg>
        <pc:spChg chg="mod">
          <ac:chgData name="Margaux Buguet" userId="74922053-cbe8-4ba8-8604-fd689a4c4859" providerId="ADAL" clId="{CE9CB74F-18A1-4BD5-B18C-8B63C5EAE252}" dt="2021-05-28T07:11:49.775" v="1459" actId="207"/>
          <ac:spMkLst>
            <pc:docMk/>
            <pc:sldMk cId="3884635020" sldId="1717"/>
            <ac:spMk id="64" creationId="{A91258D5-F922-414D-9E0D-00125510BC9C}"/>
          </ac:spMkLst>
        </pc:spChg>
        <pc:cxnChg chg="add mod">
          <ac:chgData name="Margaux Buguet" userId="74922053-cbe8-4ba8-8604-fd689a4c4859" providerId="ADAL" clId="{CE9CB74F-18A1-4BD5-B18C-8B63C5EAE252}" dt="2021-05-31T06:34:07.408" v="4986" actId="1076"/>
          <ac:cxnSpMkLst>
            <pc:docMk/>
            <pc:sldMk cId="3884635020" sldId="1717"/>
            <ac:cxnSpMk id="26" creationId="{FE42D7F4-A856-459E-91EC-FF01341A9340}"/>
          </ac:cxnSpMkLst>
        </pc:cxnChg>
        <pc:cxnChg chg="del">
          <ac:chgData name="Margaux Buguet" userId="74922053-cbe8-4ba8-8604-fd689a4c4859" providerId="ADAL" clId="{CE9CB74F-18A1-4BD5-B18C-8B63C5EAE252}" dt="2021-05-10T17:13:43.006" v="731" actId="478"/>
          <ac:cxnSpMkLst>
            <pc:docMk/>
            <pc:sldMk cId="3884635020" sldId="1717"/>
            <ac:cxnSpMk id="57" creationId="{14A66BC6-104B-4724-8AE7-F3778222FDEE}"/>
          </ac:cxnSpMkLst>
        </pc:cxnChg>
        <pc:cxnChg chg="mod">
          <ac:chgData name="Margaux Buguet" userId="74922053-cbe8-4ba8-8604-fd689a4c4859" providerId="ADAL" clId="{CE9CB74F-18A1-4BD5-B18C-8B63C5EAE252}" dt="2021-05-28T07:11:54.868" v="1460" actId="208"/>
          <ac:cxnSpMkLst>
            <pc:docMk/>
            <pc:sldMk cId="3884635020" sldId="1717"/>
            <ac:cxnSpMk id="63" creationId="{A3EBA440-18FD-4917-BB42-79C088110402}"/>
          </ac:cxnSpMkLst>
        </pc:cxnChg>
      </pc:sldChg>
      <pc:sldChg chg="addSp delSp modSp">
        <pc:chgData name="Margaux Buguet" userId="74922053-cbe8-4ba8-8604-fd689a4c4859" providerId="ADAL" clId="{CE9CB74F-18A1-4BD5-B18C-8B63C5EAE252}" dt="2021-05-28T06:24:09.635" v="775" actId="20577"/>
        <pc:sldMkLst>
          <pc:docMk/>
          <pc:sldMk cId="3706004044" sldId="1735"/>
        </pc:sldMkLst>
        <pc:spChg chg="del">
          <ac:chgData name="Margaux Buguet" userId="74922053-cbe8-4ba8-8604-fd689a4c4859" providerId="ADAL" clId="{CE9CB74F-18A1-4BD5-B18C-8B63C5EAE252}" dt="2021-05-10T16:40:33.620" v="62" actId="478"/>
          <ac:spMkLst>
            <pc:docMk/>
            <pc:sldMk cId="3706004044" sldId="1735"/>
            <ac:spMk id="9" creationId="{BF691097-0434-441A-93CA-606AB88B604E}"/>
          </ac:spMkLst>
        </pc:spChg>
        <pc:spChg chg="mod">
          <ac:chgData name="Margaux Buguet" userId="74922053-cbe8-4ba8-8604-fd689a4c4859" providerId="ADAL" clId="{CE9CB74F-18A1-4BD5-B18C-8B63C5EAE252}" dt="2021-05-10T16:36:48.331" v="10" actId="2711"/>
          <ac:spMkLst>
            <pc:docMk/>
            <pc:sldMk cId="3706004044" sldId="1735"/>
            <ac:spMk id="10" creationId="{65C2A69B-5ACD-4510-92BC-AAF48FCFE217}"/>
          </ac:spMkLst>
        </pc:spChg>
        <pc:spChg chg="mod">
          <ac:chgData name="Margaux Buguet" userId="74922053-cbe8-4ba8-8604-fd689a4c4859" providerId="ADAL" clId="{CE9CB74F-18A1-4BD5-B18C-8B63C5EAE252}" dt="2021-05-10T16:36:48.331" v="10" actId="2711"/>
          <ac:spMkLst>
            <pc:docMk/>
            <pc:sldMk cId="3706004044" sldId="1735"/>
            <ac:spMk id="11" creationId="{6A954394-005B-4FCE-9C13-7E1D10D1023B}"/>
          </ac:spMkLst>
        </pc:spChg>
        <pc:spChg chg="mod">
          <ac:chgData name="Margaux Buguet" userId="74922053-cbe8-4ba8-8604-fd689a4c4859" providerId="ADAL" clId="{CE9CB74F-18A1-4BD5-B18C-8B63C5EAE252}" dt="2021-05-10T16:36:48.331" v="10" actId="2711"/>
          <ac:spMkLst>
            <pc:docMk/>
            <pc:sldMk cId="3706004044" sldId="1735"/>
            <ac:spMk id="12" creationId="{234C11C9-5F05-44F6-83F3-415FD24727E6}"/>
          </ac:spMkLst>
        </pc:spChg>
        <pc:spChg chg="mod">
          <ac:chgData name="Margaux Buguet" userId="74922053-cbe8-4ba8-8604-fd689a4c4859" providerId="ADAL" clId="{CE9CB74F-18A1-4BD5-B18C-8B63C5EAE252}" dt="2021-05-10T16:37:17.459" v="13" actId="1076"/>
          <ac:spMkLst>
            <pc:docMk/>
            <pc:sldMk cId="3706004044" sldId="1735"/>
            <ac:spMk id="13" creationId="{F2526A1E-7A74-42B8-9AC5-5260D1C670E9}"/>
          </ac:spMkLst>
        </pc:spChg>
        <pc:spChg chg="mod">
          <ac:chgData name="Margaux Buguet" userId="74922053-cbe8-4ba8-8604-fd689a4c4859" providerId="ADAL" clId="{CE9CB74F-18A1-4BD5-B18C-8B63C5EAE252}" dt="2021-05-10T16:36:48.331" v="10" actId="2711"/>
          <ac:spMkLst>
            <pc:docMk/>
            <pc:sldMk cId="3706004044" sldId="1735"/>
            <ac:spMk id="14" creationId="{31493A3C-8736-475E-BB0C-8FAB9D4781F9}"/>
          </ac:spMkLst>
        </pc:spChg>
        <pc:spChg chg="mod">
          <ac:chgData name="Margaux Buguet" userId="74922053-cbe8-4ba8-8604-fd689a4c4859" providerId="ADAL" clId="{CE9CB74F-18A1-4BD5-B18C-8B63C5EAE252}" dt="2021-05-10T16:36:48.331" v="10" actId="2711"/>
          <ac:spMkLst>
            <pc:docMk/>
            <pc:sldMk cId="3706004044" sldId="1735"/>
            <ac:spMk id="15" creationId="{D1BCBF8E-151D-46FD-BD6E-E6F8B9247D3F}"/>
          </ac:spMkLst>
        </pc:spChg>
        <pc:spChg chg="mod">
          <ac:chgData name="Margaux Buguet" userId="74922053-cbe8-4ba8-8604-fd689a4c4859" providerId="ADAL" clId="{CE9CB74F-18A1-4BD5-B18C-8B63C5EAE252}" dt="2021-05-10T16:37:10.738" v="11" actId="123"/>
          <ac:spMkLst>
            <pc:docMk/>
            <pc:sldMk cId="3706004044" sldId="1735"/>
            <ac:spMk id="16" creationId="{43E63944-1F75-4418-8268-D43CCBECB66D}"/>
          </ac:spMkLst>
        </pc:spChg>
        <pc:spChg chg="mod">
          <ac:chgData name="Margaux Buguet" userId="74922053-cbe8-4ba8-8604-fd689a4c4859" providerId="ADAL" clId="{CE9CB74F-18A1-4BD5-B18C-8B63C5EAE252}" dt="2021-05-10T16:36:48.331" v="10" actId="2711"/>
          <ac:spMkLst>
            <pc:docMk/>
            <pc:sldMk cId="3706004044" sldId="1735"/>
            <ac:spMk id="17" creationId="{78957B0A-1CE8-464B-8F3C-4CD0465297BE}"/>
          </ac:spMkLst>
        </pc:spChg>
        <pc:spChg chg="mod">
          <ac:chgData name="Margaux Buguet" userId="74922053-cbe8-4ba8-8604-fd689a4c4859" providerId="ADAL" clId="{CE9CB74F-18A1-4BD5-B18C-8B63C5EAE252}" dt="2021-05-10T16:36:48.331" v="10" actId="2711"/>
          <ac:spMkLst>
            <pc:docMk/>
            <pc:sldMk cId="3706004044" sldId="1735"/>
            <ac:spMk id="19" creationId="{8B84CB3B-6221-4ECC-9BBB-DCEA1AAB5065}"/>
          </ac:spMkLst>
        </pc:spChg>
        <pc:spChg chg="mod">
          <ac:chgData name="Margaux Buguet" userId="74922053-cbe8-4ba8-8604-fd689a4c4859" providerId="ADAL" clId="{CE9CB74F-18A1-4BD5-B18C-8B63C5EAE252}" dt="2021-05-10T16:36:48.331" v="10" actId="2711"/>
          <ac:spMkLst>
            <pc:docMk/>
            <pc:sldMk cId="3706004044" sldId="1735"/>
            <ac:spMk id="22" creationId="{4A49B2CF-EC59-4AA7-8566-49D535DCF862}"/>
          </ac:spMkLst>
        </pc:spChg>
        <pc:spChg chg="mod">
          <ac:chgData name="Margaux Buguet" userId="74922053-cbe8-4ba8-8604-fd689a4c4859" providerId="ADAL" clId="{CE9CB74F-18A1-4BD5-B18C-8B63C5EAE252}" dt="2021-05-28T06:24:09.635" v="775" actId="20577"/>
          <ac:spMkLst>
            <pc:docMk/>
            <pc:sldMk cId="3706004044" sldId="1735"/>
            <ac:spMk id="26" creationId="{ED0B5C47-1AC2-4F16-8868-7F4AA9EDCE55}"/>
          </ac:spMkLst>
        </pc:spChg>
        <pc:spChg chg="mod">
          <ac:chgData name="Margaux Buguet" userId="74922053-cbe8-4ba8-8604-fd689a4c4859" providerId="ADAL" clId="{CE9CB74F-18A1-4BD5-B18C-8B63C5EAE252}" dt="2021-05-10T16:36:48.331" v="10" actId="2711"/>
          <ac:spMkLst>
            <pc:docMk/>
            <pc:sldMk cId="3706004044" sldId="1735"/>
            <ac:spMk id="27" creationId="{66ED16F5-268C-4E6E-B6A7-39C20EC2F41E}"/>
          </ac:spMkLst>
        </pc:spChg>
        <pc:spChg chg="add mod">
          <ac:chgData name="Margaux Buguet" userId="74922053-cbe8-4ba8-8604-fd689a4c4859" providerId="ADAL" clId="{CE9CB74F-18A1-4BD5-B18C-8B63C5EAE252}" dt="2021-05-10T16:40:38.732" v="80" actId="20577"/>
          <ac:spMkLst>
            <pc:docMk/>
            <pc:sldMk cId="3706004044" sldId="1735"/>
            <ac:spMk id="29" creationId="{FDAF8637-AF7A-40C6-91C4-63B10D2C21EA}"/>
          </ac:spMkLst>
        </pc:spChg>
      </pc:sldChg>
      <pc:sldChg chg="addSp delSp modSp">
        <pc:chgData name="Margaux Buguet" userId="74922053-cbe8-4ba8-8604-fd689a4c4859" providerId="ADAL" clId="{CE9CB74F-18A1-4BD5-B18C-8B63C5EAE252}" dt="2021-05-10T16:40:04.366" v="61" actId="478"/>
        <pc:sldMkLst>
          <pc:docMk/>
          <pc:sldMk cId="417840572" sldId="1736"/>
        </pc:sldMkLst>
        <pc:spChg chg="add del">
          <ac:chgData name="Margaux Buguet" userId="74922053-cbe8-4ba8-8604-fd689a4c4859" providerId="ADAL" clId="{CE9CB74F-18A1-4BD5-B18C-8B63C5EAE252}" dt="2021-05-10T16:40:01.139" v="60" actId="478"/>
          <ac:spMkLst>
            <pc:docMk/>
            <pc:sldMk cId="417840572" sldId="1736"/>
            <ac:spMk id="2" creationId="{58A1CF59-D3BD-4177-B764-89A3C2922180}"/>
          </ac:spMkLst>
        </pc:spChg>
        <pc:spChg chg="add del mod">
          <ac:chgData name="Margaux Buguet" userId="74922053-cbe8-4ba8-8604-fd689a4c4859" providerId="ADAL" clId="{CE9CB74F-18A1-4BD5-B18C-8B63C5EAE252}" dt="2021-05-10T16:40:04.366" v="61" actId="478"/>
          <ac:spMkLst>
            <pc:docMk/>
            <pc:sldMk cId="417840572" sldId="1736"/>
            <ac:spMk id="3" creationId="{F60A20C8-0D87-4D5B-9DE6-525484CE43A1}"/>
          </ac:spMkLst>
        </pc:spChg>
        <pc:spChg chg="mod">
          <ac:chgData name="Margaux Buguet" userId="74922053-cbe8-4ba8-8604-fd689a4c4859" providerId="ADAL" clId="{CE9CB74F-18A1-4BD5-B18C-8B63C5EAE252}" dt="2021-05-10T16:39:20.596" v="56" actId="404"/>
          <ac:spMkLst>
            <pc:docMk/>
            <pc:sldMk cId="417840572" sldId="1736"/>
            <ac:spMk id="4" creationId="{93718A55-0B62-4637-A9AE-A5E3FCD9F5B2}"/>
          </ac:spMkLst>
        </pc:spChg>
        <pc:spChg chg="mod">
          <ac:chgData name="Margaux Buguet" userId="74922053-cbe8-4ba8-8604-fd689a4c4859" providerId="ADAL" clId="{CE9CB74F-18A1-4BD5-B18C-8B63C5EAE252}" dt="2021-05-10T16:39:03.632" v="52" actId="2711"/>
          <ac:spMkLst>
            <pc:docMk/>
            <pc:sldMk cId="417840572" sldId="1736"/>
            <ac:spMk id="5" creationId="{AD72B8C0-4499-46D7-B23C-D6B152045BC0}"/>
          </ac:spMkLst>
        </pc:spChg>
        <pc:spChg chg="mod">
          <ac:chgData name="Margaux Buguet" userId="74922053-cbe8-4ba8-8604-fd689a4c4859" providerId="ADAL" clId="{CE9CB74F-18A1-4BD5-B18C-8B63C5EAE252}" dt="2021-05-10T16:39:20.596" v="56" actId="404"/>
          <ac:spMkLst>
            <pc:docMk/>
            <pc:sldMk cId="417840572" sldId="1736"/>
            <ac:spMk id="6" creationId="{84A6AF1D-CA99-4D73-8B09-7119F6241898}"/>
          </ac:spMkLst>
        </pc:spChg>
        <pc:spChg chg="mod">
          <ac:chgData name="Margaux Buguet" userId="74922053-cbe8-4ba8-8604-fd689a4c4859" providerId="ADAL" clId="{CE9CB74F-18A1-4BD5-B18C-8B63C5EAE252}" dt="2021-05-10T16:39:20.596" v="56" actId="404"/>
          <ac:spMkLst>
            <pc:docMk/>
            <pc:sldMk cId="417840572" sldId="1736"/>
            <ac:spMk id="7" creationId="{5E2FC380-8141-4871-AF4E-66900F56C8FE}"/>
          </ac:spMkLst>
        </pc:spChg>
        <pc:spChg chg="mod">
          <ac:chgData name="Margaux Buguet" userId="74922053-cbe8-4ba8-8604-fd689a4c4859" providerId="ADAL" clId="{CE9CB74F-18A1-4BD5-B18C-8B63C5EAE252}" dt="2021-05-10T16:39:03.632" v="52" actId="2711"/>
          <ac:spMkLst>
            <pc:docMk/>
            <pc:sldMk cId="417840572" sldId="1736"/>
            <ac:spMk id="8" creationId="{F745DD6F-1BFA-4994-AA36-9FF3D34598C3}"/>
          </ac:spMkLst>
        </pc:spChg>
        <pc:spChg chg="mod">
          <ac:chgData name="Margaux Buguet" userId="74922053-cbe8-4ba8-8604-fd689a4c4859" providerId="ADAL" clId="{CE9CB74F-18A1-4BD5-B18C-8B63C5EAE252}" dt="2021-05-10T16:39:03.632" v="52" actId="2711"/>
          <ac:spMkLst>
            <pc:docMk/>
            <pc:sldMk cId="417840572" sldId="1736"/>
            <ac:spMk id="10" creationId="{87B196F4-94F2-42D3-AA3C-C7F91D0C7B80}"/>
          </ac:spMkLst>
        </pc:spChg>
        <pc:spChg chg="mod">
          <ac:chgData name="Margaux Buguet" userId="74922053-cbe8-4ba8-8604-fd689a4c4859" providerId="ADAL" clId="{CE9CB74F-18A1-4BD5-B18C-8B63C5EAE252}" dt="2021-05-10T16:39:03.632" v="52" actId="2711"/>
          <ac:spMkLst>
            <pc:docMk/>
            <pc:sldMk cId="417840572" sldId="1736"/>
            <ac:spMk id="11" creationId="{B8E5AA92-4784-4614-9936-D4B680F87C93}"/>
          </ac:spMkLst>
        </pc:spChg>
        <pc:spChg chg="mod">
          <ac:chgData name="Margaux Buguet" userId="74922053-cbe8-4ba8-8604-fd689a4c4859" providerId="ADAL" clId="{CE9CB74F-18A1-4BD5-B18C-8B63C5EAE252}" dt="2021-05-10T16:39:03.632" v="52" actId="2711"/>
          <ac:spMkLst>
            <pc:docMk/>
            <pc:sldMk cId="417840572" sldId="1736"/>
            <ac:spMk id="13" creationId="{35E3C9A5-5EE7-4163-ACE0-D29B849D9D82}"/>
          </ac:spMkLst>
        </pc:spChg>
        <pc:spChg chg="mod">
          <ac:chgData name="Margaux Buguet" userId="74922053-cbe8-4ba8-8604-fd689a4c4859" providerId="ADAL" clId="{CE9CB74F-18A1-4BD5-B18C-8B63C5EAE252}" dt="2021-05-10T16:39:03.632" v="52" actId="2711"/>
          <ac:spMkLst>
            <pc:docMk/>
            <pc:sldMk cId="417840572" sldId="1736"/>
            <ac:spMk id="14" creationId="{F064BCEF-3FB5-47F1-87F1-ADD4EFBF0B6F}"/>
          </ac:spMkLst>
        </pc:spChg>
        <pc:spChg chg="mod">
          <ac:chgData name="Margaux Buguet" userId="74922053-cbe8-4ba8-8604-fd689a4c4859" providerId="ADAL" clId="{CE9CB74F-18A1-4BD5-B18C-8B63C5EAE252}" dt="2021-05-10T16:39:03.632" v="52" actId="2711"/>
          <ac:spMkLst>
            <pc:docMk/>
            <pc:sldMk cId="417840572" sldId="1736"/>
            <ac:spMk id="19" creationId="{7568C5DD-2467-4412-ACD6-F61178D402B2}"/>
          </ac:spMkLst>
        </pc:spChg>
        <pc:spChg chg="mod">
          <ac:chgData name="Margaux Buguet" userId="74922053-cbe8-4ba8-8604-fd689a4c4859" providerId="ADAL" clId="{CE9CB74F-18A1-4BD5-B18C-8B63C5EAE252}" dt="2021-05-10T16:39:03.632" v="52" actId="2711"/>
          <ac:spMkLst>
            <pc:docMk/>
            <pc:sldMk cId="417840572" sldId="1736"/>
            <ac:spMk id="20" creationId="{D6B2C28C-A104-4DB9-940D-AE56E7786001}"/>
          </ac:spMkLst>
        </pc:spChg>
        <pc:spChg chg="mod">
          <ac:chgData name="Margaux Buguet" userId="74922053-cbe8-4ba8-8604-fd689a4c4859" providerId="ADAL" clId="{CE9CB74F-18A1-4BD5-B18C-8B63C5EAE252}" dt="2021-05-10T16:39:03.632" v="52" actId="2711"/>
          <ac:spMkLst>
            <pc:docMk/>
            <pc:sldMk cId="417840572" sldId="1736"/>
            <ac:spMk id="21" creationId="{7936883A-45C0-4E71-A4DC-97DF60589368}"/>
          </ac:spMkLst>
        </pc:spChg>
        <pc:spChg chg="mod">
          <ac:chgData name="Margaux Buguet" userId="74922053-cbe8-4ba8-8604-fd689a4c4859" providerId="ADAL" clId="{CE9CB74F-18A1-4BD5-B18C-8B63C5EAE252}" dt="2021-05-10T16:39:03.632" v="52" actId="2711"/>
          <ac:spMkLst>
            <pc:docMk/>
            <pc:sldMk cId="417840572" sldId="1736"/>
            <ac:spMk id="22" creationId="{49C7655E-EBA8-44CB-A182-43540962B166}"/>
          </ac:spMkLst>
        </pc:spChg>
        <pc:spChg chg="mod">
          <ac:chgData name="Margaux Buguet" userId="74922053-cbe8-4ba8-8604-fd689a4c4859" providerId="ADAL" clId="{CE9CB74F-18A1-4BD5-B18C-8B63C5EAE252}" dt="2021-05-10T16:39:03.632" v="52" actId="2711"/>
          <ac:spMkLst>
            <pc:docMk/>
            <pc:sldMk cId="417840572" sldId="1736"/>
            <ac:spMk id="23" creationId="{E95CA5AD-99CB-489E-9544-9221994D9915}"/>
          </ac:spMkLst>
        </pc:spChg>
        <pc:spChg chg="mod">
          <ac:chgData name="Margaux Buguet" userId="74922053-cbe8-4ba8-8604-fd689a4c4859" providerId="ADAL" clId="{CE9CB74F-18A1-4BD5-B18C-8B63C5EAE252}" dt="2021-05-10T16:39:03.632" v="52" actId="2711"/>
          <ac:spMkLst>
            <pc:docMk/>
            <pc:sldMk cId="417840572" sldId="1736"/>
            <ac:spMk id="24" creationId="{49CEA95D-932B-4D44-BB10-797A9CD6A464}"/>
          </ac:spMkLst>
        </pc:spChg>
        <pc:spChg chg="mod">
          <ac:chgData name="Margaux Buguet" userId="74922053-cbe8-4ba8-8604-fd689a4c4859" providerId="ADAL" clId="{CE9CB74F-18A1-4BD5-B18C-8B63C5EAE252}" dt="2021-05-10T16:39:03.632" v="52" actId="2711"/>
          <ac:spMkLst>
            <pc:docMk/>
            <pc:sldMk cId="417840572" sldId="1736"/>
            <ac:spMk id="25" creationId="{091C5495-8C49-4B75-9E01-DF00BE04D54F}"/>
          </ac:spMkLst>
        </pc:spChg>
        <pc:spChg chg="mod">
          <ac:chgData name="Margaux Buguet" userId="74922053-cbe8-4ba8-8604-fd689a4c4859" providerId="ADAL" clId="{CE9CB74F-18A1-4BD5-B18C-8B63C5EAE252}" dt="2021-05-10T16:39:03.632" v="52" actId="2711"/>
          <ac:spMkLst>
            <pc:docMk/>
            <pc:sldMk cId="417840572" sldId="1736"/>
            <ac:spMk id="26" creationId="{407766F1-FA2D-400E-A089-2FCA1FD47705}"/>
          </ac:spMkLst>
        </pc:spChg>
        <pc:spChg chg="mod">
          <ac:chgData name="Margaux Buguet" userId="74922053-cbe8-4ba8-8604-fd689a4c4859" providerId="ADAL" clId="{CE9CB74F-18A1-4BD5-B18C-8B63C5EAE252}" dt="2021-05-10T16:39:03.632" v="52" actId="2711"/>
          <ac:spMkLst>
            <pc:docMk/>
            <pc:sldMk cId="417840572" sldId="1736"/>
            <ac:spMk id="27" creationId="{C85E4CA7-2AE9-4D37-8250-A8E0A1E8804A}"/>
          </ac:spMkLst>
        </pc:spChg>
        <pc:spChg chg="mod">
          <ac:chgData name="Margaux Buguet" userId="74922053-cbe8-4ba8-8604-fd689a4c4859" providerId="ADAL" clId="{CE9CB74F-18A1-4BD5-B18C-8B63C5EAE252}" dt="2021-05-10T16:39:03.632" v="52" actId="2711"/>
          <ac:spMkLst>
            <pc:docMk/>
            <pc:sldMk cId="417840572" sldId="1736"/>
            <ac:spMk id="28" creationId="{255A8636-D6F1-486D-BE65-5EE438373D59}"/>
          </ac:spMkLst>
        </pc:spChg>
        <pc:spChg chg="mod">
          <ac:chgData name="Margaux Buguet" userId="74922053-cbe8-4ba8-8604-fd689a4c4859" providerId="ADAL" clId="{CE9CB74F-18A1-4BD5-B18C-8B63C5EAE252}" dt="2021-05-10T16:39:03.632" v="52" actId="2711"/>
          <ac:spMkLst>
            <pc:docMk/>
            <pc:sldMk cId="417840572" sldId="1736"/>
            <ac:spMk id="29" creationId="{DD899A1F-3CD9-4C38-A600-C6978E970ABE}"/>
          </ac:spMkLst>
        </pc:spChg>
        <pc:spChg chg="mod">
          <ac:chgData name="Margaux Buguet" userId="74922053-cbe8-4ba8-8604-fd689a4c4859" providerId="ADAL" clId="{CE9CB74F-18A1-4BD5-B18C-8B63C5EAE252}" dt="2021-05-10T16:39:03.632" v="52" actId="2711"/>
          <ac:spMkLst>
            <pc:docMk/>
            <pc:sldMk cId="417840572" sldId="1736"/>
            <ac:spMk id="30" creationId="{2EC76012-42DF-4778-B404-288F74F240DF}"/>
          </ac:spMkLst>
        </pc:spChg>
        <pc:spChg chg="mod">
          <ac:chgData name="Margaux Buguet" userId="74922053-cbe8-4ba8-8604-fd689a4c4859" providerId="ADAL" clId="{CE9CB74F-18A1-4BD5-B18C-8B63C5EAE252}" dt="2021-05-10T16:39:03.632" v="52" actId="2711"/>
          <ac:spMkLst>
            <pc:docMk/>
            <pc:sldMk cId="417840572" sldId="1736"/>
            <ac:spMk id="31" creationId="{811C7A2C-F6FE-4300-A17B-50F09E4742E0}"/>
          </ac:spMkLst>
        </pc:spChg>
        <pc:spChg chg="del">
          <ac:chgData name="Margaux Buguet" userId="74922053-cbe8-4ba8-8604-fd689a4c4859" providerId="ADAL" clId="{CE9CB74F-18A1-4BD5-B18C-8B63C5EAE252}" dt="2021-05-10T16:37:47.292" v="17" actId="478"/>
          <ac:spMkLst>
            <pc:docMk/>
            <pc:sldMk cId="417840572" sldId="1736"/>
            <ac:spMk id="32" creationId="{B55546DB-65F7-4900-99A8-EDF00B0C4318}"/>
          </ac:spMkLst>
        </pc:spChg>
        <pc:spChg chg="mod">
          <ac:chgData name="Margaux Buguet" userId="74922053-cbe8-4ba8-8604-fd689a4c4859" providerId="ADAL" clId="{CE9CB74F-18A1-4BD5-B18C-8B63C5EAE252}" dt="2021-05-10T16:39:03.632" v="52" actId="2711"/>
          <ac:spMkLst>
            <pc:docMk/>
            <pc:sldMk cId="417840572" sldId="1736"/>
            <ac:spMk id="34" creationId="{F7D97C02-DDB1-4E61-9AB2-6BAF34BAC065}"/>
          </ac:spMkLst>
        </pc:spChg>
        <pc:spChg chg="mod">
          <ac:chgData name="Margaux Buguet" userId="74922053-cbe8-4ba8-8604-fd689a4c4859" providerId="ADAL" clId="{CE9CB74F-18A1-4BD5-B18C-8B63C5EAE252}" dt="2021-05-10T16:39:03.632" v="52" actId="2711"/>
          <ac:spMkLst>
            <pc:docMk/>
            <pc:sldMk cId="417840572" sldId="1736"/>
            <ac:spMk id="36" creationId="{90321AD0-F6F3-4F61-AFA9-2B28DE5C800B}"/>
          </ac:spMkLst>
        </pc:spChg>
        <pc:spChg chg="mod">
          <ac:chgData name="Margaux Buguet" userId="74922053-cbe8-4ba8-8604-fd689a4c4859" providerId="ADAL" clId="{CE9CB74F-18A1-4BD5-B18C-8B63C5EAE252}" dt="2021-05-10T16:39:10.851" v="54" actId="1076"/>
          <ac:spMkLst>
            <pc:docMk/>
            <pc:sldMk cId="417840572" sldId="1736"/>
            <ac:spMk id="37" creationId="{DEDE608C-59DF-4DAC-BD36-133AC3F3EA01}"/>
          </ac:spMkLst>
        </pc:spChg>
        <pc:spChg chg="mod">
          <ac:chgData name="Margaux Buguet" userId="74922053-cbe8-4ba8-8604-fd689a4c4859" providerId="ADAL" clId="{CE9CB74F-18A1-4BD5-B18C-8B63C5EAE252}" dt="2021-05-10T16:39:03.632" v="52" actId="2711"/>
          <ac:spMkLst>
            <pc:docMk/>
            <pc:sldMk cId="417840572" sldId="1736"/>
            <ac:spMk id="38" creationId="{98B93DFF-4E36-4AF8-92E7-0DFDEFA6A06B}"/>
          </ac:spMkLst>
        </pc:spChg>
        <pc:spChg chg="mod">
          <ac:chgData name="Margaux Buguet" userId="74922053-cbe8-4ba8-8604-fd689a4c4859" providerId="ADAL" clId="{CE9CB74F-18A1-4BD5-B18C-8B63C5EAE252}" dt="2021-05-10T16:39:03.632" v="52" actId="2711"/>
          <ac:spMkLst>
            <pc:docMk/>
            <pc:sldMk cId="417840572" sldId="1736"/>
            <ac:spMk id="39" creationId="{B483B0B5-A452-4C3F-8EFC-EC6CF6DAE1EF}"/>
          </ac:spMkLst>
        </pc:spChg>
        <pc:spChg chg="mod">
          <ac:chgData name="Margaux Buguet" userId="74922053-cbe8-4ba8-8604-fd689a4c4859" providerId="ADAL" clId="{CE9CB74F-18A1-4BD5-B18C-8B63C5EAE252}" dt="2021-05-10T16:39:13.382" v="55" actId="14100"/>
          <ac:spMkLst>
            <pc:docMk/>
            <pc:sldMk cId="417840572" sldId="1736"/>
            <ac:spMk id="40" creationId="{BB620CFA-F0AA-411D-9389-84CDACB5069E}"/>
          </ac:spMkLst>
        </pc:spChg>
      </pc:sldChg>
      <pc:sldChg chg="addSp modSp">
        <pc:chgData name="Margaux Buguet" userId="74922053-cbe8-4ba8-8604-fd689a4c4859" providerId="ADAL" clId="{CE9CB74F-18A1-4BD5-B18C-8B63C5EAE252}" dt="2021-05-28T07:45:43.934" v="2207" actId="20577"/>
        <pc:sldMkLst>
          <pc:docMk/>
          <pc:sldMk cId="2298767280" sldId="1738"/>
        </pc:sldMkLst>
        <pc:spChg chg="add mod">
          <ac:chgData name="Margaux Buguet" userId="74922053-cbe8-4ba8-8604-fd689a4c4859" providerId="ADAL" clId="{CE9CB74F-18A1-4BD5-B18C-8B63C5EAE252}" dt="2021-05-28T07:45:43.934" v="2207" actId="20577"/>
          <ac:spMkLst>
            <pc:docMk/>
            <pc:sldMk cId="2298767280" sldId="1738"/>
            <ac:spMk id="2" creationId="{7FDEE8D1-93CA-4E5C-A943-833B78326D31}"/>
          </ac:spMkLst>
        </pc:spChg>
      </pc:sldChg>
      <pc:sldChg chg="addSp delSp modSp addCm delCm modCm">
        <pc:chgData name="Margaux Buguet" userId="74922053-cbe8-4ba8-8604-fd689a4c4859" providerId="ADAL" clId="{CE9CB74F-18A1-4BD5-B18C-8B63C5EAE252}" dt="2021-05-28T13:00:00.507" v="4737" actId="478"/>
        <pc:sldMkLst>
          <pc:docMk/>
          <pc:sldMk cId="1579554343" sldId="1741"/>
        </pc:sldMkLst>
        <pc:spChg chg="add del mod">
          <ac:chgData name="Margaux Buguet" userId="74922053-cbe8-4ba8-8604-fd689a4c4859" providerId="ADAL" clId="{CE9CB74F-18A1-4BD5-B18C-8B63C5EAE252}" dt="2021-05-28T13:00:00.507" v="4737" actId="478"/>
          <ac:spMkLst>
            <pc:docMk/>
            <pc:sldMk cId="1579554343" sldId="1741"/>
            <ac:spMk id="2" creationId="{47751DEE-2E1C-4D55-88D7-2807C00939BF}"/>
          </ac:spMkLst>
        </pc:spChg>
        <pc:spChg chg="mod">
          <ac:chgData name="Margaux Buguet" userId="74922053-cbe8-4ba8-8604-fd689a4c4859" providerId="ADAL" clId="{CE9CB74F-18A1-4BD5-B18C-8B63C5EAE252}" dt="2021-05-28T06:44:32.616" v="1060" actId="20577"/>
          <ac:spMkLst>
            <pc:docMk/>
            <pc:sldMk cId="1579554343" sldId="1741"/>
            <ac:spMk id="4" creationId="{60E9B543-B51C-4DFE-B7A8-2C8D25D0652A}"/>
          </ac:spMkLst>
        </pc:spChg>
        <pc:spChg chg="del mod">
          <ac:chgData name="Margaux Buguet" userId="74922053-cbe8-4ba8-8604-fd689a4c4859" providerId="ADAL" clId="{CE9CB74F-18A1-4BD5-B18C-8B63C5EAE252}" dt="2021-05-10T16:52:10.290" v="215" actId="478"/>
          <ac:spMkLst>
            <pc:docMk/>
            <pc:sldMk cId="1579554343" sldId="1741"/>
            <ac:spMk id="6" creationId="{EBB4AF1F-E478-4B7F-A52A-1C7973AEF03D}"/>
          </ac:spMkLst>
        </pc:spChg>
        <pc:spChg chg="mod ord">
          <ac:chgData name="Margaux Buguet" userId="74922053-cbe8-4ba8-8604-fd689a4c4859" providerId="ADAL" clId="{CE9CB74F-18A1-4BD5-B18C-8B63C5EAE252}" dt="2021-05-28T11:59:59.936" v="4736" actId="207"/>
          <ac:spMkLst>
            <pc:docMk/>
            <pc:sldMk cId="1579554343" sldId="1741"/>
            <ac:spMk id="7" creationId="{931F10A7-D171-468A-A4D2-D16DA3F99EDA}"/>
          </ac:spMkLst>
        </pc:spChg>
        <pc:spChg chg="mod">
          <ac:chgData name="Margaux Buguet" userId="74922053-cbe8-4ba8-8604-fd689a4c4859" providerId="ADAL" clId="{CE9CB74F-18A1-4BD5-B18C-8B63C5EAE252}" dt="2021-05-28T07:45:26.223" v="2182" actId="207"/>
          <ac:spMkLst>
            <pc:docMk/>
            <pc:sldMk cId="1579554343" sldId="1741"/>
            <ac:spMk id="9" creationId="{1F5B9EEA-C7F9-49DE-8B6F-36F8A86B7E74}"/>
          </ac:spMkLst>
        </pc:spChg>
        <pc:spChg chg="mod">
          <ac:chgData name="Margaux Buguet" userId="74922053-cbe8-4ba8-8604-fd689a4c4859" providerId="ADAL" clId="{CE9CB74F-18A1-4BD5-B18C-8B63C5EAE252}" dt="2021-05-28T06:38:42.632" v="868" actId="2711"/>
          <ac:spMkLst>
            <pc:docMk/>
            <pc:sldMk cId="1579554343" sldId="1741"/>
            <ac:spMk id="10" creationId="{956A290B-3C70-4FD8-A558-142CEE935EE0}"/>
          </ac:spMkLst>
        </pc:spChg>
        <pc:spChg chg="del mod">
          <ac:chgData name="Margaux Buguet" userId="74922053-cbe8-4ba8-8604-fd689a4c4859" providerId="ADAL" clId="{CE9CB74F-18A1-4BD5-B18C-8B63C5EAE252}" dt="2021-05-28T06:44:28.561" v="1059" actId="478"/>
          <ac:spMkLst>
            <pc:docMk/>
            <pc:sldMk cId="1579554343" sldId="1741"/>
            <ac:spMk id="12" creationId="{58EB77BF-2EA1-42E3-B5A0-D10E6E8472BC}"/>
          </ac:spMkLst>
        </pc:spChg>
        <pc:spChg chg="mod">
          <ac:chgData name="Margaux Buguet" userId="74922053-cbe8-4ba8-8604-fd689a4c4859" providerId="ADAL" clId="{CE9CB74F-18A1-4BD5-B18C-8B63C5EAE252}" dt="2021-05-28T06:39:32.538" v="874" actId="14100"/>
          <ac:spMkLst>
            <pc:docMk/>
            <pc:sldMk cId="1579554343" sldId="1741"/>
            <ac:spMk id="13" creationId="{375B4AC0-EDD2-4640-B263-345CBFE33ED5}"/>
          </ac:spMkLst>
        </pc:spChg>
        <pc:spChg chg="mod">
          <ac:chgData name="Margaux Buguet" userId="74922053-cbe8-4ba8-8604-fd689a4c4859" providerId="ADAL" clId="{CE9CB74F-18A1-4BD5-B18C-8B63C5EAE252}" dt="2021-05-28T06:38:42.632" v="868" actId="2711"/>
          <ac:spMkLst>
            <pc:docMk/>
            <pc:sldMk cId="1579554343" sldId="1741"/>
            <ac:spMk id="14" creationId="{CCC40995-3241-4556-B9FF-FE90347CCF68}"/>
          </ac:spMkLst>
        </pc:spChg>
        <pc:spChg chg="mod">
          <ac:chgData name="Margaux Buguet" userId="74922053-cbe8-4ba8-8604-fd689a4c4859" providerId="ADAL" clId="{CE9CB74F-18A1-4BD5-B18C-8B63C5EAE252}" dt="2021-05-28T07:46:46.540" v="2208" actId="207"/>
          <ac:spMkLst>
            <pc:docMk/>
            <pc:sldMk cId="1579554343" sldId="1741"/>
            <ac:spMk id="16" creationId="{4E33EBAC-1366-4C75-B44F-6C5E11328612}"/>
          </ac:spMkLst>
        </pc:spChg>
        <pc:spChg chg="mod">
          <ac:chgData name="Margaux Buguet" userId="74922053-cbe8-4ba8-8604-fd689a4c4859" providerId="ADAL" clId="{CE9CB74F-18A1-4BD5-B18C-8B63C5EAE252}" dt="2021-05-28T09:52:32.468" v="3360" actId="207"/>
          <ac:spMkLst>
            <pc:docMk/>
            <pc:sldMk cId="1579554343" sldId="1741"/>
            <ac:spMk id="18" creationId="{4998C3C6-895E-48C3-B4C2-358488FC221E}"/>
          </ac:spMkLst>
        </pc:spChg>
        <pc:spChg chg="mod">
          <ac:chgData name="Margaux Buguet" userId="74922053-cbe8-4ba8-8604-fd689a4c4859" providerId="ADAL" clId="{CE9CB74F-18A1-4BD5-B18C-8B63C5EAE252}" dt="2021-05-28T06:41:15.827" v="881" actId="207"/>
          <ac:spMkLst>
            <pc:docMk/>
            <pc:sldMk cId="1579554343" sldId="1741"/>
            <ac:spMk id="19" creationId="{8E277906-DAE3-42F9-B58F-8AC2DD5CCC6A}"/>
          </ac:spMkLst>
        </pc:spChg>
        <pc:grpChg chg="mod">
          <ac:chgData name="Margaux Buguet" userId="74922053-cbe8-4ba8-8604-fd689a4c4859" providerId="ADAL" clId="{CE9CB74F-18A1-4BD5-B18C-8B63C5EAE252}" dt="2021-05-10T16:44:09.687" v="117" actId="1076"/>
          <ac:grpSpMkLst>
            <pc:docMk/>
            <pc:sldMk cId="1579554343" sldId="1741"/>
            <ac:grpSpMk id="24" creationId="{AA7417F4-9D3C-4D57-9A09-B84176A485EC}"/>
          </ac:grpSpMkLst>
        </pc:grpChg>
        <pc:picChg chg="mod ord">
          <ac:chgData name="Margaux Buguet" userId="74922053-cbe8-4ba8-8604-fd689a4c4859" providerId="ADAL" clId="{CE9CB74F-18A1-4BD5-B18C-8B63C5EAE252}" dt="2021-05-10T16:54:30.600" v="237" actId="1076"/>
          <ac:picMkLst>
            <pc:docMk/>
            <pc:sldMk cId="1579554343" sldId="1741"/>
            <ac:picMk id="8" creationId="{EC45BF04-CAF3-45B8-A0D8-F335E2C6C7DA}"/>
          </ac:picMkLst>
        </pc:picChg>
        <pc:cxnChg chg="del mod">
          <ac:chgData name="Margaux Buguet" userId="74922053-cbe8-4ba8-8604-fd689a4c4859" providerId="ADAL" clId="{CE9CB74F-18A1-4BD5-B18C-8B63C5EAE252}" dt="2021-05-10T16:52:11.618" v="216" actId="478"/>
          <ac:cxnSpMkLst>
            <pc:docMk/>
            <pc:sldMk cId="1579554343" sldId="1741"/>
            <ac:cxnSpMk id="5" creationId="{14A66BC6-104B-4724-8AE7-F3778222FDEE}"/>
          </ac:cxnSpMkLst>
        </pc:cxnChg>
        <pc:cxnChg chg="mod">
          <ac:chgData name="Margaux Buguet" userId="74922053-cbe8-4ba8-8604-fd689a4c4859" providerId="ADAL" clId="{CE9CB74F-18A1-4BD5-B18C-8B63C5EAE252}" dt="2021-05-28T06:40:15.432" v="878" actId="208"/>
          <ac:cxnSpMkLst>
            <pc:docMk/>
            <pc:sldMk cId="1579554343" sldId="1741"/>
            <ac:cxnSpMk id="11" creationId="{86CF1EB8-52BA-4D03-9237-404A17ABF8DA}"/>
          </ac:cxnSpMkLst>
        </pc:cxnChg>
        <pc:cxnChg chg="mod">
          <ac:chgData name="Margaux Buguet" userId="74922053-cbe8-4ba8-8604-fd689a4c4859" providerId="ADAL" clId="{CE9CB74F-18A1-4BD5-B18C-8B63C5EAE252}" dt="2021-05-28T06:41:20.776" v="882" actId="208"/>
          <ac:cxnSpMkLst>
            <pc:docMk/>
            <pc:sldMk cId="1579554343" sldId="1741"/>
            <ac:cxnSpMk id="15" creationId="{9B99E04C-F370-4500-8726-FBFE27B16D2A}"/>
          </ac:cxnSpMkLst>
        </pc:cxnChg>
      </pc:sldChg>
      <pc:sldChg chg="addSp delSp modSp ord">
        <pc:chgData name="Margaux Buguet" userId="74922053-cbe8-4ba8-8604-fd689a4c4859" providerId="ADAL" clId="{CE9CB74F-18A1-4BD5-B18C-8B63C5EAE252}" dt="2021-05-31T06:34:50.257" v="4990" actId="1076"/>
        <pc:sldMkLst>
          <pc:docMk/>
          <pc:sldMk cId="1225299732" sldId="1742"/>
        </pc:sldMkLst>
        <pc:spChg chg="add del mod">
          <ac:chgData name="Margaux Buguet" userId="74922053-cbe8-4ba8-8604-fd689a4c4859" providerId="ADAL" clId="{CE9CB74F-18A1-4BD5-B18C-8B63C5EAE252}" dt="2021-05-28T06:48:03.893" v="1309" actId="478"/>
          <ac:spMkLst>
            <pc:docMk/>
            <pc:sldMk cId="1225299732" sldId="1742"/>
            <ac:spMk id="2" creationId="{FA1E773F-B5BE-40FE-BF2D-55C94ECB5F41}"/>
          </ac:spMkLst>
        </pc:spChg>
        <pc:spChg chg="mod">
          <ac:chgData name="Margaux Buguet" userId="74922053-cbe8-4ba8-8604-fd689a4c4859" providerId="ADAL" clId="{CE9CB74F-18A1-4BD5-B18C-8B63C5EAE252}" dt="2021-05-28T06:48:52.757" v="1314" actId="2711"/>
          <ac:spMkLst>
            <pc:docMk/>
            <pc:sldMk cId="1225299732" sldId="1742"/>
            <ac:spMk id="4" creationId="{60E9B543-B51C-4DFE-B7A8-2C8D25D0652A}"/>
          </ac:spMkLst>
        </pc:spChg>
        <pc:spChg chg="del mod">
          <ac:chgData name="Margaux Buguet" userId="74922053-cbe8-4ba8-8604-fd689a4c4859" providerId="ADAL" clId="{CE9CB74F-18A1-4BD5-B18C-8B63C5EAE252}" dt="2021-05-10T16:55:15.075" v="248" actId="478"/>
          <ac:spMkLst>
            <pc:docMk/>
            <pc:sldMk cId="1225299732" sldId="1742"/>
            <ac:spMk id="6" creationId="{EBB4AF1F-E478-4B7F-A52A-1C7973AEF03D}"/>
          </ac:spMkLst>
        </pc:spChg>
        <pc:spChg chg="del">
          <ac:chgData name="Margaux Buguet" userId="74922053-cbe8-4ba8-8604-fd689a4c4859" providerId="ADAL" clId="{CE9CB74F-18A1-4BD5-B18C-8B63C5EAE252}" dt="2021-05-10T16:54:49.913" v="244" actId="478"/>
          <ac:spMkLst>
            <pc:docMk/>
            <pc:sldMk cId="1225299732" sldId="1742"/>
            <ac:spMk id="7" creationId="{931F10A7-D171-468A-A4D2-D16DA3F99EDA}"/>
          </ac:spMkLst>
        </pc:spChg>
        <pc:spChg chg="mod">
          <ac:chgData name="Margaux Buguet" userId="74922053-cbe8-4ba8-8604-fd689a4c4859" providerId="ADAL" clId="{CE9CB74F-18A1-4BD5-B18C-8B63C5EAE252}" dt="2021-05-28T07:04:02.325" v="1397" actId="207"/>
          <ac:spMkLst>
            <pc:docMk/>
            <pc:sldMk cId="1225299732" sldId="1742"/>
            <ac:spMk id="9" creationId="{1F5B9EEA-C7F9-49DE-8B6F-36F8A86B7E74}"/>
          </ac:spMkLst>
        </pc:spChg>
        <pc:spChg chg="mod">
          <ac:chgData name="Margaux Buguet" userId="74922053-cbe8-4ba8-8604-fd689a4c4859" providerId="ADAL" clId="{CE9CB74F-18A1-4BD5-B18C-8B63C5EAE252}" dt="2021-05-28T06:49:14.699" v="1316" actId="207"/>
          <ac:spMkLst>
            <pc:docMk/>
            <pc:sldMk cId="1225299732" sldId="1742"/>
            <ac:spMk id="10" creationId="{956A290B-3C70-4FD8-A558-142CEE935EE0}"/>
          </ac:spMkLst>
        </pc:spChg>
        <pc:spChg chg="mod">
          <ac:chgData name="Margaux Buguet" userId="74922053-cbe8-4ba8-8604-fd689a4c4859" providerId="ADAL" clId="{CE9CB74F-18A1-4BD5-B18C-8B63C5EAE252}" dt="2021-05-28T06:49:14.699" v="1316" actId="207"/>
          <ac:spMkLst>
            <pc:docMk/>
            <pc:sldMk cId="1225299732" sldId="1742"/>
            <ac:spMk id="13" creationId="{375B4AC0-EDD2-4640-B263-345CBFE33ED5}"/>
          </ac:spMkLst>
        </pc:spChg>
        <pc:spChg chg="mod">
          <ac:chgData name="Margaux Buguet" userId="74922053-cbe8-4ba8-8604-fd689a4c4859" providerId="ADAL" clId="{CE9CB74F-18A1-4BD5-B18C-8B63C5EAE252}" dt="2021-05-31T06:34:50.257" v="4990" actId="1076"/>
          <ac:spMkLst>
            <pc:docMk/>
            <pc:sldMk cId="1225299732" sldId="1742"/>
            <ac:spMk id="14" creationId="{CCC40995-3241-4556-B9FF-FE90347CCF68}"/>
          </ac:spMkLst>
        </pc:spChg>
        <pc:spChg chg="mod">
          <ac:chgData name="Margaux Buguet" userId="74922053-cbe8-4ba8-8604-fd689a4c4859" providerId="ADAL" clId="{CE9CB74F-18A1-4BD5-B18C-8B63C5EAE252}" dt="2021-05-31T06:34:43.773" v="4989"/>
          <ac:spMkLst>
            <pc:docMk/>
            <pc:sldMk cId="1225299732" sldId="1742"/>
            <ac:spMk id="16" creationId="{4E33EBAC-1366-4C75-B44F-6C5E11328612}"/>
          </ac:spMkLst>
        </pc:spChg>
        <pc:spChg chg="mod">
          <ac:chgData name="Margaux Buguet" userId="74922053-cbe8-4ba8-8604-fd689a4c4859" providerId="ADAL" clId="{CE9CB74F-18A1-4BD5-B18C-8B63C5EAE252}" dt="2021-05-28T06:48:52.757" v="1314" actId="2711"/>
          <ac:spMkLst>
            <pc:docMk/>
            <pc:sldMk cId="1225299732" sldId="1742"/>
            <ac:spMk id="17" creationId="{6A48E54A-7C05-445A-9373-2B9FB6EEFE5C}"/>
          </ac:spMkLst>
        </pc:spChg>
        <pc:spChg chg="mod">
          <ac:chgData name="Margaux Buguet" userId="74922053-cbe8-4ba8-8604-fd689a4c4859" providerId="ADAL" clId="{CE9CB74F-18A1-4BD5-B18C-8B63C5EAE252}" dt="2021-05-28T09:52:27.270" v="3359" actId="207"/>
          <ac:spMkLst>
            <pc:docMk/>
            <pc:sldMk cId="1225299732" sldId="1742"/>
            <ac:spMk id="18" creationId="{4998C3C6-895E-48C3-B4C2-358488FC221E}"/>
          </ac:spMkLst>
        </pc:spChg>
        <pc:spChg chg="mod">
          <ac:chgData name="Margaux Buguet" userId="74922053-cbe8-4ba8-8604-fd689a4c4859" providerId="ADAL" clId="{CE9CB74F-18A1-4BD5-B18C-8B63C5EAE252}" dt="2021-05-28T06:49:29.383" v="1318" actId="207"/>
          <ac:spMkLst>
            <pc:docMk/>
            <pc:sldMk cId="1225299732" sldId="1742"/>
            <ac:spMk id="19" creationId="{8E277906-DAE3-42F9-B58F-8AC2DD5CCC6A}"/>
          </ac:spMkLst>
        </pc:spChg>
        <pc:spChg chg="add mod">
          <ac:chgData name="Margaux Buguet" userId="74922053-cbe8-4ba8-8604-fd689a4c4859" providerId="ADAL" clId="{CE9CB74F-18A1-4BD5-B18C-8B63C5EAE252}" dt="2021-05-10T16:54:06.735" v="233" actId="2711"/>
          <ac:spMkLst>
            <pc:docMk/>
            <pc:sldMk cId="1225299732" sldId="1742"/>
            <ac:spMk id="26" creationId="{E8A373D7-14BD-4CF2-BDFB-FCBB270B9494}"/>
          </ac:spMkLst>
        </pc:spChg>
        <pc:spChg chg="add mod ord">
          <ac:chgData name="Margaux Buguet" userId="74922053-cbe8-4ba8-8604-fd689a4c4859" providerId="ADAL" clId="{CE9CB74F-18A1-4BD5-B18C-8B63C5EAE252}" dt="2021-05-28T11:59:43.968" v="4735" actId="2085"/>
          <ac:spMkLst>
            <pc:docMk/>
            <pc:sldMk cId="1225299732" sldId="1742"/>
            <ac:spMk id="27" creationId="{05C4321A-5B8E-4A7D-B247-F600C83BF71F}"/>
          </ac:spMkLst>
        </pc:spChg>
        <pc:picChg chg="mod">
          <ac:chgData name="Margaux Buguet" userId="74922053-cbe8-4ba8-8604-fd689a4c4859" providerId="ADAL" clId="{CE9CB74F-18A1-4BD5-B18C-8B63C5EAE252}" dt="2021-05-10T16:54:33.854" v="238" actId="1076"/>
          <ac:picMkLst>
            <pc:docMk/>
            <pc:sldMk cId="1225299732" sldId="1742"/>
            <ac:picMk id="8" creationId="{EC45BF04-CAF3-45B8-A0D8-F335E2C6C7DA}"/>
          </ac:picMkLst>
        </pc:picChg>
        <pc:cxnChg chg="del">
          <ac:chgData name="Margaux Buguet" userId="74922053-cbe8-4ba8-8604-fd689a4c4859" providerId="ADAL" clId="{CE9CB74F-18A1-4BD5-B18C-8B63C5EAE252}" dt="2021-05-10T16:55:19.666" v="250" actId="478"/>
          <ac:cxnSpMkLst>
            <pc:docMk/>
            <pc:sldMk cId="1225299732" sldId="1742"/>
            <ac:cxnSpMk id="5" creationId="{14A66BC6-104B-4724-8AE7-F3778222FDEE}"/>
          </ac:cxnSpMkLst>
        </pc:cxnChg>
        <pc:cxnChg chg="mod">
          <ac:chgData name="Margaux Buguet" userId="74922053-cbe8-4ba8-8604-fd689a4c4859" providerId="ADAL" clId="{CE9CB74F-18A1-4BD5-B18C-8B63C5EAE252}" dt="2021-05-28T06:49:18.912" v="1317" actId="208"/>
          <ac:cxnSpMkLst>
            <pc:docMk/>
            <pc:sldMk cId="1225299732" sldId="1742"/>
            <ac:cxnSpMk id="11" creationId="{86CF1EB8-52BA-4D03-9237-404A17ABF8DA}"/>
          </ac:cxnSpMkLst>
        </pc:cxnChg>
        <pc:cxnChg chg="mod">
          <ac:chgData name="Margaux Buguet" userId="74922053-cbe8-4ba8-8604-fd689a4c4859" providerId="ADAL" clId="{CE9CB74F-18A1-4BD5-B18C-8B63C5EAE252}" dt="2021-05-31T06:34:50.257" v="4990" actId="1076"/>
          <ac:cxnSpMkLst>
            <pc:docMk/>
            <pc:sldMk cId="1225299732" sldId="1742"/>
            <ac:cxnSpMk id="15" creationId="{9B99E04C-F370-4500-8726-FBFE27B16D2A}"/>
          </ac:cxnSpMkLst>
        </pc:cxnChg>
      </pc:sldChg>
      <pc:sldChg chg="addSp delSp modSp">
        <pc:chgData name="Margaux Buguet" userId="74922053-cbe8-4ba8-8604-fd689a4c4859" providerId="ADAL" clId="{CE9CB74F-18A1-4BD5-B18C-8B63C5EAE252}" dt="2021-05-31T06:26:23.602" v="4745" actId="478"/>
        <pc:sldMkLst>
          <pc:docMk/>
          <pc:sldMk cId="1786418583" sldId="1743"/>
        </pc:sldMkLst>
        <pc:spChg chg="mod">
          <ac:chgData name="Margaux Buguet" userId="74922053-cbe8-4ba8-8604-fd689a4c4859" providerId="ADAL" clId="{CE9CB74F-18A1-4BD5-B18C-8B63C5EAE252}" dt="2021-05-28T07:06:48.192" v="1420" actId="12"/>
          <ac:spMkLst>
            <pc:docMk/>
            <pc:sldMk cId="1786418583" sldId="1743"/>
            <ac:spMk id="2" creationId="{00000000-0000-0000-0000-000000000000}"/>
          </ac:spMkLst>
        </pc:spChg>
        <pc:spChg chg="add del mod">
          <ac:chgData name="Margaux Buguet" userId="74922053-cbe8-4ba8-8604-fd689a4c4859" providerId="ADAL" clId="{CE9CB74F-18A1-4BD5-B18C-8B63C5EAE252}" dt="2021-05-28T07:06:21.021" v="1419" actId="478"/>
          <ac:spMkLst>
            <pc:docMk/>
            <pc:sldMk cId="1786418583" sldId="1743"/>
            <ac:spMk id="3" creationId="{11FC0004-8B53-48A1-A115-660D6815A939}"/>
          </ac:spMkLst>
        </pc:spChg>
        <pc:spChg chg="add del mod ord">
          <ac:chgData name="Margaux Buguet" userId="74922053-cbe8-4ba8-8604-fd689a4c4859" providerId="ADAL" clId="{CE9CB74F-18A1-4BD5-B18C-8B63C5EAE252}" dt="2021-05-31T06:25:46.873" v="4742" actId="478"/>
          <ac:spMkLst>
            <pc:docMk/>
            <pc:sldMk cId="1786418583" sldId="1743"/>
            <ac:spMk id="3" creationId="{831C6127-F663-40E9-903C-6CB54C1582FD}"/>
          </ac:spMkLst>
        </pc:spChg>
        <pc:spChg chg="add mod">
          <ac:chgData name="Margaux Buguet" userId="74922053-cbe8-4ba8-8604-fd689a4c4859" providerId="ADAL" clId="{CE9CB74F-18A1-4BD5-B18C-8B63C5EAE252}" dt="2021-05-28T07:06:19.284" v="1418" actId="1076"/>
          <ac:spMkLst>
            <pc:docMk/>
            <pc:sldMk cId="1786418583" sldId="1743"/>
            <ac:spMk id="4" creationId="{3472AA95-4784-473F-9533-902D316EBC18}"/>
          </ac:spMkLst>
        </pc:spChg>
        <pc:spChg chg="add del mod ord">
          <ac:chgData name="Margaux Buguet" userId="74922053-cbe8-4ba8-8604-fd689a4c4859" providerId="ADAL" clId="{CE9CB74F-18A1-4BD5-B18C-8B63C5EAE252}" dt="2021-05-28T06:52:43.583" v="1353" actId="478"/>
          <ac:spMkLst>
            <pc:docMk/>
            <pc:sldMk cId="1786418583" sldId="1743"/>
            <ac:spMk id="5" creationId="{093D6551-FAA2-4364-9F7A-DA1C0010FF22}"/>
          </ac:spMkLst>
        </pc:spChg>
        <pc:spChg chg="add del mod">
          <ac:chgData name="Margaux Buguet" userId="74922053-cbe8-4ba8-8604-fd689a4c4859" providerId="ADAL" clId="{CE9CB74F-18A1-4BD5-B18C-8B63C5EAE252}" dt="2021-05-31T06:26:23.602" v="4745" actId="478"/>
          <ac:spMkLst>
            <pc:docMk/>
            <pc:sldMk cId="1786418583" sldId="1743"/>
            <ac:spMk id="5" creationId="{C13DD185-669E-462D-BED8-C32D4B2BE11A}"/>
          </ac:spMkLst>
        </pc:spChg>
        <pc:spChg chg="add mod">
          <ac:chgData name="Margaux Buguet" userId="74922053-cbe8-4ba8-8604-fd689a4c4859" providerId="ADAL" clId="{CE9CB74F-18A1-4BD5-B18C-8B63C5EAE252}" dt="2021-05-10T17:03:39.313" v="552" actId="20577"/>
          <ac:spMkLst>
            <pc:docMk/>
            <pc:sldMk cId="1786418583" sldId="1743"/>
            <ac:spMk id="9" creationId="{59A46588-CFE8-4D7C-BC81-D0CD91E4E69F}"/>
          </ac:spMkLst>
        </pc:spChg>
        <pc:spChg chg="del">
          <ac:chgData name="Margaux Buguet" userId="74922053-cbe8-4ba8-8604-fd689a4c4859" providerId="ADAL" clId="{CE9CB74F-18A1-4BD5-B18C-8B63C5EAE252}" dt="2021-05-10T17:03:36.322" v="549" actId="478"/>
          <ac:spMkLst>
            <pc:docMk/>
            <pc:sldMk cId="1786418583" sldId="1743"/>
            <ac:spMk id="17" creationId="{6A48E54A-7C05-445A-9373-2B9FB6EEFE5C}"/>
          </ac:spMkLst>
        </pc:spChg>
        <pc:picChg chg="add mod">
          <ac:chgData name="Margaux Buguet" userId="74922053-cbe8-4ba8-8604-fd689a4c4859" providerId="ADAL" clId="{CE9CB74F-18A1-4BD5-B18C-8B63C5EAE252}" dt="2021-05-28T07:08:54.683" v="1443" actId="14100"/>
          <ac:picMkLst>
            <pc:docMk/>
            <pc:sldMk cId="1786418583" sldId="1743"/>
            <ac:picMk id="16" creationId="{FA946920-DEAA-4A0F-A636-F5DD5A7E706F}"/>
          </ac:picMkLst>
        </pc:picChg>
        <pc:cxnChg chg="add mod">
          <ac:chgData name="Margaux Buguet" userId="74922053-cbe8-4ba8-8604-fd689a4c4859" providerId="ADAL" clId="{CE9CB74F-18A1-4BD5-B18C-8B63C5EAE252}" dt="2021-05-28T06:59:15.127" v="1375" actId="208"/>
          <ac:cxnSpMkLst>
            <pc:docMk/>
            <pc:sldMk cId="1786418583" sldId="1743"/>
            <ac:cxnSpMk id="7" creationId="{68DC3283-1A35-4597-AC3D-979A842AAD9D}"/>
          </ac:cxnSpMkLst>
        </pc:cxnChg>
        <pc:cxnChg chg="add del mod">
          <ac:chgData name="Margaux Buguet" userId="74922053-cbe8-4ba8-8604-fd689a4c4859" providerId="ADAL" clId="{CE9CB74F-18A1-4BD5-B18C-8B63C5EAE252}" dt="2021-05-28T06:53:33.068" v="1368" actId="478"/>
          <ac:cxnSpMkLst>
            <pc:docMk/>
            <pc:sldMk cId="1786418583" sldId="1743"/>
            <ac:cxnSpMk id="15" creationId="{DA2201F7-162A-41A2-AFA5-1BEC7B3837E4}"/>
          </ac:cxnSpMkLst>
        </pc:cxnChg>
      </pc:sldChg>
      <pc:sldChg chg="addSp delSp modSp">
        <pc:chgData name="Margaux Buguet" userId="74922053-cbe8-4ba8-8604-fd689a4c4859" providerId="ADAL" clId="{CE9CB74F-18A1-4BD5-B18C-8B63C5EAE252}" dt="2021-05-31T06:40:44.106" v="5205" actId="1076"/>
        <pc:sldMkLst>
          <pc:docMk/>
          <pc:sldMk cId="188488893" sldId="1744"/>
        </pc:sldMkLst>
        <pc:spChg chg="mod">
          <ac:chgData name="Margaux Buguet" userId="74922053-cbe8-4ba8-8604-fd689a4c4859" providerId="ADAL" clId="{CE9CB74F-18A1-4BD5-B18C-8B63C5EAE252}" dt="2021-05-31T06:37:33.484" v="4996" actId="20577"/>
          <ac:spMkLst>
            <pc:docMk/>
            <pc:sldMk cId="188488893" sldId="1744"/>
            <ac:spMk id="2" creationId="{00000000-0000-0000-0000-000000000000}"/>
          </ac:spMkLst>
        </pc:spChg>
        <pc:spChg chg="add mod">
          <ac:chgData name="Margaux Buguet" userId="74922053-cbe8-4ba8-8604-fd689a4c4859" providerId="ADAL" clId="{CE9CB74F-18A1-4BD5-B18C-8B63C5EAE252}" dt="2021-05-31T06:40:41.244" v="5204" actId="20577"/>
          <ac:spMkLst>
            <pc:docMk/>
            <pc:sldMk cId="188488893" sldId="1744"/>
            <ac:spMk id="3" creationId="{86DD0651-3EC4-4CFB-8326-D4EACB0CCD2F}"/>
          </ac:spMkLst>
        </pc:spChg>
        <pc:spChg chg="add mod">
          <ac:chgData name="Margaux Buguet" userId="74922053-cbe8-4ba8-8604-fd689a4c4859" providerId="ADAL" clId="{CE9CB74F-18A1-4BD5-B18C-8B63C5EAE252}" dt="2021-05-10T17:08:10.653" v="675" actId="20577"/>
          <ac:spMkLst>
            <pc:docMk/>
            <pc:sldMk cId="188488893" sldId="1744"/>
            <ac:spMk id="7" creationId="{E8120BB4-B588-4BBB-BAA9-74827E6E597D}"/>
          </ac:spMkLst>
        </pc:spChg>
        <pc:spChg chg="add del">
          <ac:chgData name="Margaux Buguet" userId="74922053-cbe8-4ba8-8604-fd689a4c4859" providerId="ADAL" clId="{CE9CB74F-18A1-4BD5-B18C-8B63C5EAE252}" dt="2021-05-10T17:08:33.132" v="681" actId="478"/>
          <ac:spMkLst>
            <pc:docMk/>
            <pc:sldMk cId="188488893" sldId="1744"/>
            <ac:spMk id="8" creationId="{51AC3D01-8F48-4807-9131-D6F42FFE7C94}"/>
          </ac:spMkLst>
        </pc:spChg>
        <pc:spChg chg="add del mod">
          <ac:chgData name="Margaux Buguet" userId="74922053-cbe8-4ba8-8604-fd689a4c4859" providerId="ADAL" clId="{CE9CB74F-18A1-4BD5-B18C-8B63C5EAE252}" dt="2021-05-28T07:09:40.308" v="1453" actId="478"/>
          <ac:spMkLst>
            <pc:docMk/>
            <pc:sldMk cId="188488893" sldId="1744"/>
            <ac:spMk id="9" creationId="{FA842055-BCF2-4241-BA0C-03A46C733270}"/>
          </ac:spMkLst>
        </pc:spChg>
        <pc:spChg chg="del mod">
          <ac:chgData name="Margaux Buguet" userId="74922053-cbe8-4ba8-8604-fd689a4c4859" providerId="ADAL" clId="{CE9CB74F-18A1-4BD5-B18C-8B63C5EAE252}" dt="2021-05-10T17:08:18.703" v="678" actId="478"/>
          <ac:spMkLst>
            <pc:docMk/>
            <pc:sldMk cId="188488893" sldId="1744"/>
            <ac:spMk id="17" creationId="{6A48E54A-7C05-445A-9373-2B9FB6EEFE5C}"/>
          </ac:spMkLst>
        </pc:spChg>
        <pc:picChg chg="add mod">
          <ac:chgData name="Margaux Buguet" userId="74922053-cbe8-4ba8-8604-fd689a4c4859" providerId="ADAL" clId="{CE9CB74F-18A1-4BD5-B18C-8B63C5EAE252}" dt="2021-05-28T07:09:05.744" v="1446" actId="1076"/>
          <ac:picMkLst>
            <pc:docMk/>
            <pc:sldMk cId="188488893" sldId="1744"/>
            <ac:picMk id="10" creationId="{AB9B0D52-8D6B-4CAE-BC34-9E522ED862C7}"/>
          </ac:picMkLst>
        </pc:picChg>
        <pc:picChg chg="add mod">
          <ac:chgData name="Margaux Buguet" userId="74922053-cbe8-4ba8-8604-fd689a4c4859" providerId="ADAL" clId="{CE9CB74F-18A1-4BD5-B18C-8B63C5EAE252}" dt="2021-05-31T06:40:44.106" v="5205" actId="1076"/>
          <ac:picMkLst>
            <pc:docMk/>
            <pc:sldMk cId="188488893" sldId="1744"/>
            <ac:picMk id="11" creationId="{8E37779A-C8D8-4603-9869-B4A55582CB09}"/>
          </ac:picMkLst>
        </pc:picChg>
        <pc:cxnChg chg="add mod">
          <ac:chgData name="Margaux Buguet" userId="74922053-cbe8-4ba8-8604-fd689a4c4859" providerId="ADAL" clId="{CE9CB74F-18A1-4BD5-B18C-8B63C5EAE252}" dt="2021-05-28T07:09:15.836" v="1447" actId="1076"/>
          <ac:cxnSpMkLst>
            <pc:docMk/>
            <pc:sldMk cId="188488893" sldId="1744"/>
            <ac:cxnSpMk id="8" creationId="{1CD85424-87AD-4AFC-AFEA-8F0C955DB5D2}"/>
          </ac:cxnSpMkLst>
        </pc:cxnChg>
      </pc:sldChg>
      <pc:sldChg chg="addSp delSp modSp">
        <pc:chgData name="Margaux Buguet" userId="74922053-cbe8-4ba8-8604-fd689a4c4859" providerId="ADAL" clId="{CE9CB74F-18A1-4BD5-B18C-8B63C5EAE252}" dt="2021-05-31T06:26:46.258" v="4746" actId="1036"/>
        <pc:sldMkLst>
          <pc:docMk/>
          <pc:sldMk cId="2539330701" sldId="1746"/>
        </pc:sldMkLst>
        <pc:spChg chg="add mod">
          <ac:chgData name="Margaux Buguet" userId="74922053-cbe8-4ba8-8604-fd689a4c4859" providerId="ADAL" clId="{CE9CB74F-18A1-4BD5-B18C-8B63C5EAE252}" dt="2021-05-28T07:18:17.332" v="1672" actId="14100"/>
          <ac:spMkLst>
            <pc:docMk/>
            <pc:sldMk cId="2539330701" sldId="1746"/>
            <ac:spMk id="2" creationId="{3EA05B05-5B5C-4121-8542-E120078DD3D5}"/>
          </ac:spMkLst>
        </pc:spChg>
        <pc:spChg chg="mod">
          <ac:chgData name="Margaux Buguet" userId="74922053-cbe8-4ba8-8604-fd689a4c4859" providerId="ADAL" clId="{CE9CB74F-18A1-4BD5-B18C-8B63C5EAE252}" dt="2021-05-28T07:18:08.711" v="1670" actId="20577"/>
          <ac:spMkLst>
            <pc:docMk/>
            <pc:sldMk cId="2539330701" sldId="1746"/>
            <ac:spMk id="4" creationId="{00000000-0000-0000-0000-000000000000}"/>
          </ac:spMkLst>
        </pc:spChg>
        <pc:spChg chg="add del mod">
          <ac:chgData name="Margaux Buguet" userId="74922053-cbe8-4ba8-8604-fd689a4c4859" providerId="ADAL" clId="{CE9CB74F-18A1-4BD5-B18C-8B63C5EAE252}" dt="2021-05-28T07:17:35.703" v="1646" actId="478"/>
          <ac:spMkLst>
            <pc:docMk/>
            <pc:sldMk cId="2539330701" sldId="1746"/>
            <ac:spMk id="19" creationId="{78E8FEF7-1BF7-4EEA-83FD-022B63FE40E9}"/>
          </ac:spMkLst>
        </pc:spChg>
        <pc:spChg chg="add del mod">
          <ac:chgData name="Margaux Buguet" userId="74922053-cbe8-4ba8-8604-fd689a4c4859" providerId="ADAL" clId="{CE9CB74F-18A1-4BD5-B18C-8B63C5EAE252}" dt="2021-05-28T07:17:35.703" v="1646" actId="478"/>
          <ac:spMkLst>
            <pc:docMk/>
            <pc:sldMk cId="2539330701" sldId="1746"/>
            <ac:spMk id="20" creationId="{D0E4DA4D-F931-4159-BD0F-1F93AEABE644}"/>
          </ac:spMkLst>
        </pc:spChg>
        <pc:spChg chg="add mod">
          <ac:chgData name="Margaux Buguet" userId="74922053-cbe8-4ba8-8604-fd689a4c4859" providerId="ADAL" clId="{CE9CB74F-18A1-4BD5-B18C-8B63C5EAE252}" dt="2021-05-28T07:16:28.594" v="1633" actId="1076"/>
          <ac:spMkLst>
            <pc:docMk/>
            <pc:sldMk cId="2539330701" sldId="1746"/>
            <ac:spMk id="22" creationId="{48EE5ECD-F9B4-4B5B-A2A3-796A5D64881B}"/>
          </ac:spMkLst>
        </pc:spChg>
        <pc:spChg chg="add">
          <ac:chgData name="Margaux Buguet" userId="74922053-cbe8-4ba8-8604-fd689a4c4859" providerId="ADAL" clId="{CE9CB74F-18A1-4BD5-B18C-8B63C5EAE252}" dt="2021-05-28T07:17:24.119" v="1641"/>
          <ac:spMkLst>
            <pc:docMk/>
            <pc:sldMk cId="2539330701" sldId="1746"/>
            <ac:spMk id="23" creationId="{68BB7F90-6C0B-4A16-9F62-C75B853F8A18}"/>
          </ac:spMkLst>
        </pc:spChg>
        <pc:spChg chg="add mod">
          <ac:chgData name="Margaux Buguet" userId="74922053-cbe8-4ba8-8604-fd689a4c4859" providerId="ADAL" clId="{CE9CB74F-18A1-4BD5-B18C-8B63C5EAE252}" dt="2021-05-31T06:26:46.258" v="4746" actId="1036"/>
          <ac:spMkLst>
            <pc:docMk/>
            <pc:sldMk cId="2539330701" sldId="1746"/>
            <ac:spMk id="24" creationId="{667DD74F-EF4E-49F1-BBB4-97475D476687}"/>
          </ac:spMkLst>
        </pc:spChg>
        <pc:spChg chg="add mod">
          <ac:chgData name="Margaux Buguet" userId="74922053-cbe8-4ba8-8604-fd689a4c4859" providerId="ADAL" clId="{CE9CB74F-18A1-4BD5-B18C-8B63C5EAE252}" dt="2021-05-28T07:17:31.658" v="1645" actId="20577"/>
          <ac:spMkLst>
            <pc:docMk/>
            <pc:sldMk cId="2539330701" sldId="1746"/>
            <ac:spMk id="26" creationId="{FF7E8540-16F8-4C48-9192-ACE6BCD83FDA}"/>
          </ac:spMkLst>
        </pc:spChg>
        <pc:spChg chg="del">
          <ac:chgData name="Margaux Buguet" userId="74922053-cbe8-4ba8-8604-fd689a4c4859" providerId="ADAL" clId="{CE9CB74F-18A1-4BD5-B18C-8B63C5EAE252}" dt="2021-05-28T07:15:26.460" v="1619" actId="478"/>
          <ac:spMkLst>
            <pc:docMk/>
            <pc:sldMk cId="2539330701" sldId="1746"/>
            <ac:spMk id="61" creationId="{3837B540-5F3A-4EA2-862D-AB9E10A69570}"/>
          </ac:spMkLst>
        </pc:spChg>
        <pc:spChg chg="del">
          <ac:chgData name="Margaux Buguet" userId="74922053-cbe8-4ba8-8604-fd689a4c4859" providerId="ADAL" clId="{CE9CB74F-18A1-4BD5-B18C-8B63C5EAE252}" dt="2021-05-28T07:15:26.460" v="1619" actId="478"/>
          <ac:spMkLst>
            <pc:docMk/>
            <pc:sldMk cId="2539330701" sldId="1746"/>
            <ac:spMk id="62" creationId="{FFFE5689-F38E-4E1B-8FC3-21ABDC22B52E}"/>
          </ac:spMkLst>
        </pc:spChg>
        <pc:spChg chg="mod ord">
          <ac:chgData name="Margaux Buguet" userId="74922053-cbe8-4ba8-8604-fd689a4c4859" providerId="ADAL" clId="{CE9CB74F-18A1-4BD5-B18C-8B63C5EAE252}" dt="2021-05-28T07:17:27.713" v="1642"/>
          <ac:spMkLst>
            <pc:docMk/>
            <pc:sldMk cId="2539330701" sldId="1746"/>
            <ac:spMk id="64" creationId="{A91258D5-F922-414D-9E0D-00125510BC9C}"/>
          </ac:spMkLst>
        </pc:spChg>
        <pc:cxnChg chg="add del mod">
          <ac:chgData name="Margaux Buguet" userId="74922053-cbe8-4ba8-8604-fd689a4c4859" providerId="ADAL" clId="{CE9CB74F-18A1-4BD5-B18C-8B63C5EAE252}" dt="2021-05-28T07:17:35.703" v="1646" actId="478"/>
          <ac:cxnSpMkLst>
            <pc:docMk/>
            <pc:sldMk cId="2539330701" sldId="1746"/>
            <ac:cxnSpMk id="21" creationId="{D7DD798F-CA8E-4A12-B42C-CE6CC39953AD}"/>
          </ac:cxnSpMkLst>
        </pc:cxnChg>
        <pc:cxnChg chg="add mod">
          <ac:chgData name="Margaux Buguet" userId="74922053-cbe8-4ba8-8604-fd689a4c4859" providerId="ADAL" clId="{CE9CB74F-18A1-4BD5-B18C-8B63C5EAE252}" dt="2021-05-31T06:26:46.258" v="4746" actId="1036"/>
          <ac:cxnSpMkLst>
            <pc:docMk/>
            <pc:sldMk cId="2539330701" sldId="1746"/>
            <ac:cxnSpMk id="25" creationId="{2A112CD8-E9AD-4A81-93BB-813949DDC42F}"/>
          </ac:cxnSpMkLst>
        </pc:cxnChg>
        <pc:cxnChg chg="del">
          <ac:chgData name="Margaux Buguet" userId="74922053-cbe8-4ba8-8604-fd689a4c4859" providerId="ADAL" clId="{CE9CB74F-18A1-4BD5-B18C-8B63C5EAE252}" dt="2021-05-28T07:15:26.460" v="1619" actId="478"/>
          <ac:cxnSpMkLst>
            <pc:docMk/>
            <pc:sldMk cId="2539330701" sldId="1746"/>
            <ac:cxnSpMk id="63" creationId="{A3EBA440-18FD-4917-BB42-79C088110402}"/>
          </ac:cxnSpMkLst>
        </pc:cxnChg>
      </pc:sldChg>
      <pc:sldChg chg="addSp delSp modSp">
        <pc:chgData name="Margaux Buguet" userId="74922053-cbe8-4ba8-8604-fd689a4c4859" providerId="ADAL" clId="{CE9CB74F-18A1-4BD5-B18C-8B63C5EAE252}" dt="2021-05-28T09:52:42.771" v="3361" actId="207"/>
        <pc:sldMkLst>
          <pc:docMk/>
          <pc:sldMk cId="2276969328" sldId="1747"/>
        </pc:sldMkLst>
        <pc:spChg chg="mod">
          <ac:chgData name="Margaux Buguet" userId="74922053-cbe8-4ba8-8604-fd689a4c4859" providerId="ADAL" clId="{CE9CB74F-18A1-4BD5-B18C-8B63C5EAE252}" dt="2021-05-28T07:23:39.050" v="1722" actId="113"/>
          <ac:spMkLst>
            <pc:docMk/>
            <pc:sldMk cId="2276969328" sldId="1747"/>
            <ac:spMk id="20" creationId="{60E9B543-B51C-4DFE-B7A8-2C8D25D0652A}"/>
          </ac:spMkLst>
        </pc:spChg>
        <pc:spChg chg="mod ord">
          <ac:chgData name="Margaux Buguet" userId="74922053-cbe8-4ba8-8604-fd689a4c4859" providerId="ADAL" clId="{CE9CB74F-18A1-4BD5-B18C-8B63C5EAE252}" dt="2021-05-28T07:22:30.694" v="1684" actId="14861"/>
          <ac:spMkLst>
            <pc:docMk/>
            <pc:sldMk cId="2276969328" sldId="1747"/>
            <ac:spMk id="21" creationId="{931F10A7-D171-468A-A4D2-D16DA3F99EDA}"/>
          </ac:spMkLst>
        </pc:spChg>
        <pc:spChg chg="del">
          <ac:chgData name="Margaux Buguet" userId="74922053-cbe8-4ba8-8604-fd689a4c4859" providerId="ADAL" clId="{CE9CB74F-18A1-4BD5-B18C-8B63C5EAE252}" dt="2021-05-10T17:20:11.417" v="767" actId="478"/>
          <ac:spMkLst>
            <pc:docMk/>
            <pc:sldMk cId="2276969328" sldId="1747"/>
            <ac:spMk id="24" creationId="{EBB4AF1F-E478-4B7F-A52A-1C7973AEF03D}"/>
          </ac:spMkLst>
        </pc:spChg>
        <pc:spChg chg="mod">
          <ac:chgData name="Margaux Buguet" userId="74922053-cbe8-4ba8-8604-fd689a4c4859" providerId="ADAL" clId="{CE9CB74F-18A1-4BD5-B18C-8B63C5EAE252}" dt="2021-05-28T07:25:29.089" v="1760" actId="20577"/>
          <ac:spMkLst>
            <pc:docMk/>
            <pc:sldMk cId="2276969328" sldId="1747"/>
            <ac:spMk id="25" creationId="{860BD910-62B1-46CE-8B72-048C9DFCE17F}"/>
          </ac:spMkLst>
        </pc:spChg>
        <pc:spChg chg="mod">
          <ac:chgData name="Margaux Buguet" userId="74922053-cbe8-4ba8-8604-fd689a4c4859" providerId="ADAL" clId="{CE9CB74F-18A1-4BD5-B18C-8B63C5EAE252}" dt="2021-05-28T07:25:21.748" v="1736" actId="1076"/>
          <ac:spMkLst>
            <pc:docMk/>
            <pc:sldMk cId="2276969328" sldId="1747"/>
            <ac:spMk id="26" creationId="{F3FDB8B9-71AB-406A-89CB-6FB2EBA3E536}"/>
          </ac:spMkLst>
        </pc:spChg>
        <pc:spChg chg="mod">
          <ac:chgData name="Margaux Buguet" userId="74922053-cbe8-4ba8-8604-fd689a4c4859" providerId="ADAL" clId="{CE9CB74F-18A1-4BD5-B18C-8B63C5EAE252}" dt="2021-05-28T07:25:40.374" v="1763" actId="114"/>
          <ac:spMkLst>
            <pc:docMk/>
            <pc:sldMk cId="2276969328" sldId="1747"/>
            <ac:spMk id="27" creationId="{5EAD1B5A-1C12-406F-B800-78BCC29EC8FB}"/>
          </ac:spMkLst>
        </pc:spChg>
        <pc:spChg chg="add mod">
          <ac:chgData name="Margaux Buguet" userId="74922053-cbe8-4ba8-8604-fd689a4c4859" providerId="ADAL" clId="{CE9CB74F-18A1-4BD5-B18C-8B63C5EAE252}" dt="2021-05-28T09:52:42.771" v="3361" actId="207"/>
          <ac:spMkLst>
            <pc:docMk/>
            <pc:sldMk cId="2276969328" sldId="1747"/>
            <ac:spMk id="29" creationId="{52283CFB-A73C-427D-9991-1AF7E6537418}"/>
          </ac:spMkLst>
        </pc:spChg>
        <pc:spChg chg="add">
          <ac:chgData name="Margaux Buguet" userId="74922053-cbe8-4ba8-8604-fd689a4c4859" providerId="ADAL" clId="{CE9CB74F-18A1-4BD5-B18C-8B63C5EAE252}" dt="2021-05-28T07:24:01.461" v="1725"/>
          <ac:spMkLst>
            <pc:docMk/>
            <pc:sldMk cId="2276969328" sldId="1747"/>
            <ac:spMk id="30" creationId="{C537090D-A679-402D-B898-091106F8A871}"/>
          </ac:spMkLst>
        </pc:spChg>
        <pc:spChg chg="add mod">
          <ac:chgData name="Margaux Buguet" userId="74922053-cbe8-4ba8-8604-fd689a4c4859" providerId="ADAL" clId="{CE9CB74F-18A1-4BD5-B18C-8B63C5EAE252}" dt="2021-05-28T07:24:04.673" v="1726" actId="20577"/>
          <ac:spMkLst>
            <pc:docMk/>
            <pc:sldMk cId="2276969328" sldId="1747"/>
            <ac:spMk id="31" creationId="{C6147355-C727-4D85-8024-45A377EEB389}"/>
          </ac:spMkLst>
        </pc:spChg>
        <pc:spChg chg="add">
          <ac:chgData name="Margaux Buguet" userId="74922053-cbe8-4ba8-8604-fd689a4c4859" providerId="ADAL" clId="{CE9CB74F-18A1-4BD5-B18C-8B63C5EAE252}" dt="2021-05-28T07:24:19.694" v="1728"/>
          <ac:spMkLst>
            <pc:docMk/>
            <pc:sldMk cId="2276969328" sldId="1747"/>
            <ac:spMk id="37" creationId="{6D2401F1-DBC2-4E5F-9BD0-5857D697B858}"/>
          </ac:spMkLst>
        </pc:spChg>
        <pc:spChg chg="add">
          <ac:chgData name="Margaux Buguet" userId="74922053-cbe8-4ba8-8604-fd689a4c4859" providerId="ADAL" clId="{CE9CB74F-18A1-4BD5-B18C-8B63C5EAE252}" dt="2021-05-28T07:24:19.694" v="1728"/>
          <ac:spMkLst>
            <pc:docMk/>
            <pc:sldMk cId="2276969328" sldId="1747"/>
            <ac:spMk id="38" creationId="{1D8B17FF-C45D-4E8E-AA24-CC035C7024BD}"/>
          </ac:spMkLst>
        </pc:spChg>
        <pc:spChg chg="add mod">
          <ac:chgData name="Margaux Buguet" userId="74922053-cbe8-4ba8-8604-fd689a4c4859" providerId="ADAL" clId="{CE9CB74F-18A1-4BD5-B18C-8B63C5EAE252}" dt="2021-05-28T07:24:23.514" v="1729" actId="20577"/>
          <ac:spMkLst>
            <pc:docMk/>
            <pc:sldMk cId="2276969328" sldId="1747"/>
            <ac:spMk id="40" creationId="{A07D4F47-27A1-4A05-B297-2B99A8496247}"/>
          </ac:spMkLst>
        </pc:spChg>
        <pc:spChg chg="mod">
          <ac:chgData name="Margaux Buguet" userId="74922053-cbe8-4ba8-8604-fd689a4c4859" providerId="ADAL" clId="{CE9CB74F-18A1-4BD5-B18C-8B63C5EAE252}" dt="2021-05-28T07:29:43.220" v="1809" actId="2711"/>
          <ac:spMkLst>
            <pc:docMk/>
            <pc:sldMk cId="2276969328" sldId="1747"/>
            <ac:spMk id="48" creationId="{E109E8B4-EC71-4DD7-8CEB-58E761188725}"/>
          </ac:spMkLst>
        </pc:spChg>
        <pc:spChg chg="mod">
          <ac:chgData name="Margaux Buguet" userId="74922053-cbe8-4ba8-8604-fd689a4c4859" providerId="ADAL" clId="{CE9CB74F-18A1-4BD5-B18C-8B63C5EAE252}" dt="2021-05-28T07:22:08.593" v="1681" actId="2711"/>
          <ac:spMkLst>
            <pc:docMk/>
            <pc:sldMk cId="2276969328" sldId="1747"/>
            <ac:spMk id="49" creationId="{5FBB1416-E468-48E4-8726-B74EE5F3587C}"/>
          </ac:spMkLst>
        </pc:spChg>
        <pc:spChg chg="mod">
          <ac:chgData name="Margaux Buguet" userId="74922053-cbe8-4ba8-8604-fd689a4c4859" providerId="ADAL" clId="{CE9CB74F-18A1-4BD5-B18C-8B63C5EAE252}" dt="2021-05-28T07:22:08.593" v="1681" actId="2711"/>
          <ac:spMkLst>
            <pc:docMk/>
            <pc:sldMk cId="2276969328" sldId="1747"/>
            <ac:spMk id="52" creationId="{9C4135CD-795C-4541-A6A4-3A4D24A70971}"/>
          </ac:spMkLst>
        </pc:spChg>
        <pc:spChg chg="mod">
          <ac:chgData name="Margaux Buguet" userId="74922053-cbe8-4ba8-8604-fd689a4c4859" providerId="ADAL" clId="{CE9CB74F-18A1-4BD5-B18C-8B63C5EAE252}" dt="2021-05-28T07:22:08.593" v="1681" actId="2711"/>
          <ac:spMkLst>
            <pc:docMk/>
            <pc:sldMk cId="2276969328" sldId="1747"/>
            <ac:spMk id="53" creationId="{C7D57F19-19A9-4CE4-BDC9-E33F683BDAF1}"/>
          </ac:spMkLst>
        </pc:spChg>
        <pc:spChg chg="del mod">
          <ac:chgData name="Margaux Buguet" userId="74922053-cbe8-4ba8-8604-fd689a4c4859" providerId="ADAL" clId="{CE9CB74F-18A1-4BD5-B18C-8B63C5EAE252}" dt="2021-05-28T07:24:00.484" v="1724" actId="478"/>
          <ac:spMkLst>
            <pc:docMk/>
            <pc:sldMk cId="2276969328" sldId="1747"/>
            <ac:spMk id="61" creationId="{3837B540-5F3A-4EA2-862D-AB9E10A69570}"/>
          </ac:spMkLst>
        </pc:spChg>
        <pc:spChg chg="del mod">
          <ac:chgData name="Margaux Buguet" userId="74922053-cbe8-4ba8-8604-fd689a4c4859" providerId="ADAL" clId="{CE9CB74F-18A1-4BD5-B18C-8B63C5EAE252}" dt="2021-05-28T07:23:58.965" v="1723" actId="478"/>
          <ac:spMkLst>
            <pc:docMk/>
            <pc:sldMk cId="2276969328" sldId="1747"/>
            <ac:spMk id="62" creationId="{FFFE5689-F38E-4E1B-8FC3-21ABDC22B52E}"/>
          </ac:spMkLst>
        </pc:spChg>
        <pc:spChg chg="del mod">
          <ac:chgData name="Margaux Buguet" userId="74922053-cbe8-4ba8-8604-fd689a4c4859" providerId="ADAL" clId="{CE9CB74F-18A1-4BD5-B18C-8B63C5EAE252}" dt="2021-05-28T07:23:58.965" v="1723" actId="478"/>
          <ac:spMkLst>
            <pc:docMk/>
            <pc:sldMk cId="2276969328" sldId="1747"/>
            <ac:spMk id="64" creationId="{A91258D5-F922-414D-9E0D-00125510BC9C}"/>
          </ac:spMkLst>
        </pc:spChg>
        <pc:cxnChg chg="del">
          <ac:chgData name="Margaux Buguet" userId="74922053-cbe8-4ba8-8604-fd689a4c4859" providerId="ADAL" clId="{CE9CB74F-18A1-4BD5-B18C-8B63C5EAE252}" dt="2021-05-10T17:20:13.171" v="768" actId="478"/>
          <ac:cxnSpMkLst>
            <pc:docMk/>
            <pc:sldMk cId="2276969328" sldId="1747"/>
            <ac:cxnSpMk id="23" creationId="{14A66BC6-104B-4724-8AE7-F3778222FDEE}"/>
          </ac:cxnSpMkLst>
        </pc:cxnChg>
        <pc:cxnChg chg="add">
          <ac:chgData name="Margaux Buguet" userId="74922053-cbe8-4ba8-8604-fd689a4c4859" providerId="ADAL" clId="{CE9CB74F-18A1-4BD5-B18C-8B63C5EAE252}" dt="2021-05-28T07:24:11.375" v="1727"/>
          <ac:cxnSpMkLst>
            <pc:docMk/>
            <pc:sldMk cId="2276969328" sldId="1747"/>
            <ac:cxnSpMk id="36" creationId="{B6F6387A-067D-4320-9A2B-88FD9A212501}"/>
          </ac:cxnSpMkLst>
        </pc:cxnChg>
        <pc:cxnChg chg="add">
          <ac:chgData name="Margaux Buguet" userId="74922053-cbe8-4ba8-8604-fd689a4c4859" providerId="ADAL" clId="{CE9CB74F-18A1-4BD5-B18C-8B63C5EAE252}" dt="2021-05-28T07:24:19.694" v="1728"/>
          <ac:cxnSpMkLst>
            <pc:docMk/>
            <pc:sldMk cId="2276969328" sldId="1747"/>
            <ac:cxnSpMk id="39" creationId="{DC6E1279-594F-4424-91BF-E8B8B10E918F}"/>
          </ac:cxnSpMkLst>
        </pc:cxnChg>
        <pc:cxnChg chg="del">
          <ac:chgData name="Margaux Buguet" userId="74922053-cbe8-4ba8-8604-fd689a4c4859" providerId="ADAL" clId="{CE9CB74F-18A1-4BD5-B18C-8B63C5EAE252}" dt="2021-05-28T07:23:58.965" v="1723" actId="478"/>
          <ac:cxnSpMkLst>
            <pc:docMk/>
            <pc:sldMk cId="2276969328" sldId="1747"/>
            <ac:cxnSpMk id="63" creationId="{A3EBA440-18FD-4917-BB42-79C088110402}"/>
          </ac:cxnSpMkLst>
        </pc:cxnChg>
      </pc:sldChg>
      <pc:sldChg chg="modSp">
        <pc:chgData name="Margaux Buguet" userId="74922053-cbe8-4ba8-8604-fd689a4c4859" providerId="ADAL" clId="{CE9CB74F-18A1-4BD5-B18C-8B63C5EAE252}" dt="2021-05-28T07:28:12.638" v="1795" actId="1076"/>
        <pc:sldMkLst>
          <pc:docMk/>
          <pc:sldMk cId="1348039910" sldId="1748"/>
        </pc:sldMkLst>
        <pc:spChg chg="mod">
          <ac:chgData name="Margaux Buguet" userId="74922053-cbe8-4ba8-8604-fd689a4c4859" providerId="ADAL" clId="{CE9CB74F-18A1-4BD5-B18C-8B63C5EAE252}" dt="2021-05-28T07:28:12.638" v="1795" actId="1076"/>
          <ac:spMkLst>
            <pc:docMk/>
            <pc:sldMk cId="1348039910" sldId="1748"/>
            <ac:spMk id="38" creationId="{606BCAA9-238E-4872-89B9-782527AE5036}"/>
          </ac:spMkLst>
        </pc:spChg>
        <pc:spChg chg="mod">
          <ac:chgData name="Margaux Buguet" userId="74922053-cbe8-4ba8-8604-fd689a4c4859" providerId="ADAL" clId="{CE9CB74F-18A1-4BD5-B18C-8B63C5EAE252}" dt="2021-05-28T07:28:12.638" v="1795" actId="1076"/>
          <ac:spMkLst>
            <pc:docMk/>
            <pc:sldMk cId="1348039910" sldId="1748"/>
            <ac:spMk id="40" creationId="{A540AC02-99AD-4DCE-A75F-3D6AE0B9752E}"/>
          </ac:spMkLst>
        </pc:spChg>
        <pc:spChg chg="mod">
          <ac:chgData name="Margaux Buguet" userId="74922053-cbe8-4ba8-8604-fd689a4c4859" providerId="ADAL" clId="{CE9CB74F-18A1-4BD5-B18C-8B63C5EAE252}" dt="2021-05-28T07:25:56.602" v="1765" actId="14100"/>
          <ac:spMkLst>
            <pc:docMk/>
            <pc:sldMk cId="1348039910" sldId="1748"/>
            <ac:spMk id="48" creationId="{E109E8B4-EC71-4DD7-8CEB-58E761188725}"/>
          </ac:spMkLst>
        </pc:spChg>
        <pc:picChg chg="mod">
          <ac:chgData name="Margaux Buguet" userId="74922053-cbe8-4ba8-8604-fd689a4c4859" providerId="ADAL" clId="{CE9CB74F-18A1-4BD5-B18C-8B63C5EAE252}" dt="2021-05-28T07:28:12.638" v="1795" actId="1076"/>
          <ac:picMkLst>
            <pc:docMk/>
            <pc:sldMk cId="1348039910" sldId="1748"/>
            <ac:picMk id="39" creationId="{9AD8D410-89E4-4204-A17E-4B1AD708F014}"/>
          </ac:picMkLst>
        </pc:picChg>
      </pc:sldChg>
      <pc:sldChg chg="modSp">
        <pc:chgData name="Margaux Buguet" userId="74922053-cbe8-4ba8-8604-fd689a4c4859" providerId="ADAL" clId="{CE9CB74F-18A1-4BD5-B18C-8B63C5EAE252}" dt="2021-05-28T07:29:14.352" v="1808" actId="207"/>
        <pc:sldMkLst>
          <pc:docMk/>
          <pc:sldMk cId="2227102161" sldId="1749"/>
        </pc:sldMkLst>
        <pc:spChg chg="mod">
          <ac:chgData name="Margaux Buguet" userId="74922053-cbe8-4ba8-8604-fd689a4c4859" providerId="ADAL" clId="{CE9CB74F-18A1-4BD5-B18C-8B63C5EAE252}" dt="2021-05-28T07:29:14.352" v="1808" actId="207"/>
          <ac:spMkLst>
            <pc:docMk/>
            <pc:sldMk cId="2227102161" sldId="1749"/>
            <ac:spMk id="38" creationId="{606BCAA9-238E-4872-89B9-782527AE5036}"/>
          </ac:spMkLst>
        </pc:spChg>
        <pc:spChg chg="mod">
          <ac:chgData name="Margaux Buguet" userId="74922053-cbe8-4ba8-8604-fd689a4c4859" providerId="ADAL" clId="{CE9CB74F-18A1-4BD5-B18C-8B63C5EAE252}" dt="2021-05-28T07:28:23.026" v="1797" actId="14100"/>
          <ac:spMkLst>
            <pc:docMk/>
            <pc:sldMk cId="2227102161" sldId="1749"/>
            <ac:spMk id="48" creationId="{E109E8B4-EC71-4DD7-8CEB-58E761188725}"/>
          </ac:spMkLst>
        </pc:spChg>
      </pc:sldChg>
      <pc:sldChg chg="addSp delSp modSp">
        <pc:chgData name="Margaux Buguet" userId="74922053-cbe8-4ba8-8604-fd689a4c4859" providerId="ADAL" clId="{CE9CB74F-18A1-4BD5-B18C-8B63C5EAE252}" dt="2021-05-28T13:00:15.453" v="4738" actId="478"/>
        <pc:sldMkLst>
          <pc:docMk/>
          <pc:sldMk cId="3333451070" sldId="1750"/>
        </pc:sldMkLst>
        <pc:spChg chg="add del mod">
          <ac:chgData name="Margaux Buguet" userId="74922053-cbe8-4ba8-8604-fd689a4c4859" providerId="ADAL" clId="{CE9CB74F-18A1-4BD5-B18C-8B63C5EAE252}" dt="2021-05-28T13:00:15.453" v="4738" actId="478"/>
          <ac:spMkLst>
            <pc:docMk/>
            <pc:sldMk cId="3333451070" sldId="1750"/>
            <ac:spMk id="2" creationId="{3AAB9F72-D5EC-4B53-812E-7D9875125499}"/>
          </ac:spMkLst>
        </pc:spChg>
        <pc:spChg chg="mod">
          <ac:chgData name="Margaux Buguet" userId="74922053-cbe8-4ba8-8604-fd689a4c4859" providerId="ADAL" clId="{CE9CB74F-18A1-4BD5-B18C-8B63C5EAE252}" dt="2021-05-28T07:30:02.688" v="1810" actId="2711"/>
          <ac:spMkLst>
            <pc:docMk/>
            <pc:sldMk cId="3333451070" sldId="1750"/>
            <ac:spMk id="20" creationId="{60E9B543-B51C-4DFE-B7A8-2C8D25D0652A}"/>
          </ac:spMkLst>
        </pc:spChg>
        <pc:spChg chg="mod ord">
          <ac:chgData name="Margaux Buguet" userId="74922053-cbe8-4ba8-8604-fd689a4c4859" providerId="ADAL" clId="{CE9CB74F-18A1-4BD5-B18C-8B63C5EAE252}" dt="2021-05-28T07:30:56.270" v="1818" actId="14861"/>
          <ac:spMkLst>
            <pc:docMk/>
            <pc:sldMk cId="3333451070" sldId="1750"/>
            <ac:spMk id="21" creationId="{931F10A7-D171-468A-A4D2-D16DA3F99EDA}"/>
          </ac:spMkLst>
        </pc:spChg>
        <pc:spChg chg="del mod">
          <ac:chgData name="Margaux Buguet" userId="74922053-cbe8-4ba8-8604-fd689a4c4859" providerId="ADAL" clId="{CE9CB74F-18A1-4BD5-B18C-8B63C5EAE252}" dt="2021-05-28T07:30:24.204" v="1814" actId="478"/>
          <ac:spMkLst>
            <pc:docMk/>
            <pc:sldMk cId="3333451070" sldId="1750"/>
            <ac:spMk id="24" creationId="{EBB4AF1F-E478-4B7F-A52A-1C7973AEF03D}"/>
          </ac:spMkLst>
        </pc:spChg>
        <pc:spChg chg="mod">
          <ac:chgData name="Margaux Buguet" userId="74922053-cbe8-4ba8-8604-fd689a4c4859" providerId="ADAL" clId="{CE9CB74F-18A1-4BD5-B18C-8B63C5EAE252}" dt="2021-05-28T07:37:34.414" v="1946" actId="20577"/>
          <ac:spMkLst>
            <pc:docMk/>
            <pc:sldMk cId="3333451070" sldId="1750"/>
            <ac:spMk id="25" creationId="{860BD910-62B1-46CE-8B72-048C9DFCE17F}"/>
          </ac:spMkLst>
        </pc:spChg>
        <pc:spChg chg="add">
          <ac:chgData name="Margaux Buguet" userId="74922053-cbe8-4ba8-8604-fd689a4c4859" providerId="ADAL" clId="{CE9CB74F-18A1-4BD5-B18C-8B63C5EAE252}" dt="2021-05-28T07:31:35.402" v="1823"/>
          <ac:spMkLst>
            <pc:docMk/>
            <pc:sldMk cId="3333451070" sldId="1750"/>
            <ac:spMk id="29" creationId="{2FEE9B55-7E0A-4622-A804-5CFC62874FFF}"/>
          </ac:spMkLst>
        </pc:spChg>
        <pc:spChg chg="add">
          <ac:chgData name="Margaux Buguet" userId="74922053-cbe8-4ba8-8604-fd689a4c4859" providerId="ADAL" clId="{CE9CB74F-18A1-4BD5-B18C-8B63C5EAE252}" dt="2021-05-28T07:31:35.402" v="1823"/>
          <ac:spMkLst>
            <pc:docMk/>
            <pc:sldMk cId="3333451070" sldId="1750"/>
            <ac:spMk id="30" creationId="{0147145A-5930-4B18-9083-9B0DD39E29E6}"/>
          </ac:spMkLst>
        </pc:spChg>
        <pc:spChg chg="add mod">
          <ac:chgData name="Margaux Buguet" userId="74922053-cbe8-4ba8-8604-fd689a4c4859" providerId="ADAL" clId="{CE9CB74F-18A1-4BD5-B18C-8B63C5EAE252}" dt="2021-05-28T07:32:30.778" v="1863" actId="20577"/>
          <ac:spMkLst>
            <pc:docMk/>
            <pc:sldMk cId="3333451070" sldId="1750"/>
            <ac:spMk id="32" creationId="{CAA2AC55-D550-4BDC-BFB5-6CC01A3B59D1}"/>
          </ac:spMkLst>
        </pc:spChg>
        <pc:spChg chg="add mod">
          <ac:chgData name="Margaux Buguet" userId="74922053-cbe8-4ba8-8604-fd689a4c4859" providerId="ADAL" clId="{CE9CB74F-18A1-4BD5-B18C-8B63C5EAE252}" dt="2021-05-28T07:37:44.955" v="1949" actId="14100"/>
          <ac:spMkLst>
            <pc:docMk/>
            <pc:sldMk cId="3333451070" sldId="1750"/>
            <ac:spMk id="33" creationId="{571A95FE-8BBE-4973-82D9-C88C45640BEE}"/>
          </ac:spMkLst>
        </pc:spChg>
        <pc:spChg chg="del mod">
          <ac:chgData name="Margaux Buguet" userId="74922053-cbe8-4ba8-8604-fd689a4c4859" providerId="ADAL" clId="{CE9CB74F-18A1-4BD5-B18C-8B63C5EAE252}" dt="2021-05-28T07:31:53.982" v="1835" actId="478"/>
          <ac:spMkLst>
            <pc:docMk/>
            <pc:sldMk cId="3333451070" sldId="1750"/>
            <ac:spMk id="61" creationId="{3837B540-5F3A-4EA2-862D-AB9E10A69570}"/>
          </ac:spMkLst>
        </pc:spChg>
        <pc:spChg chg="del mod">
          <ac:chgData name="Margaux Buguet" userId="74922053-cbe8-4ba8-8604-fd689a4c4859" providerId="ADAL" clId="{CE9CB74F-18A1-4BD5-B18C-8B63C5EAE252}" dt="2021-05-28T07:31:56.213" v="1836" actId="478"/>
          <ac:spMkLst>
            <pc:docMk/>
            <pc:sldMk cId="3333451070" sldId="1750"/>
            <ac:spMk id="62" creationId="{FFFE5689-F38E-4E1B-8FC3-21ABDC22B52E}"/>
          </ac:spMkLst>
        </pc:spChg>
        <pc:spChg chg="del mod">
          <ac:chgData name="Margaux Buguet" userId="74922053-cbe8-4ba8-8604-fd689a4c4859" providerId="ADAL" clId="{CE9CB74F-18A1-4BD5-B18C-8B63C5EAE252}" dt="2021-05-28T07:31:53.982" v="1835" actId="478"/>
          <ac:spMkLst>
            <pc:docMk/>
            <pc:sldMk cId="3333451070" sldId="1750"/>
            <ac:spMk id="64" creationId="{A91258D5-F922-414D-9E0D-00125510BC9C}"/>
          </ac:spMkLst>
        </pc:spChg>
        <pc:cxnChg chg="del">
          <ac:chgData name="Margaux Buguet" userId="74922053-cbe8-4ba8-8604-fd689a4c4859" providerId="ADAL" clId="{CE9CB74F-18A1-4BD5-B18C-8B63C5EAE252}" dt="2021-05-28T07:30:25.897" v="1815" actId="478"/>
          <ac:cxnSpMkLst>
            <pc:docMk/>
            <pc:sldMk cId="3333451070" sldId="1750"/>
            <ac:cxnSpMk id="23" creationId="{14A66BC6-104B-4724-8AE7-F3778222FDEE}"/>
          </ac:cxnSpMkLst>
        </pc:cxnChg>
        <pc:cxnChg chg="add">
          <ac:chgData name="Margaux Buguet" userId="74922053-cbe8-4ba8-8604-fd689a4c4859" providerId="ADAL" clId="{CE9CB74F-18A1-4BD5-B18C-8B63C5EAE252}" dt="2021-05-28T07:31:35.402" v="1823"/>
          <ac:cxnSpMkLst>
            <pc:docMk/>
            <pc:sldMk cId="3333451070" sldId="1750"/>
            <ac:cxnSpMk id="31" creationId="{79CFF625-C1F0-4DB8-AD56-F58CC733A118}"/>
          </ac:cxnSpMkLst>
        </pc:cxnChg>
        <pc:cxnChg chg="del mod">
          <ac:chgData name="Margaux Buguet" userId="74922053-cbe8-4ba8-8604-fd689a4c4859" providerId="ADAL" clId="{CE9CB74F-18A1-4BD5-B18C-8B63C5EAE252}" dt="2021-05-28T07:31:56.213" v="1836" actId="478"/>
          <ac:cxnSpMkLst>
            <pc:docMk/>
            <pc:sldMk cId="3333451070" sldId="1750"/>
            <ac:cxnSpMk id="63" creationId="{A3EBA440-18FD-4917-BB42-79C088110402}"/>
          </ac:cxnSpMkLst>
        </pc:cxnChg>
      </pc:sldChg>
      <pc:sldChg chg="addSp delSp modSp">
        <pc:chgData name="Margaux Buguet" userId="74922053-cbe8-4ba8-8604-fd689a4c4859" providerId="ADAL" clId="{CE9CB74F-18A1-4BD5-B18C-8B63C5EAE252}" dt="2021-05-28T07:56:08.173" v="2488" actId="1076"/>
        <pc:sldMkLst>
          <pc:docMk/>
          <pc:sldMk cId="2948045520" sldId="1751"/>
        </pc:sldMkLst>
        <pc:spChg chg="add del mod">
          <ac:chgData name="Margaux Buguet" userId="74922053-cbe8-4ba8-8604-fd689a4c4859" providerId="ADAL" clId="{CE9CB74F-18A1-4BD5-B18C-8B63C5EAE252}" dt="2021-05-28T07:47:40.328" v="2211" actId="478"/>
          <ac:spMkLst>
            <pc:docMk/>
            <pc:sldMk cId="2948045520" sldId="1751"/>
            <ac:spMk id="2" creationId="{A7F7A69C-6CA2-4CD9-8874-E328ABE5096F}"/>
          </ac:spMkLst>
        </pc:spChg>
        <pc:spChg chg="add mod">
          <ac:chgData name="Margaux Buguet" userId="74922053-cbe8-4ba8-8604-fd689a4c4859" providerId="ADAL" clId="{CE9CB74F-18A1-4BD5-B18C-8B63C5EAE252}" dt="2021-05-28T07:56:08.173" v="2488" actId="1076"/>
          <ac:spMkLst>
            <pc:docMk/>
            <pc:sldMk cId="2948045520" sldId="1751"/>
            <ac:spMk id="3" creationId="{54F50B8A-6886-495C-B9A9-5D31D9C806DB}"/>
          </ac:spMkLst>
        </pc:spChg>
        <pc:spChg chg="mod">
          <ac:chgData name="Margaux Buguet" userId="74922053-cbe8-4ba8-8604-fd689a4c4859" providerId="ADAL" clId="{CE9CB74F-18A1-4BD5-B18C-8B63C5EAE252}" dt="2021-05-28T07:43:52.663" v="2089" actId="2711"/>
          <ac:spMkLst>
            <pc:docMk/>
            <pc:sldMk cId="2948045520" sldId="1751"/>
            <ac:spMk id="20" creationId="{60E9B543-B51C-4DFE-B7A8-2C8D25D0652A}"/>
          </ac:spMkLst>
        </pc:spChg>
        <pc:spChg chg="mod ord">
          <ac:chgData name="Margaux Buguet" userId="74922053-cbe8-4ba8-8604-fd689a4c4859" providerId="ADAL" clId="{CE9CB74F-18A1-4BD5-B18C-8B63C5EAE252}" dt="2021-05-28T07:47:57.423" v="2214" actId="14861"/>
          <ac:spMkLst>
            <pc:docMk/>
            <pc:sldMk cId="2948045520" sldId="1751"/>
            <ac:spMk id="21" creationId="{931F10A7-D171-468A-A4D2-D16DA3F99EDA}"/>
          </ac:spMkLst>
        </pc:spChg>
        <pc:spChg chg="del mod">
          <ac:chgData name="Margaux Buguet" userId="74922053-cbe8-4ba8-8604-fd689a4c4859" providerId="ADAL" clId="{CE9CB74F-18A1-4BD5-B18C-8B63C5EAE252}" dt="2021-05-28T07:44:01.112" v="2090" actId="478"/>
          <ac:spMkLst>
            <pc:docMk/>
            <pc:sldMk cId="2948045520" sldId="1751"/>
            <ac:spMk id="24" creationId="{EBB4AF1F-E478-4B7F-A52A-1C7973AEF03D}"/>
          </ac:spMkLst>
        </pc:spChg>
        <pc:spChg chg="add mod">
          <ac:chgData name="Margaux Buguet" userId="74922053-cbe8-4ba8-8604-fd689a4c4859" providerId="ADAL" clId="{CE9CB74F-18A1-4BD5-B18C-8B63C5EAE252}" dt="2021-05-28T07:51:23.535" v="2413" actId="1076"/>
          <ac:spMkLst>
            <pc:docMk/>
            <pc:sldMk cId="2948045520" sldId="1751"/>
            <ac:spMk id="29" creationId="{4EFBB8F0-4B85-4792-8ADB-AF6DF3F7E164}"/>
          </ac:spMkLst>
        </pc:spChg>
        <pc:spChg chg="add mod">
          <ac:chgData name="Margaux Buguet" userId="74922053-cbe8-4ba8-8604-fd689a4c4859" providerId="ADAL" clId="{CE9CB74F-18A1-4BD5-B18C-8B63C5EAE252}" dt="2021-05-28T07:51:35.304" v="2416" actId="1036"/>
          <ac:spMkLst>
            <pc:docMk/>
            <pc:sldMk cId="2948045520" sldId="1751"/>
            <ac:spMk id="30" creationId="{2E41E037-CD73-42BC-BB77-28D83A06FB32}"/>
          </ac:spMkLst>
        </pc:spChg>
        <pc:spChg chg="del mod">
          <ac:chgData name="Margaux Buguet" userId="74922053-cbe8-4ba8-8604-fd689a4c4859" providerId="ADAL" clId="{CE9CB74F-18A1-4BD5-B18C-8B63C5EAE252}" dt="2021-05-28T07:55:26.016" v="2477" actId="478"/>
          <ac:spMkLst>
            <pc:docMk/>
            <pc:sldMk cId="2948045520" sldId="1751"/>
            <ac:spMk id="32" creationId="{1F5B9EEA-C7F9-49DE-8B6F-36F8A86B7E74}"/>
          </ac:spMkLst>
        </pc:spChg>
        <pc:spChg chg="add mod">
          <ac:chgData name="Margaux Buguet" userId="74922053-cbe8-4ba8-8604-fd689a4c4859" providerId="ADAL" clId="{CE9CB74F-18A1-4BD5-B18C-8B63C5EAE252}" dt="2021-05-28T07:51:39.131" v="2417" actId="1076"/>
          <ac:spMkLst>
            <pc:docMk/>
            <pc:sldMk cId="2948045520" sldId="1751"/>
            <ac:spMk id="41" creationId="{D0ABEF0B-AB2F-4373-B7A7-ED9635EA5152}"/>
          </ac:spMkLst>
        </pc:spChg>
        <pc:spChg chg="add mod">
          <ac:chgData name="Margaux Buguet" userId="74922053-cbe8-4ba8-8604-fd689a4c4859" providerId="ADAL" clId="{CE9CB74F-18A1-4BD5-B18C-8B63C5EAE252}" dt="2021-05-28T07:55:53.570" v="2483" actId="20577"/>
          <ac:spMkLst>
            <pc:docMk/>
            <pc:sldMk cId="2948045520" sldId="1751"/>
            <ac:spMk id="42" creationId="{3845263C-9637-4A74-A593-518F06FA9F66}"/>
          </ac:spMkLst>
        </pc:spChg>
        <pc:spChg chg="del mod">
          <ac:chgData name="Margaux Buguet" userId="74922053-cbe8-4ba8-8604-fd689a4c4859" providerId="ADAL" clId="{CE9CB74F-18A1-4BD5-B18C-8B63C5EAE252}" dt="2021-05-28T07:44:32.304" v="2095" actId="478"/>
          <ac:spMkLst>
            <pc:docMk/>
            <pc:sldMk cId="2948045520" sldId="1751"/>
            <ac:spMk id="61" creationId="{3837B540-5F3A-4EA2-862D-AB9E10A69570}"/>
          </ac:spMkLst>
        </pc:spChg>
        <pc:spChg chg="del mod">
          <ac:chgData name="Margaux Buguet" userId="74922053-cbe8-4ba8-8604-fd689a4c4859" providerId="ADAL" clId="{CE9CB74F-18A1-4BD5-B18C-8B63C5EAE252}" dt="2021-05-28T07:44:34.620" v="2096" actId="478"/>
          <ac:spMkLst>
            <pc:docMk/>
            <pc:sldMk cId="2948045520" sldId="1751"/>
            <ac:spMk id="62" creationId="{FFFE5689-F38E-4E1B-8FC3-21ABDC22B52E}"/>
          </ac:spMkLst>
        </pc:spChg>
        <pc:spChg chg="del mod">
          <ac:chgData name="Margaux Buguet" userId="74922053-cbe8-4ba8-8604-fd689a4c4859" providerId="ADAL" clId="{CE9CB74F-18A1-4BD5-B18C-8B63C5EAE252}" dt="2021-05-28T07:44:34.620" v="2096" actId="478"/>
          <ac:spMkLst>
            <pc:docMk/>
            <pc:sldMk cId="2948045520" sldId="1751"/>
            <ac:spMk id="64" creationId="{A91258D5-F922-414D-9E0D-00125510BC9C}"/>
          </ac:spMkLst>
        </pc:spChg>
        <pc:cxnChg chg="del">
          <ac:chgData name="Margaux Buguet" userId="74922053-cbe8-4ba8-8604-fd689a4c4859" providerId="ADAL" clId="{CE9CB74F-18A1-4BD5-B18C-8B63C5EAE252}" dt="2021-05-28T07:44:02.723" v="2091" actId="478"/>
          <ac:cxnSpMkLst>
            <pc:docMk/>
            <pc:sldMk cId="2948045520" sldId="1751"/>
            <ac:cxnSpMk id="23" creationId="{14A66BC6-104B-4724-8AE7-F3778222FDEE}"/>
          </ac:cxnSpMkLst>
        </pc:cxnChg>
        <pc:cxnChg chg="add mod">
          <ac:chgData name="Margaux Buguet" userId="74922053-cbe8-4ba8-8604-fd689a4c4859" providerId="ADAL" clId="{CE9CB74F-18A1-4BD5-B18C-8B63C5EAE252}" dt="2021-05-28T07:51:35.304" v="2416" actId="1036"/>
          <ac:cxnSpMkLst>
            <pc:docMk/>
            <pc:sldMk cId="2948045520" sldId="1751"/>
            <ac:cxnSpMk id="31" creationId="{FDDB36FF-A05B-4782-8BB8-91C7DF503C53}"/>
          </ac:cxnSpMkLst>
        </pc:cxnChg>
        <pc:cxnChg chg="del">
          <ac:chgData name="Margaux Buguet" userId="74922053-cbe8-4ba8-8604-fd689a4c4859" providerId="ADAL" clId="{CE9CB74F-18A1-4BD5-B18C-8B63C5EAE252}" dt="2021-05-28T07:44:32.304" v="2095" actId="478"/>
          <ac:cxnSpMkLst>
            <pc:docMk/>
            <pc:sldMk cId="2948045520" sldId="1751"/>
            <ac:cxnSpMk id="63" creationId="{A3EBA440-18FD-4917-BB42-79C088110402}"/>
          </ac:cxnSpMkLst>
        </pc:cxnChg>
      </pc:sldChg>
      <pc:sldChg chg="addSp modSp">
        <pc:chgData name="Margaux Buguet" userId="74922053-cbe8-4ba8-8604-fd689a4c4859" providerId="ADAL" clId="{CE9CB74F-18A1-4BD5-B18C-8B63C5EAE252}" dt="2021-05-28T07:42:25.128" v="2064" actId="1076"/>
        <pc:sldMkLst>
          <pc:docMk/>
          <pc:sldMk cId="3245134667" sldId="1752"/>
        </pc:sldMkLst>
        <pc:spChg chg="mod">
          <ac:chgData name="Margaux Buguet" userId="74922053-cbe8-4ba8-8604-fd689a4c4859" providerId="ADAL" clId="{CE9CB74F-18A1-4BD5-B18C-8B63C5EAE252}" dt="2021-05-28T07:42:10.633" v="2062" actId="207"/>
          <ac:spMkLst>
            <pc:docMk/>
            <pc:sldMk cId="3245134667" sldId="1752"/>
            <ac:spMk id="26" creationId="{89E8F78A-C80B-4D34-ACC6-C37B6E952A91}"/>
          </ac:spMkLst>
        </pc:spChg>
        <pc:spChg chg="mod">
          <ac:chgData name="Margaux Buguet" userId="74922053-cbe8-4ba8-8604-fd689a4c4859" providerId="ADAL" clId="{CE9CB74F-18A1-4BD5-B18C-8B63C5EAE252}" dt="2021-05-28T07:40:21.034" v="1965" actId="20577"/>
          <ac:spMkLst>
            <pc:docMk/>
            <pc:sldMk cId="3245134667" sldId="1752"/>
            <ac:spMk id="48" creationId="{E109E8B4-EC71-4DD7-8CEB-58E761188725}"/>
          </ac:spMkLst>
        </pc:spChg>
        <pc:picChg chg="add mod">
          <ac:chgData name="Margaux Buguet" userId="74922053-cbe8-4ba8-8604-fd689a4c4859" providerId="ADAL" clId="{CE9CB74F-18A1-4BD5-B18C-8B63C5EAE252}" dt="2021-05-28T07:42:25.128" v="2064" actId="1076"/>
          <ac:picMkLst>
            <pc:docMk/>
            <pc:sldMk cId="3245134667" sldId="1752"/>
            <ac:picMk id="18" creationId="{2CFFF3D0-9516-4950-B987-D2A3492049AA}"/>
          </ac:picMkLst>
        </pc:picChg>
      </pc:sldChg>
      <pc:sldChg chg="del">
        <pc:chgData name="Margaux Buguet" userId="74922053-cbe8-4ba8-8604-fd689a4c4859" providerId="ADAL" clId="{CE9CB74F-18A1-4BD5-B18C-8B63C5EAE252}" dt="2021-05-10T17:13:00.704" v="727" actId="2696"/>
        <pc:sldMkLst>
          <pc:docMk/>
          <pc:sldMk cId="727076901" sldId="1753"/>
        </pc:sldMkLst>
      </pc:sldChg>
      <pc:sldChg chg="addSp delSp modSp">
        <pc:chgData name="Margaux Buguet" userId="74922053-cbe8-4ba8-8604-fd689a4c4859" providerId="ADAL" clId="{CE9CB74F-18A1-4BD5-B18C-8B63C5EAE252}" dt="2021-05-28T09:44:07.562" v="3047" actId="20577"/>
        <pc:sldMkLst>
          <pc:docMk/>
          <pc:sldMk cId="871371513" sldId="1754"/>
        </pc:sldMkLst>
        <pc:spChg chg="mod">
          <ac:chgData name="Margaux Buguet" userId="74922053-cbe8-4ba8-8604-fd689a4c4859" providerId="ADAL" clId="{CE9CB74F-18A1-4BD5-B18C-8B63C5EAE252}" dt="2021-05-28T09:44:07.562" v="3047" actId="20577"/>
          <ac:spMkLst>
            <pc:docMk/>
            <pc:sldMk cId="871371513" sldId="1754"/>
            <ac:spMk id="20" creationId="{60E9B543-B51C-4DFE-B7A8-2C8D25D0652A}"/>
          </ac:spMkLst>
        </pc:spChg>
        <pc:spChg chg="mod ord">
          <ac:chgData name="Margaux Buguet" userId="74922053-cbe8-4ba8-8604-fd689a4c4859" providerId="ADAL" clId="{CE9CB74F-18A1-4BD5-B18C-8B63C5EAE252}" dt="2021-05-28T09:04:09.676" v="2550" actId="14861"/>
          <ac:spMkLst>
            <pc:docMk/>
            <pc:sldMk cId="871371513" sldId="1754"/>
            <ac:spMk id="21" creationId="{931F10A7-D171-468A-A4D2-D16DA3F99EDA}"/>
          </ac:spMkLst>
        </pc:spChg>
        <pc:spChg chg="del mod">
          <ac:chgData name="Margaux Buguet" userId="74922053-cbe8-4ba8-8604-fd689a4c4859" providerId="ADAL" clId="{CE9CB74F-18A1-4BD5-B18C-8B63C5EAE252}" dt="2021-05-28T07:58:42.987" v="2491" actId="478"/>
          <ac:spMkLst>
            <pc:docMk/>
            <pc:sldMk cId="871371513" sldId="1754"/>
            <ac:spMk id="24" creationId="{EBB4AF1F-E478-4B7F-A52A-1C7973AEF03D}"/>
          </ac:spMkLst>
        </pc:spChg>
        <pc:spChg chg="add">
          <ac:chgData name="Margaux Buguet" userId="74922053-cbe8-4ba8-8604-fd689a4c4859" providerId="ADAL" clId="{CE9CB74F-18A1-4BD5-B18C-8B63C5EAE252}" dt="2021-05-28T08:09:21.099" v="2494"/>
          <ac:spMkLst>
            <pc:docMk/>
            <pc:sldMk cId="871371513" sldId="1754"/>
            <ac:spMk id="26" creationId="{6D56B946-B1CD-4B2F-9300-1CB33D5E6F66}"/>
          </ac:spMkLst>
        </pc:spChg>
        <pc:spChg chg="add">
          <ac:chgData name="Margaux Buguet" userId="74922053-cbe8-4ba8-8604-fd689a4c4859" providerId="ADAL" clId="{CE9CB74F-18A1-4BD5-B18C-8B63C5EAE252}" dt="2021-05-28T08:09:21.099" v="2494"/>
          <ac:spMkLst>
            <pc:docMk/>
            <pc:sldMk cId="871371513" sldId="1754"/>
            <ac:spMk id="27" creationId="{F0D44345-9426-4BAB-A58F-F4D8FA2E8C7E}"/>
          </ac:spMkLst>
        </pc:spChg>
        <pc:spChg chg="mod">
          <ac:chgData name="Margaux Buguet" userId="74922053-cbe8-4ba8-8604-fd689a4c4859" providerId="ADAL" clId="{CE9CB74F-18A1-4BD5-B18C-8B63C5EAE252}" dt="2021-05-28T09:43:57.416" v="3044" actId="1076"/>
          <ac:spMkLst>
            <pc:docMk/>
            <pc:sldMk cId="871371513" sldId="1754"/>
            <ac:spMk id="32" creationId="{1F5B9EEA-C7F9-49DE-8B6F-36F8A86B7E74}"/>
          </ac:spMkLst>
        </pc:spChg>
        <pc:spChg chg="add mod">
          <ac:chgData name="Margaux Buguet" userId="74922053-cbe8-4ba8-8604-fd689a4c4859" providerId="ADAL" clId="{CE9CB74F-18A1-4BD5-B18C-8B63C5EAE252}" dt="2021-05-28T09:05:37.145" v="2570" actId="207"/>
          <ac:spMkLst>
            <pc:docMk/>
            <pc:sldMk cId="871371513" sldId="1754"/>
            <ac:spMk id="43" creationId="{ADA4A08D-9562-4D2C-8319-8FF78DA816F9}"/>
          </ac:spMkLst>
        </pc:spChg>
        <pc:spChg chg="add del mod">
          <ac:chgData name="Margaux Buguet" userId="74922053-cbe8-4ba8-8604-fd689a4c4859" providerId="ADAL" clId="{CE9CB74F-18A1-4BD5-B18C-8B63C5EAE252}" dt="2021-05-28T09:42:31.618" v="2879" actId="478"/>
          <ac:spMkLst>
            <pc:docMk/>
            <pc:sldMk cId="871371513" sldId="1754"/>
            <ac:spMk id="44" creationId="{72DC387C-450D-4CDB-BA3D-02817B91BB35}"/>
          </ac:spMkLst>
        </pc:spChg>
        <pc:spChg chg="del mod">
          <ac:chgData name="Margaux Buguet" userId="74922053-cbe8-4ba8-8604-fd689a4c4859" providerId="ADAL" clId="{CE9CB74F-18A1-4BD5-B18C-8B63C5EAE252}" dt="2021-05-28T08:09:20.359" v="2493" actId="478"/>
          <ac:spMkLst>
            <pc:docMk/>
            <pc:sldMk cId="871371513" sldId="1754"/>
            <ac:spMk id="61" creationId="{3837B540-5F3A-4EA2-862D-AB9E10A69570}"/>
          </ac:spMkLst>
        </pc:spChg>
        <pc:spChg chg="del mod">
          <ac:chgData name="Margaux Buguet" userId="74922053-cbe8-4ba8-8604-fd689a4c4859" providerId="ADAL" clId="{CE9CB74F-18A1-4BD5-B18C-8B63C5EAE252}" dt="2021-05-28T08:09:20.359" v="2493" actId="478"/>
          <ac:spMkLst>
            <pc:docMk/>
            <pc:sldMk cId="871371513" sldId="1754"/>
            <ac:spMk id="62" creationId="{FFFE5689-F38E-4E1B-8FC3-21ABDC22B52E}"/>
          </ac:spMkLst>
        </pc:spChg>
        <pc:spChg chg="del mod">
          <ac:chgData name="Margaux Buguet" userId="74922053-cbe8-4ba8-8604-fd689a4c4859" providerId="ADAL" clId="{CE9CB74F-18A1-4BD5-B18C-8B63C5EAE252}" dt="2021-05-28T08:09:20.359" v="2493" actId="478"/>
          <ac:spMkLst>
            <pc:docMk/>
            <pc:sldMk cId="871371513" sldId="1754"/>
            <ac:spMk id="64" creationId="{A91258D5-F922-414D-9E0D-00125510BC9C}"/>
          </ac:spMkLst>
        </pc:spChg>
        <pc:cxnChg chg="del">
          <ac:chgData name="Margaux Buguet" userId="74922053-cbe8-4ba8-8604-fd689a4c4859" providerId="ADAL" clId="{CE9CB74F-18A1-4BD5-B18C-8B63C5EAE252}" dt="2021-05-28T07:58:44.682" v="2492" actId="478"/>
          <ac:cxnSpMkLst>
            <pc:docMk/>
            <pc:sldMk cId="871371513" sldId="1754"/>
            <ac:cxnSpMk id="23" creationId="{14A66BC6-104B-4724-8AE7-F3778222FDEE}"/>
          </ac:cxnSpMkLst>
        </pc:cxnChg>
        <pc:cxnChg chg="add">
          <ac:chgData name="Margaux Buguet" userId="74922053-cbe8-4ba8-8604-fd689a4c4859" providerId="ADAL" clId="{CE9CB74F-18A1-4BD5-B18C-8B63C5EAE252}" dt="2021-05-28T08:09:21.099" v="2494"/>
          <ac:cxnSpMkLst>
            <pc:docMk/>
            <pc:sldMk cId="871371513" sldId="1754"/>
            <ac:cxnSpMk id="42" creationId="{7DDCA120-6E5D-4BC9-818B-1C49F4E41595}"/>
          </ac:cxnSpMkLst>
        </pc:cxnChg>
        <pc:cxnChg chg="del">
          <ac:chgData name="Margaux Buguet" userId="74922053-cbe8-4ba8-8604-fd689a4c4859" providerId="ADAL" clId="{CE9CB74F-18A1-4BD5-B18C-8B63C5EAE252}" dt="2021-05-28T08:09:20.359" v="2493" actId="478"/>
          <ac:cxnSpMkLst>
            <pc:docMk/>
            <pc:sldMk cId="871371513" sldId="1754"/>
            <ac:cxnSpMk id="63" creationId="{A3EBA440-18FD-4917-BB42-79C088110402}"/>
          </ac:cxnSpMkLst>
        </pc:cxnChg>
      </pc:sldChg>
      <pc:sldChg chg="addSp delSp modSp">
        <pc:chgData name="Margaux Buguet" userId="74922053-cbe8-4ba8-8604-fd689a4c4859" providerId="ADAL" clId="{CE9CB74F-18A1-4BD5-B18C-8B63C5EAE252}" dt="2021-05-28T07:55:19.420" v="2475" actId="1076"/>
        <pc:sldMkLst>
          <pc:docMk/>
          <pc:sldMk cId="473459706" sldId="1755"/>
        </pc:sldMkLst>
        <pc:spChg chg="add mod">
          <ac:chgData name="Margaux Buguet" userId="74922053-cbe8-4ba8-8604-fd689a4c4859" providerId="ADAL" clId="{CE9CB74F-18A1-4BD5-B18C-8B63C5EAE252}" dt="2021-05-28T07:55:08.211" v="2473" actId="20577"/>
          <ac:spMkLst>
            <pc:docMk/>
            <pc:sldMk cId="473459706" sldId="1755"/>
            <ac:spMk id="2" creationId="{5910AAF9-DFD7-4476-B1D2-259EC05355FB}"/>
          </ac:spMkLst>
        </pc:spChg>
        <pc:spChg chg="mod">
          <ac:chgData name="Margaux Buguet" userId="74922053-cbe8-4ba8-8604-fd689a4c4859" providerId="ADAL" clId="{CE9CB74F-18A1-4BD5-B18C-8B63C5EAE252}" dt="2021-05-28T07:55:19.420" v="2475" actId="1076"/>
          <ac:spMkLst>
            <pc:docMk/>
            <pc:sldMk cId="473459706" sldId="1755"/>
            <ac:spMk id="3" creationId="{00000000-0000-0000-0000-000000000000}"/>
          </ac:spMkLst>
        </pc:spChg>
        <pc:spChg chg="add mod">
          <ac:chgData name="Margaux Buguet" userId="74922053-cbe8-4ba8-8604-fd689a4c4859" providerId="ADAL" clId="{CE9CB74F-18A1-4BD5-B18C-8B63C5EAE252}" dt="2021-05-28T07:53:43.986" v="2443" actId="6549"/>
          <ac:spMkLst>
            <pc:docMk/>
            <pc:sldMk cId="473459706" sldId="1755"/>
            <ac:spMk id="22" creationId="{6934474B-A3A4-4EEB-85F5-BF7BE9666229}"/>
          </ac:spMkLst>
        </pc:spChg>
        <pc:spChg chg="del">
          <ac:chgData name="Margaux Buguet" userId="74922053-cbe8-4ba8-8604-fd689a4c4859" providerId="ADAL" clId="{CE9CB74F-18A1-4BD5-B18C-8B63C5EAE252}" dt="2021-05-28T07:50:43.397" v="2404" actId="478"/>
          <ac:spMkLst>
            <pc:docMk/>
            <pc:sldMk cId="473459706" sldId="1755"/>
            <ac:spMk id="61" creationId="{3837B540-5F3A-4EA2-862D-AB9E10A69570}"/>
          </ac:spMkLst>
        </pc:spChg>
        <pc:spChg chg="del">
          <ac:chgData name="Margaux Buguet" userId="74922053-cbe8-4ba8-8604-fd689a4c4859" providerId="ADAL" clId="{CE9CB74F-18A1-4BD5-B18C-8B63C5EAE252}" dt="2021-05-28T07:50:41.606" v="2403" actId="478"/>
          <ac:spMkLst>
            <pc:docMk/>
            <pc:sldMk cId="473459706" sldId="1755"/>
            <ac:spMk id="62" creationId="{FFFE5689-F38E-4E1B-8FC3-21ABDC22B52E}"/>
          </ac:spMkLst>
        </pc:spChg>
        <pc:spChg chg="del">
          <ac:chgData name="Margaux Buguet" userId="74922053-cbe8-4ba8-8604-fd689a4c4859" providerId="ADAL" clId="{CE9CB74F-18A1-4BD5-B18C-8B63C5EAE252}" dt="2021-05-28T07:50:41.606" v="2403" actId="478"/>
          <ac:spMkLst>
            <pc:docMk/>
            <pc:sldMk cId="473459706" sldId="1755"/>
            <ac:spMk id="64" creationId="{A91258D5-F922-414D-9E0D-00125510BC9C}"/>
          </ac:spMkLst>
        </pc:spChg>
        <pc:cxnChg chg="del">
          <ac:chgData name="Margaux Buguet" userId="74922053-cbe8-4ba8-8604-fd689a4c4859" providerId="ADAL" clId="{CE9CB74F-18A1-4BD5-B18C-8B63C5EAE252}" dt="2021-05-28T07:50:41.606" v="2403" actId="478"/>
          <ac:cxnSpMkLst>
            <pc:docMk/>
            <pc:sldMk cId="473459706" sldId="1755"/>
            <ac:cxnSpMk id="63" creationId="{A3EBA440-18FD-4917-BB42-79C088110402}"/>
          </ac:cxnSpMkLst>
        </pc:cxnChg>
      </pc:sldChg>
      <pc:sldChg chg="addSp delSp modSp">
        <pc:chgData name="Margaux Buguet" userId="74922053-cbe8-4ba8-8604-fd689a4c4859" providerId="ADAL" clId="{CE9CB74F-18A1-4BD5-B18C-8B63C5EAE252}" dt="2021-05-28T11:58:19.620" v="4727" actId="14861"/>
        <pc:sldMkLst>
          <pc:docMk/>
          <pc:sldMk cId="3707204546" sldId="1756"/>
        </pc:sldMkLst>
        <pc:spChg chg="mod">
          <ac:chgData name="Margaux Buguet" userId="74922053-cbe8-4ba8-8604-fd689a4c4859" providerId="ADAL" clId="{CE9CB74F-18A1-4BD5-B18C-8B63C5EAE252}" dt="2021-05-28T09:44:42.281" v="3053" actId="113"/>
          <ac:spMkLst>
            <pc:docMk/>
            <pc:sldMk cId="3707204546" sldId="1756"/>
            <ac:spMk id="20" creationId="{60E9B543-B51C-4DFE-B7A8-2C8D25D0652A}"/>
          </ac:spMkLst>
        </pc:spChg>
        <pc:spChg chg="mod ord">
          <ac:chgData name="Margaux Buguet" userId="74922053-cbe8-4ba8-8604-fd689a4c4859" providerId="ADAL" clId="{CE9CB74F-18A1-4BD5-B18C-8B63C5EAE252}" dt="2021-05-28T11:58:19.620" v="4727" actId="14861"/>
          <ac:spMkLst>
            <pc:docMk/>
            <pc:sldMk cId="3707204546" sldId="1756"/>
            <ac:spMk id="21" creationId="{931F10A7-D171-468A-A4D2-D16DA3F99EDA}"/>
          </ac:spMkLst>
        </pc:spChg>
        <pc:spChg chg="del mod">
          <ac:chgData name="Margaux Buguet" userId="74922053-cbe8-4ba8-8604-fd689a4c4859" providerId="ADAL" clId="{CE9CB74F-18A1-4BD5-B18C-8B63C5EAE252}" dt="2021-05-28T09:44:36.869" v="3051" actId="478"/>
          <ac:spMkLst>
            <pc:docMk/>
            <pc:sldMk cId="3707204546" sldId="1756"/>
            <ac:spMk id="24" creationId="{EBB4AF1F-E478-4B7F-A52A-1C7973AEF03D}"/>
          </ac:spMkLst>
        </pc:spChg>
        <pc:spChg chg="add mod">
          <ac:chgData name="Margaux Buguet" userId="74922053-cbe8-4ba8-8604-fd689a4c4859" providerId="ADAL" clId="{CE9CB74F-18A1-4BD5-B18C-8B63C5EAE252}" dt="2021-05-28T09:49:10.953" v="3347" actId="1076"/>
          <ac:spMkLst>
            <pc:docMk/>
            <pc:sldMk cId="3707204546" sldId="1756"/>
            <ac:spMk id="25" creationId="{EE1F31F0-A06D-4B23-B64E-9EB5B560B5E9}"/>
          </ac:spMkLst>
        </pc:spChg>
        <pc:spChg chg="add">
          <ac:chgData name="Margaux Buguet" userId="74922053-cbe8-4ba8-8604-fd689a4c4859" providerId="ADAL" clId="{CE9CB74F-18A1-4BD5-B18C-8B63C5EAE252}" dt="2021-05-28T09:47:15.296" v="3124"/>
          <ac:spMkLst>
            <pc:docMk/>
            <pc:sldMk cId="3707204546" sldId="1756"/>
            <ac:spMk id="26" creationId="{3F19A61E-C24D-4B81-87BC-91E9F6C60DCA}"/>
          </ac:spMkLst>
        </pc:spChg>
        <pc:spChg chg="add mod">
          <ac:chgData name="Margaux Buguet" userId="74922053-cbe8-4ba8-8604-fd689a4c4859" providerId="ADAL" clId="{CE9CB74F-18A1-4BD5-B18C-8B63C5EAE252}" dt="2021-05-28T09:50:34.937" v="3348" actId="207"/>
          <ac:spMkLst>
            <pc:docMk/>
            <pc:sldMk cId="3707204546" sldId="1756"/>
            <ac:spMk id="31" creationId="{F738518E-E7F7-4199-B3F2-A8E06FBED346}"/>
          </ac:spMkLst>
        </pc:spChg>
        <pc:spChg chg="mod">
          <ac:chgData name="Margaux Buguet" userId="74922053-cbe8-4ba8-8604-fd689a4c4859" providerId="ADAL" clId="{CE9CB74F-18A1-4BD5-B18C-8B63C5EAE252}" dt="2021-05-28T09:47:44.677" v="3140" actId="20577"/>
          <ac:spMkLst>
            <pc:docMk/>
            <pc:sldMk cId="3707204546" sldId="1756"/>
            <ac:spMk id="32" creationId="{1F5B9EEA-C7F9-49DE-8B6F-36F8A86B7E74}"/>
          </ac:spMkLst>
        </pc:spChg>
        <pc:spChg chg="add mod">
          <ac:chgData name="Margaux Buguet" userId="74922053-cbe8-4ba8-8604-fd689a4c4859" providerId="ADAL" clId="{CE9CB74F-18A1-4BD5-B18C-8B63C5EAE252}" dt="2021-05-28T09:48:01.254" v="3144" actId="14100"/>
          <ac:spMkLst>
            <pc:docMk/>
            <pc:sldMk cId="3707204546" sldId="1756"/>
            <ac:spMk id="41" creationId="{C889081B-F976-4B12-AB6E-5CC320660E3C}"/>
          </ac:spMkLst>
        </pc:spChg>
        <pc:cxnChg chg="del">
          <ac:chgData name="Margaux Buguet" userId="74922053-cbe8-4ba8-8604-fd689a4c4859" providerId="ADAL" clId="{CE9CB74F-18A1-4BD5-B18C-8B63C5EAE252}" dt="2021-05-28T09:44:38.348" v="3052" actId="478"/>
          <ac:cxnSpMkLst>
            <pc:docMk/>
            <pc:sldMk cId="3707204546" sldId="1756"/>
            <ac:cxnSpMk id="23" creationId="{14A66BC6-104B-4724-8AE7-F3778222FDEE}"/>
          </ac:cxnSpMkLst>
        </pc:cxnChg>
        <pc:cxnChg chg="add">
          <ac:chgData name="Margaux Buguet" userId="74922053-cbe8-4ba8-8604-fd689a4c4859" providerId="ADAL" clId="{CE9CB74F-18A1-4BD5-B18C-8B63C5EAE252}" dt="2021-05-28T09:47:15.296" v="3124"/>
          <ac:cxnSpMkLst>
            <pc:docMk/>
            <pc:sldMk cId="3707204546" sldId="1756"/>
            <ac:cxnSpMk id="27" creationId="{7C5AAA5B-7931-4F61-80C2-73A7C83F9106}"/>
          </ac:cxnSpMkLst>
        </pc:cxnChg>
      </pc:sldChg>
      <pc:sldChg chg="delSp modSp">
        <pc:chgData name="Margaux Buguet" userId="74922053-cbe8-4ba8-8604-fd689a4c4859" providerId="ADAL" clId="{CE9CB74F-18A1-4BD5-B18C-8B63C5EAE252}" dt="2021-05-28T11:58:26.117" v="4728" actId="14861"/>
        <pc:sldMkLst>
          <pc:docMk/>
          <pc:sldMk cId="2130068367" sldId="1757"/>
        </pc:sldMkLst>
        <pc:spChg chg="mod">
          <ac:chgData name="Margaux Buguet" userId="74922053-cbe8-4ba8-8604-fd689a4c4859" providerId="ADAL" clId="{CE9CB74F-18A1-4BD5-B18C-8B63C5EAE252}" dt="2021-05-28T09:50:59.409" v="3349" actId="2711"/>
          <ac:spMkLst>
            <pc:docMk/>
            <pc:sldMk cId="2130068367" sldId="1757"/>
            <ac:spMk id="20" creationId="{60E9B543-B51C-4DFE-B7A8-2C8D25D0652A}"/>
          </ac:spMkLst>
        </pc:spChg>
        <pc:spChg chg="mod ord">
          <ac:chgData name="Margaux Buguet" userId="74922053-cbe8-4ba8-8604-fd689a4c4859" providerId="ADAL" clId="{CE9CB74F-18A1-4BD5-B18C-8B63C5EAE252}" dt="2021-05-28T11:58:26.117" v="4728" actId="14861"/>
          <ac:spMkLst>
            <pc:docMk/>
            <pc:sldMk cId="2130068367" sldId="1757"/>
            <ac:spMk id="21" creationId="{931F10A7-D171-468A-A4D2-D16DA3F99EDA}"/>
          </ac:spMkLst>
        </pc:spChg>
        <pc:spChg chg="del mod">
          <ac:chgData name="Margaux Buguet" userId="74922053-cbe8-4ba8-8604-fd689a4c4859" providerId="ADAL" clId="{CE9CB74F-18A1-4BD5-B18C-8B63C5EAE252}" dt="2021-05-28T09:51:15.105" v="3352" actId="478"/>
          <ac:spMkLst>
            <pc:docMk/>
            <pc:sldMk cId="2130068367" sldId="1757"/>
            <ac:spMk id="24" creationId="{EBB4AF1F-E478-4B7F-A52A-1C7973AEF03D}"/>
          </ac:spMkLst>
        </pc:spChg>
        <pc:spChg chg="mod">
          <ac:chgData name="Margaux Buguet" userId="74922053-cbe8-4ba8-8604-fd689a4c4859" providerId="ADAL" clId="{CE9CB74F-18A1-4BD5-B18C-8B63C5EAE252}" dt="2021-05-28T09:53:07.637" v="3365" actId="207"/>
          <ac:spMkLst>
            <pc:docMk/>
            <pc:sldMk cId="2130068367" sldId="1757"/>
            <ac:spMk id="26" creationId="{8A7D9FFF-36BE-4C1F-B093-9FC1C024AB69}"/>
          </ac:spMkLst>
        </pc:spChg>
        <pc:spChg chg="mod">
          <ac:chgData name="Margaux Buguet" userId="74922053-cbe8-4ba8-8604-fd689a4c4859" providerId="ADAL" clId="{CE9CB74F-18A1-4BD5-B18C-8B63C5EAE252}" dt="2021-05-28T09:53:28.621" v="3370" actId="1076"/>
          <ac:spMkLst>
            <pc:docMk/>
            <pc:sldMk cId="2130068367" sldId="1757"/>
            <ac:spMk id="27" creationId="{0BC64FDF-2ED6-491A-9735-480BC3456463}"/>
          </ac:spMkLst>
        </pc:spChg>
        <pc:spChg chg="mod">
          <ac:chgData name="Margaux Buguet" userId="74922053-cbe8-4ba8-8604-fd689a4c4859" providerId="ADAL" clId="{CE9CB74F-18A1-4BD5-B18C-8B63C5EAE252}" dt="2021-05-28T09:53:14.307" v="3366" actId="207"/>
          <ac:spMkLst>
            <pc:docMk/>
            <pc:sldMk cId="2130068367" sldId="1757"/>
            <ac:spMk id="29" creationId="{3E4694AD-06BA-46F9-AB84-462E46B2938A}"/>
          </ac:spMkLst>
        </pc:spChg>
        <pc:spChg chg="mod">
          <ac:chgData name="Margaux Buguet" userId="74922053-cbe8-4ba8-8604-fd689a4c4859" providerId="ADAL" clId="{CE9CB74F-18A1-4BD5-B18C-8B63C5EAE252}" dt="2021-05-28T09:54:40.447" v="3388" actId="207"/>
          <ac:spMkLst>
            <pc:docMk/>
            <pc:sldMk cId="2130068367" sldId="1757"/>
            <ac:spMk id="32" creationId="{1F5B9EEA-C7F9-49DE-8B6F-36F8A86B7E74}"/>
          </ac:spMkLst>
        </pc:spChg>
        <pc:spChg chg="mod">
          <ac:chgData name="Margaux Buguet" userId="74922053-cbe8-4ba8-8604-fd689a4c4859" providerId="ADAL" clId="{CE9CB74F-18A1-4BD5-B18C-8B63C5EAE252}" dt="2021-05-28T09:53:46.855" v="3380" actId="1076"/>
          <ac:spMkLst>
            <pc:docMk/>
            <pc:sldMk cId="2130068367" sldId="1757"/>
            <ac:spMk id="61" creationId="{3837B540-5F3A-4EA2-862D-AB9E10A69570}"/>
          </ac:spMkLst>
        </pc:spChg>
        <pc:spChg chg="mod">
          <ac:chgData name="Margaux Buguet" userId="74922053-cbe8-4ba8-8604-fd689a4c4859" providerId="ADAL" clId="{CE9CB74F-18A1-4BD5-B18C-8B63C5EAE252}" dt="2021-05-28T09:51:46.103" v="3356" actId="207"/>
          <ac:spMkLst>
            <pc:docMk/>
            <pc:sldMk cId="2130068367" sldId="1757"/>
            <ac:spMk id="62" creationId="{FFFE5689-F38E-4E1B-8FC3-21ABDC22B52E}"/>
          </ac:spMkLst>
        </pc:spChg>
        <pc:spChg chg="mod">
          <ac:chgData name="Margaux Buguet" userId="74922053-cbe8-4ba8-8604-fd689a4c4859" providerId="ADAL" clId="{CE9CB74F-18A1-4BD5-B18C-8B63C5EAE252}" dt="2021-05-28T09:53:50.283" v="3381" actId="1076"/>
          <ac:spMkLst>
            <pc:docMk/>
            <pc:sldMk cId="2130068367" sldId="1757"/>
            <ac:spMk id="64" creationId="{A91258D5-F922-414D-9E0D-00125510BC9C}"/>
          </ac:spMkLst>
        </pc:spChg>
        <pc:cxnChg chg="del">
          <ac:chgData name="Margaux Buguet" userId="74922053-cbe8-4ba8-8604-fd689a4c4859" providerId="ADAL" clId="{CE9CB74F-18A1-4BD5-B18C-8B63C5EAE252}" dt="2021-05-28T09:51:16.503" v="3353" actId="478"/>
          <ac:cxnSpMkLst>
            <pc:docMk/>
            <pc:sldMk cId="2130068367" sldId="1757"/>
            <ac:cxnSpMk id="23" creationId="{14A66BC6-104B-4724-8AE7-F3778222FDEE}"/>
          </ac:cxnSpMkLst>
        </pc:cxnChg>
        <pc:cxnChg chg="mod">
          <ac:chgData name="Margaux Buguet" userId="74922053-cbe8-4ba8-8604-fd689a4c4859" providerId="ADAL" clId="{CE9CB74F-18A1-4BD5-B18C-8B63C5EAE252}" dt="2021-05-28T09:53:35.088" v="3374" actId="208"/>
          <ac:cxnSpMkLst>
            <pc:docMk/>
            <pc:sldMk cId="2130068367" sldId="1757"/>
            <ac:cxnSpMk id="28" creationId="{5B541532-F321-40C2-B51A-3EA8DCEA6CCF}"/>
          </ac:cxnSpMkLst>
        </pc:cxnChg>
        <pc:cxnChg chg="mod">
          <ac:chgData name="Margaux Buguet" userId="74922053-cbe8-4ba8-8604-fd689a4c4859" providerId="ADAL" clId="{CE9CB74F-18A1-4BD5-B18C-8B63C5EAE252}" dt="2021-05-28T09:53:39.665" v="3376" actId="208"/>
          <ac:cxnSpMkLst>
            <pc:docMk/>
            <pc:sldMk cId="2130068367" sldId="1757"/>
            <ac:cxnSpMk id="63" creationId="{A3EBA440-18FD-4917-BB42-79C088110402}"/>
          </ac:cxnSpMkLst>
        </pc:cxnChg>
      </pc:sldChg>
      <pc:sldChg chg="delSp modSp">
        <pc:chgData name="Margaux Buguet" userId="74922053-cbe8-4ba8-8604-fd689a4c4859" providerId="ADAL" clId="{CE9CB74F-18A1-4BD5-B18C-8B63C5EAE252}" dt="2021-05-28T11:58:35.001" v="4729" actId="14861"/>
        <pc:sldMkLst>
          <pc:docMk/>
          <pc:sldMk cId="3208204631" sldId="1758"/>
        </pc:sldMkLst>
        <pc:spChg chg="mod">
          <ac:chgData name="Margaux Buguet" userId="74922053-cbe8-4ba8-8604-fd689a4c4859" providerId="ADAL" clId="{CE9CB74F-18A1-4BD5-B18C-8B63C5EAE252}" dt="2021-05-28T09:56:03.726" v="3394" actId="207"/>
          <ac:spMkLst>
            <pc:docMk/>
            <pc:sldMk cId="3208204631" sldId="1758"/>
            <ac:spMk id="20" creationId="{60E9B543-B51C-4DFE-B7A8-2C8D25D0652A}"/>
          </ac:spMkLst>
        </pc:spChg>
        <pc:spChg chg="mod ord">
          <ac:chgData name="Margaux Buguet" userId="74922053-cbe8-4ba8-8604-fd689a4c4859" providerId="ADAL" clId="{CE9CB74F-18A1-4BD5-B18C-8B63C5EAE252}" dt="2021-05-28T11:58:35.001" v="4729" actId="14861"/>
          <ac:spMkLst>
            <pc:docMk/>
            <pc:sldMk cId="3208204631" sldId="1758"/>
            <ac:spMk id="21" creationId="{931F10A7-D171-468A-A4D2-D16DA3F99EDA}"/>
          </ac:spMkLst>
        </pc:spChg>
        <pc:spChg chg="del mod">
          <ac:chgData name="Margaux Buguet" userId="74922053-cbe8-4ba8-8604-fd689a4c4859" providerId="ADAL" clId="{CE9CB74F-18A1-4BD5-B18C-8B63C5EAE252}" dt="2021-05-28T09:55:44.573" v="3390" actId="478"/>
          <ac:spMkLst>
            <pc:docMk/>
            <pc:sldMk cId="3208204631" sldId="1758"/>
            <ac:spMk id="24" creationId="{EBB4AF1F-E478-4B7F-A52A-1C7973AEF03D}"/>
          </ac:spMkLst>
        </pc:spChg>
        <pc:spChg chg="mod">
          <ac:chgData name="Margaux Buguet" userId="74922053-cbe8-4ba8-8604-fd689a4c4859" providerId="ADAL" clId="{CE9CB74F-18A1-4BD5-B18C-8B63C5EAE252}" dt="2021-05-28T09:59:54.143" v="3412" actId="207"/>
          <ac:spMkLst>
            <pc:docMk/>
            <pc:sldMk cId="3208204631" sldId="1758"/>
            <ac:spMk id="26" creationId="{8A7D9FFF-36BE-4C1F-B093-9FC1C024AB69}"/>
          </ac:spMkLst>
        </pc:spChg>
        <pc:spChg chg="mod">
          <ac:chgData name="Margaux Buguet" userId="74922053-cbe8-4ba8-8604-fd689a4c4859" providerId="ADAL" clId="{CE9CB74F-18A1-4BD5-B18C-8B63C5EAE252}" dt="2021-05-28T10:00:41.099" v="3413" actId="207"/>
          <ac:spMkLst>
            <pc:docMk/>
            <pc:sldMk cId="3208204631" sldId="1758"/>
            <ac:spMk id="27" creationId="{0BC64FDF-2ED6-491A-9735-480BC3456463}"/>
          </ac:spMkLst>
        </pc:spChg>
        <pc:spChg chg="mod">
          <ac:chgData name="Margaux Buguet" userId="74922053-cbe8-4ba8-8604-fd689a4c4859" providerId="ADAL" clId="{CE9CB74F-18A1-4BD5-B18C-8B63C5EAE252}" dt="2021-05-28T10:00:58.186" v="3416"/>
          <ac:spMkLst>
            <pc:docMk/>
            <pc:sldMk cId="3208204631" sldId="1758"/>
            <ac:spMk id="29" creationId="{3E4694AD-06BA-46F9-AB84-462E46B2938A}"/>
          </ac:spMkLst>
        </pc:spChg>
        <pc:spChg chg="mod">
          <ac:chgData name="Margaux Buguet" userId="74922053-cbe8-4ba8-8604-fd689a4c4859" providerId="ADAL" clId="{CE9CB74F-18A1-4BD5-B18C-8B63C5EAE252}" dt="2021-05-28T09:58:27.284" v="3402" actId="207"/>
          <ac:spMkLst>
            <pc:docMk/>
            <pc:sldMk cId="3208204631" sldId="1758"/>
            <ac:spMk id="32" creationId="{1F5B9EEA-C7F9-49DE-8B6F-36F8A86B7E74}"/>
          </ac:spMkLst>
        </pc:spChg>
        <pc:spChg chg="mod">
          <ac:chgData name="Margaux Buguet" userId="74922053-cbe8-4ba8-8604-fd689a4c4859" providerId="ADAL" clId="{CE9CB74F-18A1-4BD5-B18C-8B63C5EAE252}" dt="2021-05-28T09:55:37.599" v="3389" actId="2711"/>
          <ac:spMkLst>
            <pc:docMk/>
            <pc:sldMk cId="3208204631" sldId="1758"/>
            <ac:spMk id="33" creationId="{5FBB1416-E468-48E4-8726-B74EE5F3587C}"/>
          </ac:spMkLst>
        </pc:spChg>
        <pc:spChg chg="mod">
          <ac:chgData name="Margaux Buguet" userId="74922053-cbe8-4ba8-8604-fd689a4c4859" providerId="ADAL" clId="{CE9CB74F-18A1-4BD5-B18C-8B63C5EAE252}" dt="2021-05-28T10:01:22.195" v="3422" actId="207"/>
          <ac:spMkLst>
            <pc:docMk/>
            <pc:sldMk cId="3208204631" sldId="1758"/>
            <ac:spMk id="61" creationId="{3837B540-5F3A-4EA2-862D-AB9E10A69570}"/>
          </ac:spMkLst>
        </pc:spChg>
        <pc:spChg chg="mod">
          <ac:chgData name="Margaux Buguet" userId="74922053-cbe8-4ba8-8604-fd689a4c4859" providerId="ADAL" clId="{CE9CB74F-18A1-4BD5-B18C-8B63C5EAE252}" dt="2021-05-28T10:01:15.573" v="3421" actId="207"/>
          <ac:spMkLst>
            <pc:docMk/>
            <pc:sldMk cId="3208204631" sldId="1758"/>
            <ac:spMk id="62" creationId="{FFFE5689-F38E-4E1B-8FC3-21ABDC22B52E}"/>
          </ac:spMkLst>
        </pc:spChg>
        <pc:spChg chg="mod">
          <ac:chgData name="Margaux Buguet" userId="74922053-cbe8-4ba8-8604-fd689a4c4859" providerId="ADAL" clId="{CE9CB74F-18A1-4BD5-B18C-8B63C5EAE252}" dt="2021-05-28T10:01:33.358" v="3424" actId="1076"/>
          <ac:spMkLst>
            <pc:docMk/>
            <pc:sldMk cId="3208204631" sldId="1758"/>
            <ac:spMk id="64" creationId="{A91258D5-F922-414D-9E0D-00125510BC9C}"/>
          </ac:spMkLst>
        </pc:spChg>
        <pc:cxnChg chg="del">
          <ac:chgData name="Margaux Buguet" userId="74922053-cbe8-4ba8-8604-fd689a4c4859" providerId="ADAL" clId="{CE9CB74F-18A1-4BD5-B18C-8B63C5EAE252}" dt="2021-05-28T09:55:47.484" v="3391" actId="478"/>
          <ac:cxnSpMkLst>
            <pc:docMk/>
            <pc:sldMk cId="3208204631" sldId="1758"/>
            <ac:cxnSpMk id="23" creationId="{14A66BC6-104B-4724-8AE7-F3778222FDEE}"/>
          </ac:cxnSpMkLst>
        </pc:cxnChg>
        <pc:cxnChg chg="mod">
          <ac:chgData name="Margaux Buguet" userId="74922053-cbe8-4ba8-8604-fd689a4c4859" providerId="ADAL" clId="{CE9CB74F-18A1-4BD5-B18C-8B63C5EAE252}" dt="2021-05-28T10:00:46.023" v="3414" actId="208"/>
          <ac:cxnSpMkLst>
            <pc:docMk/>
            <pc:sldMk cId="3208204631" sldId="1758"/>
            <ac:cxnSpMk id="28" creationId="{5B541532-F321-40C2-B51A-3EA8DCEA6CCF}"/>
          </ac:cxnSpMkLst>
        </pc:cxnChg>
        <pc:cxnChg chg="mod">
          <ac:chgData name="Margaux Buguet" userId="74922053-cbe8-4ba8-8604-fd689a4c4859" providerId="ADAL" clId="{CE9CB74F-18A1-4BD5-B18C-8B63C5EAE252}" dt="2021-05-28T10:01:25.824" v="3423" actId="208"/>
          <ac:cxnSpMkLst>
            <pc:docMk/>
            <pc:sldMk cId="3208204631" sldId="1758"/>
            <ac:cxnSpMk id="63" creationId="{A3EBA440-18FD-4917-BB42-79C088110402}"/>
          </ac:cxnSpMkLst>
        </pc:cxnChg>
      </pc:sldChg>
      <pc:sldChg chg="del">
        <pc:chgData name="Margaux Buguet" userId="74922053-cbe8-4ba8-8604-fd689a4c4859" providerId="ADAL" clId="{CE9CB74F-18A1-4BD5-B18C-8B63C5EAE252}" dt="2021-05-28T10:03:57.088" v="3426" actId="2696"/>
        <pc:sldMkLst>
          <pc:docMk/>
          <pc:sldMk cId="2667023312" sldId="1759"/>
        </pc:sldMkLst>
      </pc:sldChg>
      <pc:sldChg chg="addSp delSp modSp">
        <pc:chgData name="Margaux Buguet" userId="74922053-cbe8-4ba8-8604-fd689a4c4859" providerId="ADAL" clId="{CE9CB74F-18A1-4BD5-B18C-8B63C5EAE252}" dt="2021-05-28T11:58:45.558" v="4730" actId="14861"/>
        <pc:sldMkLst>
          <pc:docMk/>
          <pc:sldMk cId="3685452371" sldId="1760"/>
        </pc:sldMkLst>
        <pc:spChg chg="add">
          <ac:chgData name="Margaux Buguet" userId="74922053-cbe8-4ba8-8604-fd689a4c4859" providerId="ADAL" clId="{CE9CB74F-18A1-4BD5-B18C-8B63C5EAE252}" dt="2021-05-28T10:11:27.464" v="3856"/>
          <ac:spMkLst>
            <pc:docMk/>
            <pc:sldMk cId="3685452371" sldId="1760"/>
            <ac:spMk id="24" creationId="{47209909-B4C5-4F3D-92A9-99520DCE5DE7}"/>
          </ac:spMkLst>
        </pc:spChg>
        <pc:spChg chg="mod">
          <ac:chgData name="Margaux Buguet" userId="74922053-cbe8-4ba8-8604-fd689a4c4859" providerId="ADAL" clId="{CE9CB74F-18A1-4BD5-B18C-8B63C5EAE252}" dt="2021-05-28T10:10:33.012" v="3850" actId="2711"/>
          <ac:spMkLst>
            <pc:docMk/>
            <pc:sldMk cId="3685452371" sldId="1760"/>
            <ac:spMk id="25" creationId="{60E9B543-B51C-4DFE-B7A8-2C8D25D0652A}"/>
          </ac:spMkLst>
        </pc:spChg>
        <pc:spChg chg="mod ord">
          <ac:chgData name="Margaux Buguet" userId="74922053-cbe8-4ba8-8604-fd689a4c4859" providerId="ADAL" clId="{CE9CB74F-18A1-4BD5-B18C-8B63C5EAE252}" dt="2021-05-28T11:58:45.558" v="4730" actId="14861"/>
          <ac:spMkLst>
            <pc:docMk/>
            <pc:sldMk cId="3685452371" sldId="1760"/>
            <ac:spMk id="26" creationId="{931F10A7-D171-468A-A4D2-D16DA3F99EDA}"/>
          </ac:spMkLst>
        </pc:spChg>
        <pc:spChg chg="del mod">
          <ac:chgData name="Margaux Buguet" userId="74922053-cbe8-4ba8-8604-fd689a4c4859" providerId="ADAL" clId="{CE9CB74F-18A1-4BD5-B18C-8B63C5EAE252}" dt="2021-05-28T10:10:41.251" v="3851" actId="478"/>
          <ac:spMkLst>
            <pc:docMk/>
            <pc:sldMk cId="3685452371" sldId="1760"/>
            <ac:spMk id="29" creationId="{EBB4AF1F-E478-4B7F-A52A-1C7973AEF03D}"/>
          </ac:spMkLst>
        </pc:spChg>
        <pc:spChg chg="mod">
          <ac:chgData name="Margaux Buguet" userId="74922053-cbe8-4ba8-8604-fd689a4c4859" providerId="ADAL" clId="{CE9CB74F-18A1-4BD5-B18C-8B63C5EAE252}" dt="2021-05-28T10:12:36.424" v="3871" actId="207"/>
          <ac:spMkLst>
            <pc:docMk/>
            <pc:sldMk cId="3685452371" sldId="1760"/>
            <ac:spMk id="30" creationId="{1F5B9EEA-C7F9-49DE-8B6F-36F8A86B7E74}"/>
          </ac:spMkLst>
        </pc:spChg>
        <pc:spChg chg="del">
          <ac:chgData name="Margaux Buguet" userId="74922053-cbe8-4ba8-8604-fd689a4c4859" providerId="ADAL" clId="{CE9CB74F-18A1-4BD5-B18C-8B63C5EAE252}" dt="2021-05-28T10:11:08.145" v="3855" actId="478"/>
          <ac:spMkLst>
            <pc:docMk/>
            <pc:sldMk cId="3685452371" sldId="1760"/>
            <ac:spMk id="31" creationId="{8A7D9FFF-36BE-4C1F-B093-9FC1C024AB69}"/>
          </ac:spMkLst>
        </pc:spChg>
        <pc:spChg chg="add">
          <ac:chgData name="Margaux Buguet" userId="74922053-cbe8-4ba8-8604-fd689a4c4859" providerId="ADAL" clId="{CE9CB74F-18A1-4BD5-B18C-8B63C5EAE252}" dt="2021-05-28T10:11:27.464" v="3856"/>
          <ac:spMkLst>
            <pc:docMk/>
            <pc:sldMk cId="3685452371" sldId="1760"/>
            <ac:spMk id="32" creationId="{2F740748-4C48-43E7-80C0-4A99C5B2FAEA}"/>
          </ac:spMkLst>
        </pc:spChg>
        <pc:spChg chg="del mod">
          <ac:chgData name="Margaux Buguet" userId="74922053-cbe8-4ba8-8604-fd689a4c4859" providerId="ADAL" clId="{CE9CB74F-18A1-4BD5-B18C-8B63C5EAE252}" dt="2021-05-28T10:11:08.145" v="3855" actId="478"/>
          <ac:spMkLst>
            <pc:docMk/>
            <pc:sldMk cId="3685452371" sldId="1760"/>
            <ac:spMk id="33" creationId="{0BC64FDF-2ED6-491A-9735-480BC3456463}"/>
          </ac:spMkLst>
        </pc:spChg>
        <pc:spChg chg="add mod">
          <ac:chgData name="Margaux Buguet" userId="74922053-cbe8-4ba8-8604-fd689a4c4859" providerId="ADAL" clId="{CE9CB74F-18A1-4BD5-B18C-8B63C5EAE252}" dt="2021-05-28T10:11:37.954" v="3857"/>
          <ac:spMkLst>
            <pc:docMk/>
            <pc:sldMk cId="3685452371" sldId="1760"/>
            <ac:spMk id="34" creationId="{3121C1A0-559C-46BD-B3B2-9D32688AF6E7}"/>
          </ac:spMkLst>
        </pc:spChg>
        <pc:spChg chg="add mod">
          <ac:chgData name="Margaux Buguet" userId="74922053-cbe8-4ba8-8604-fd689a4c4859" providerId="ADAL" clId="{CE9CB74F-18A1-4BD5-B18C-8B63C5EAE252}" dt="2021-05-28T10:13:10.108" v="3907" actId="20577"/>
          <ac:spMkLst>
            <pc:docMk/>
            <pc:sldMk cId="3685452371" sldId="1760"/>
            <ac:spMk id="36" creationId="{1CF618E4-7975-4B5E-B7DF-34A21A82E09A}"/>
          </ac:spMkLst>
        </pc:spChg>
        <pc:spChg chg="add mod">
          <ac:chgData name="Margaux Buguet" userId="74922053-cbe8-4ba8-8604-fd689a4c4859" providerId="ADAL" clId="{CE9CB74F-18A1-4BD5-B18C-8B63C5EAE252}" dt="2021-05-28T10:12:02.427" v="3864" actId="571"/>
          <ac:spMkLst>
            <pc:docMk/>
            <pc:sldMk cId="3685452371" sldId="1760"/>
            <ac:spMk id="38" creationId="{BDBE2210-2160-475F-A778-DE08D0682323}"/>
          </ac:spMkLst>
        </pc:spChg>
        <pc:spChg chg="del mod">
          <ac:chgData name="Margaux Buguet" userId="74922053-cbe8-4ba8-8604-fd689a4c4859" providerId="ADAL" clId="{CE9CB74F-18A1-4BD5-B18C-8B63C5EAE252}" dt="2021-05-28T10:11:08.145" v="3855" actId="478"/>
          <ac:spMkLst>
            <pc:docMk/>
            <pc:sldMk cId="3685452371" sldId="1760"/>
            <ac:spMk id="44" creationId="{3E4694AD-06BA-46F9-AB84-462E46B2938A}"/>
          </ac:spMkLst>
        </pc:spChg>
        <pc:cxnChg chg="del">
          <ac:chgData name="Margaux Buguet" userId="74922053-cbe8-4ba8-8604-fd689a4c4859" providerId="ADAL" clId="{CE9CB74F-18A1-4BD5-B18C-8B63C5EAE252}" dt="2021-05-28T10:10:43.004" v="3852" actId="478"/>
          <ac:cxnSpMkLst>
            <pc:docMk/>
            <pc:sldMk cId="3685452371" sldId="1760"/>
            <ac:cxnSpMk id="28" creationId="{14A66BC6-104B-4724-8AE7-F3778222FDEE}"/>
          </ac:cxnSpMkLst>
        </pc:cxnChg>
        <pc:cxnChg chg="add">
          <ac:chgData name="Margaux Buguet" userId="74922053-cbe8-4ba8-8604-fd689a4c4859" providerId="ADAL" clId="{CE9CB74F-18A1-4BD5-B18C-8B63C5EAE252}" dt="2021-05-28T10:11:45.644" v="3858"/>
          <ac:cxnSpMkLst>
            <pc:docMk/>
            <pc:sldMk cId="3685452371" sldId="1760"/>
            <ac:cxnSpMk id="35" creationId="{2C6A25D0-277E-432C-B98A-54E3F046F76D}"/>
          </ac:cxnSpMkLst>
        </pc:cxnChg>
        <pc:cxnChg chg="del">
          <ac:chgData name="Margaux Buguet" userId="74922053-cbe8-4ba8-8604-fd689a4c4859" providerId="ADAL" clId="{CE9CB74F-18A1-4BD5-B18C-8B63C5EAE252}" dt="2021-05-28T10:11:08.145" v="3855" actId="478"/>
          <ac:cxnSpMkLst>
            <pc:docMk/>
            <pc:sldMk cId="3685452371" sldId="1760"/>
            <ac:cxnSpMk id="37" creationId="{5B541532-F321-40C2-B51A-3EA8DCEA6CCF}"/>
          </ac:cxnSpMkLst>
        </pc:cxnChg>
      </pc:sldChg>
      <pc:sldChg chg="addSp delSp modSp">
        <pc:chgData name="Margaux Buguet" userId="74922053-cbe8-4ba8-8604-fd689a4c4859" providerId="ADAL" clId="{CE9CB74F-18A1-4BD5-B18C-8B63C5EAE252}" dt="2021-05-28T11:58:53.487" v="4731" actId="14861"/>
        <pc:sldMkLst>
          <pc:docMk/>
          <pc:sldMk cId="4130297214" sldId="1761"/>
        </pc:sldMkLst>
        <pc:spChg chg="mod">
          <ac:chgData name="Margaux Buguet" userId="74922053-cbe8-4ba8-8604-fd689a4c4859" providerId="ADAL" clId="{CE9CB74F-18A1-4BD5-B18C-8B63C5EAE252}" dt="2021-05-28T10:14:09.917" v="3933" actId="20577"/>
          <ac:spMkLst>
            <pc:docMk/>
            <pc:sldMk cId="4130297214" sldId="1761"/>
            <ac:spMk id="25" creationId="{60E9B543-B51C-4DFE-B7A8-2C8D25D0652A}"/>
          </ac:spMkLst>
        </pc:spChg>
        <pc:spChg chg="mod ord">
          <ac:chgData name="Margaux Buguet" userId="74922053-cbe8-4ba8-8604-fd689a4c4859" providerId="ADAL" clId="{CE9CB74F-18A1-4BD5-B18C-8B63C5EAE252}" dt="2021-05-28T11:58:53.487" v="4731" actId="14861"/>
          <ac:spMkLst>
            <pc:docMk/>
            <pc:sldMk cId="4130297214" sldId="1761"/>
            <ac:spMk id="26" creationId="{931F10A7-D171-468A-A4D2-D16DA3F99EDA}"/>
          </ac:spMkLst>
        </pc:spChg>
        <pc:spChg chg="del mod">
          <ac:chgData name="Margaux Buguet" userId="74922053-cbe8-4ba8-8604-fd689a4c4859" providerId="ADAL" clId="{CE9CB74F-18A1-4BD5-B18C-8B63C5EAE252}" dt="2021-05-28T10:13:25.287" v="3909" actId="478"/>
          <ac:spMkLst>
            <pc:docMk/>
            <pc:sldMk cId="4130297214" sldId="1761"/>
            <ac:spMk id="29" creationId="{EBB4AF1F-E478-4B7F-A52A-1C7973AEF03D}"/>
          </ac:spMkLst>
        </pc:spChg>
        <pc:spChg chg="mod">
          <ac:chgData name="Margaux Buguet" userId="74922053-cbe8-4ba8-8604-fd689a4c4859" providerId="ADAL" clId="{CE9CB74F-18A1-4BD5-B18C-8B63C5EAE252}" dt="2021-05-28T10:16:27.504" v="3982" actId="14100"/>
          <ac:spMkLst>
            <pc:docMk/>
            <pc:sldMk cId="4130297214" sldId="1761"/>
            <ac:spMk id="30" creationId="{1F5B9EEA-C7F9-49DE-8B6F-36F8A86B7E74}"/>
          </ac:spMkLst>
        </pc:spChg>
        <pc:spChg chg="add">
          <ac:chgData name="Margaux Buguet" userId="74922053-cbe8-4ba8-8604-fd689a4c4859" providerId="ADAL" clId="{CE9CB74F-18A1-4BD5-B18C-8B63C5EAE252}" dt="2021-05-28T10:15:53.468" v="3975"/>
          <ac:spMkLst>
            <pc:docMk/>
            <pc:sldMk cId="4130297214" sldId="1761"/>
            <ac:spMk id="31" creationId="{8EC89D22-D304-4C40-A163-D0B7FC515809}"/>
          </ac:spMkLst>
        </pc:spChg>
        <pc:spChg chg="add">
          <ac:chgData name="Margaux Buguet" userId="74922053-cbe8-4ba8-8604-fd689a4c4859" providerId="ADAL" clId="{CE9CB74F-18A1-4BD5-B18C-8B63C5EAE252}" dt="2021-05-28T10:15:53.468" v="3975"/>
          <ac:spMkLst>
            <pc:docMk/>
            <pc:sldMk cId="4130297214" sldId="1761"/>
            <ac:spMk id="33" creationId="{37D55EEC-8E31-461D-85BF-9B6B0AAC6024}"/>
          </ac:spMkLst>
        </pc:spChg>
        <pc:spChg chg="add del">
          <ac:chgData name="Margaux Buguet" userId="74922053-cbe8-4ba8-8604-fd689a4c4859" providerId="ADAL" clId="{CE9CB74F-18A1-4BD5-B18C-8B63C5EAE252}" dt="2021-05-28T10:16:06.748" v="3976" actId="478"/>
          <ac:spMkLst>
            <pc:docMk/>
            <pc:sldMk cId="4130297214" sldId="1761"/>
            <ac:spMk id="35" creationId="{DC0B704D-0993-459B-9F27-1DE1E99F0F5C}"/>
          </ac:spMkLst>
        </pc:spChg>
        <pc:spChg chg="mod">
          <ac:chgData name="Margaux Buguet" userId="74922053-cbe8-4ba8-8604-fd689a4c4859" providerId="ADAL" clId="{CE9CB74F-18A1-4BD5-B18C-8B63C5EAE252}" dt="2021-05-28T10:15:51.505" v="3974" actId="1076"/>
          <ac:spMkLst>
            <pc:docMk/>
            <pc:sldMk cId="4130297214" sldId="1761"/>
            <ac:spMk id="52" creationId="{620037EE-6572-4F8E-B6DA-3D10BBD45955}"/>
          </ac:spMkLst>
        </pc:spChg>
        <pc:spChg chg="mod">
          <ac:chgData name="Margaux Buguet" userId="74922053-cbe8-4ba8-8604-fd689a4c4859" providerId="ADAL" clId="{CE9CB74F-18A1-4BD5-B18C-8B63C5EAE252}" dt="2021-05-28T10:15:51.505" v="3974" actId="1076"/>
          <ac:spMkLst>
            <pc:docMk/>
            <pc:sldMk cId="4130297214" sldId="1761"/>
            <ac:spMk id="53" creationId="{DD90585B-83E2-45D4-AA48-F1FE0CEBC023}"/>
          </ac:spMkLst>
        </pc:spChg>
        <pc:spChg chg="del mod">
          <ac:chgData name="Margaux Buguet" userId="74922053-cbe8-4ba8-8604-fd689a4c4859" providerId="ADAL" clId="{CE9CB74F-18A1-4BD5-B18C-8B63C5EAE252}" dt="2021-05-28T10:16:22.683" v="3981" actId="478"/>
          <ac:spMkLst>
            <pc:docMk/>
            <pc:sldMk cId="4130297214" sldId="1761"/>
            <ac:spMk id="58" creationId="{3837B540-5F3A-4EA2-862D-AB9E10A69570}"/>
          </ac:spMkLst>
        </pc:spChg>
        <pc:spChg chg="del mod">
          <ac:chgData name="Margaux Buguet" userId="74922053-cbe8-4ba8-8604-fd689a4c4859" providerId="ADAL" clId="{CE9CB74F-18A1-4BD5-B18C-8B63C5EAE252}" dt="2021-05-28T10:16:22.683" v="3981" actId="478"/>
          <ac:spMkLst>
            <pc:docMk/>
            <pc:sldMk cId="4130297214" sldId="1761"/>
            <ac:spMk id="59" creationId="{FFFE5689-F38E-4E1B-8FC3-21ABDC22B52E}"/>
          </ac:spMkLst>
        </pc:spChg>
        <pc:spChg chg="mod ord">
          <ac:chgData name="Margaux Buguet" userId="74922053-cbe8-4ba8-8604-fd689a4c4859" providerId="ADAL" clId="{CE9CB74F-18A1-4BD5-B18C-8B63C5EAE252}" dt="2021-05-28T10:16:59.063" v="3985" actId="207"/>
          <ac:spMkLst>
            <pc:docMk/>
            <pc:sldMk cId="4130297214" sldId="1761"/>
            <ac:spMk id="60" creationId="{A91258D5-F922-414D-9E0D-00125510BC9C}"/>
          </ac:spMkLst>
        </pc:spChg>
        <pc:cxnChg chg="del">
          <ac:chgData name="Margaux Buguet" userId="74922053-cbe8-4ba8-8604-fd689a4c4859" providerId="ADAL" clId="{CE9CB74F-18A1-4BD5-B18C-8B63C5EAE252}" dt="2021-05-28T10:13:26.745" v="3910" actId="478"/>
          <ac:cxnSpMkLst>
            <pc:docMk/>
            <pc:sldMk cId="4130297214" sldId="1761"/>
            <ac:cxnSpMk id="28" creationId="{14A66BC6-104B-4724-8AE7-F3778222FDEE}"/>
          </ac:cxnSpMkLst>
        </pc:cxnChg>
        <pc:cxnChg chg="add">
          <ac:chgData name="Margaux Buguet" userId="74922053-cbe8-4ba8-8604-fd689a4c4859" providerId="ADAL" clId="{CE9CB74F-18A1-4BD5-B18C-8B63C5EAE252}" dt="2021-05-28T10:15:53.468" v="3975"/>
          <ac:cxnSpMkLst>
            <pc:docMk/>
            <pc:sldMk cId="4130297214" sldId="1761"/>
            <ac:cxnSpMk id="34" creationId="{90C36E64-C1AD-4993-A8ED-04C0D2688061}"/>
          </ac:cxnSpMkLst>
        </pc:cxnChg>
        <pc:cxnChg chg="del mod">
          <ac:chgData name="Margaux Buguet" userId="74922053-cbe8-4ba8-8604-fd689a4c4859" providerId="ADAL" clId="{CE9CB74F-18A1-4BD5-B18C-8B63C5EAE252}" dt="2021-05-28T10:16:22.683" v="3981" actId="478"/>
          <ac:cxnSpMkLst>
            <pc:docMk/>
            <pc:sldMk cId="4130297214" sldId="1761"/>
            <ac:cxnSpMk id="61" creationId="{A3EBA440-18FD-4917-BB42-79C088110402}"/>
          </ac:cxnSpMkLst>
        </pc:cxnChg>
      </pc:sldChg>
      <pc:sldChg chg="delSp modSp">
        <pc:chgData name="Margaux Buguet" userId="74922053-cbe8-4ba8-8604-fd689a4c4859" providerId="ADAL" clId="{CE9CB74F-18A1-4BD5-B18C-8B63C5EAE252}" dt="2021-05-28T11:59:03.737" v="4732" actId="14861"/>
        <pc:sldMkLst>
          <pc:docMk/>
          <pc:sldMk cId="2959760943" sldId="1762"/>
        </pc:sldMkLst>
        <pc:spChg chg="mod">
          <ac:chgData name="Margaux Buguet" userId="74922053-cbe8-4ba8-8604-fd689a4c4859" providerId="ADAL" clId="{CE9CB74F-18A1-4BD5-B18C-8B63C5EAE252}" dt="2021-05-28T10:18:03.892" v="3995" actId="20577"/>
          <ac:spMkLst>
            <pc:docMk/>
            <pc:sldMk cId="2959760943" sldId="1762"/>
            <ac:spMk id="25" creationId="{60E9B543-B51C-4DFE-B7A8-2C8D25D0652A}"/>
          </ac:spMkLst>
        </pc:spChg>
        <pc:spChg chg="mod ord">
          <ac:chgData name="Margaux Buguet" userId="74922053-cbe8-4ba8-8604-fd689a4c4859" providerId="ADAL" clId="{CE9CB74F-18A1-4BD5-B18C-8B63C5EAE252}" dt="2021-05-28T11:59:03.737" v="4732" actId="14861"/>
          <ac:spMkLst>
            <pc:docMk/>
            <pc:sldMk cId="2959760943" sldId="1762"/>
            <ac:spMk id="26" creationId="{931F10A7-D171-468A-A4D2-D16DA3F99EDA}"/>
          </ac:spMkLst>
        </pc:spChg>
        <pc:spChg chg="del mod">
          <ac:chgData name="Margaux Buguet" userId="74922053-cbe8-4ba8-8604-fd689a4c4859" providerId="ADAL" clId="{CE9CB74F-18A1-4BD5-B18C-8B63C5EAE252}" dt="2021-05-28T10:17:13.151" v="3987" actId="478"/>
          <ac:spMkLst>
            <pc:docMk/>
            <pc:sldMk cId="2959760943" sldId="1762"/>
            <ac:spMk id="29" creationId="{EBB4AF1F-E478-4B7F-A52A-1C7973AEF03D}"/>
          </ac:spMkLst>
        </pc:spChg>
        <pc:spChg chg="mod">
          <ac:chgData name="Margaux Buguet" userId="74922053-cbe8-4ba8-8604-fd689a4c4859" providerId="ADAL" clId="{CE9CB74F-18A1-4BD5-B18C-8B63C5EAE252}" dt="2021-05-28T11:30:50.999" v="4035" actId="20577"/>
          <ac:spMkLst>
            <pc:docMk/>
            <pc:sldMk cId="2959760943" sldId="1762"/>
            <ac:spMk id="30" creationId="{1F5B9EEA-C7F9-49DE-8B6F-36F8A86B7E74}"/>
          </ac:spMkLst>
        </pc:spChg>
        <pc:spChg chg="mod">
          <ac:chgData name="Margaux Buguet" userId="74922053-cbe8-4ba8-8604-fd689a4c4859" providerId="ADAL" clId="{CE9CB74F-18A1-4BD5-B18C-8B63C5EAE252}" dt="2021-05-28T10:17:08.612" v="3986" actId="2711"/>
          <ac:spMkLst>
            <pc:docMk/>
            <pc:sldMk cId="2959760943" sldId="1762"/>
            <ac:spMk id="52" creationId="{620037EE-6572-4F8E-B6DA-3D10BBD45955}"/>
          </ac:spMkLst>
        </pc:spChg>
        <pc:spChg chg="mod">
          <ac:chgData name="Margaux Buguet" userId="74922053-cbe8-4ba8-8604-fd689a4c4859" providerId="ADAL" clId="{CE9CB74F-18A1-4BD5-B18C-8B63C5EAE252}" dt="2021-05-28T10:17:08.612" v="3986" actId="2711"/>
          <ac:spMkLst>
            <pc:docMk/>
            <pc:sldMk cId="2959760943" sldId="1762"/>
            <ac:spMk id="53" creationId="{DD90585B-83E2-45D4-AA48-F1FE0CEBC023}"/>
          </ac:spMkLst>
        </pc:spChg>
        <pc:spChg chg="mod">
          <ac:chgData name="Margaux Buguet" userId="74922053-cbe8-4ba8-8604-fd689a4c4859" providerId="ADAL" clId="{CE9CB74F-18A1-4BD5-B18C-8B63C5EAE252}" dt="2021-05-28T10:18:46.229" v="4008" actId="207"/>
          <ac:spMkLst>
            <pc:docMk/>
            <pc:sldMk cId="2959760943" sldId="1762"/>
            <ac:spMk id="58" creationId="{3837B540-5F3A-4EA2-862D-AB9E10A69570}"/>
          </ac:spMkLst>
        </pc:spChg>
        <pc:spChg chg="mod">
          <ac:chgData name="Margaux Buguet" userId="74922053-cbe8-4ba8-8604-fd689a4c4859" providerId="ADAL" clId="{CE9CB74F-18A1-4BD5-B18C-8B63C5EAE252}" dt="2021-05-28T10:18:51.747" v="4009" actId="207"/>
          <ac:spMkLst>
            <pc:docMk/>
            <pc:sldMk cId="2959760943" sldId="1762"/>
            <ac:spMk id="59" creationId="{FFFE5689-F38E-4E1B-8FC3-21ABDC22B52E}"/>
          </ac:spMkLst>
        </pc:spChg>
        <pc:spChg chg="mod">
          <ac:chgData name="Margaux Buguet" userId="74922053-cbe8-4ba8-8604-fd689a4c4859" providerId="ADAL" clId="{CE9CB74F-18A1-4BD5-B18C-8B63C5EAE252}" dt="2021-05-28T10:19:03.754" v="4012" actId="403"/>
          <ac:spMkLst>
            <pc:docMk/>
            <pc:sldMk cId="2959760943" sldId="1762"/>
            <ac:spMk id="60" creationId="{A91258D5-F922-414D-9E0D-00125510BC9C}"/>
          </ac:spMkLst>
        </pc:spChg>
        <pc:cxnChg chg="del">
          <ac:chgData name="Margaux Buguet" userId="74922053-cbe8-4ba8-8604-fd689a4c4859" providerId="ADAL" clId="{CE9CB74F-18A1-4BD5-B18C-8B63C5EAE252}" dt="2021-05-28T10:17:14.496" v="3988" actId="478"/>
          <ac:cxnSpMkLst>
            <pc:docMk/>
            <pc:sldMk cId="2959760943" sldId="1762"/>
            <ac:cxnSpMk id="28" creationId="{14A66BC6-104B-4724-8AE7-F3778222FDEE}"/>
          </ac:cxnSpMkLst>
        </pc:cxnChg>
        <pc:cxnChg chg="mod">
          <ac:chgData name="Margaux Buguet" userId="74922053-cbe8-4ba8-8604-fd689a4c4859" providerId="ADAL" clId="{CE9CB74F-18A1-4BD5-B18C-8B63C5EAE252}" dt="2021-05-28T10:18:54.624" v="4010" actId="208"/>
          <ac:cxnSpMkLst>
            <pc:docMk/>
            <pc:sldMk cId="2959760943" sldId="1762"/>
            <ac:cxnSpMk id="61" creationId="{A3EBA440-18FD-4917-BB42-79C088110402}"/>
          </ac:cxnSpMkLst>
        </pc:cxnChg>
      </pc:sldChg>
      <pc:sldChg chg="addSp delSp modSp">
        <pc:chgData name="Margaux Buguet" userId="74922053-cbe8-4ba8-8604-fd689a4c4859" providerId="ADAL" clId="{CE9CB74F-18A1-4BD5-B18C-8B63C5EAE252}" dt="2021-05-28T11:59:12.055" v="4733" actId="14861"/>
        <pc:sldMkLst>
          <pc:docMk/>
          <pc:sldMk cId="932022622" sldId="1763"/>
        </pc:sldMkLst>
        <pc:spChg chg="add mod">
          <ac:chgData name="Margaux Buguet" userId="74922053-cbe8-4ba8-8604-fd689a4c4859" providerId="ADAL" clId="{CE9CB74F-18A1-4BD5-B18C-8B63C5EAE252}" dt="2021-05-28T11:37:52.351" v="4515" actId="1076"/>
          <ac:spMkLst>
            <pc:docMk/>
            <pc:sldMk cId="932022622" sldId="1763"/>
            <ac:spMk id="2" creationId="{5D260A7A-DC78-4170-BA79-DD9BC5AFEF99}"/>
          </ac:spMkLst>
        </pc:spChg>
        <pc:spChg chg="mod">
          <ac:chgData name="Margaux Buguet" userId="74922053-cbe8-4ba8-8604-fd689a4c4859" providerId="ADAL" clId="{CE9CB74F-18A1-4BD5-B18C-8B63C5EAE252}" dt="2021-05-28T11:36:44.620" v="4290" actId="14100"/>
          <ac:spMkLst>
            <pc:docMk/>
            <pc:sldMk cId="932022622" sldId="1763"/>
            <ac:spMk id="25" creationId="{60E9B543-B51C-4DFE-B7A8-2C8D25D0652A}"/>
          </ac:spMkLst>
        </pc:spChg>
        <pc:spChg chg="mod ord">
          <ac:chgData name="Margaux Buguet" userId="74922053-cbe8-4ba8-8604-fd689a4c4859" providerId="ADAL" clId="{CE9CB74F-18A1-4BD5-B18C-8B63C5EAE252}" dt="2021-05-28T11:59:12.055" v="4733" actId="14861"/>
          <ac:spMkLst>
            <pc:docMk/>
            <pc:sldMk cId="932022622" sldId="1763"/>
            <ac:spMk id="26" creationId="{931F10A7-D171-468A-A4D2-D16DA3F99EDA}"/>
          </ac:spMkLst>
        </pc:spChg>
        <pc:spChg chg="del mod">
          <ac:chgData name="Margaux Buguet" userId="74922053-cbe8-4ba8-8604-fd689a4c4859" providerId="ADAL" clId="{CE9CB74F-18A1-4BD5-B18C-8B63C5EAE252}" dt="2021-05-28T11:31:50.600" v="4044" actId="478"/>
          <ac:spMkLst>
            <pc:docMk/>
            <pc:sldMk cId="932022622" sldId="1763"/>
            <ac:spMk id="29" creationId="{EBB4AF1F-E478-4B7F-A52A-1C7973AEF03D}"/>
          </ac:spMkLst>
        </pc:spChg>
        <pc:spChg chg="mod">
          <ac:chgData name="Margaux Buguet" userId="74922053-cbe8-4ba8-8604-fd689a4c4859" providerId="ADAL" clId="{CE9CB74F-18A1-4BD5-B18C-8B63C5EAE252}" dt="2021-05-28T11:37:42.264" v="4509" actId="14100"/>
          <ac:spMkLst>
            <pc:docMk/>
            <pc:sldMk cId="932022622" sldId="1763"/>
            <ac:spMk id="30" creationId="{1F5B9EEA-C7F9-49DE-8B6F-36F8A86B7E74}"/>
          </ac:spMkLst>
        </pc:spChg>
        <pc:spChg chg="mod">
          <ac:chgData name="Margaux Buguet" userId="74922053-cbe8-4ba8-8604-fd689a4c4859" providerId="ADAL" clId="{CE9CB74F-18A1-4BD5-B18C-8B63C5EAE252}" dt="2021-05-28T11:33:52.447" v="4172" actId="207"/>
          <ac:spMkLst>
            <pc:docMk/>
            <pc:sldMk cId="932022622" sldId="1763"/>
            <ac:spMk id="31" creationId="{8A7D9FFF-36BE-4C1F-B093-9FC1C024AB69}"/>
          </ac:spMkLst>
        </pc:spChg>
        <pc:spChg chg="mod">
          <ac:chgData name="Margaux Buguet" userId="74922053-cbe8-4ba8-8604-fd689a4c4859" providerId="ADAL" clId="{CE9CB74F-18A1-4BD5-B18C-8B63C5EAE252}" dt="2021-05-28T11:33:59.731" v="4175" actId="207"/>
          <ac:spMkLst>
            <pc:docMk/>
            <pc:sldMk cId="932022622" sldId="1763"/>
            <ac:spMk id="33" creationId="{0BC64FDF-2ED6-491A-9735-480BC3456463}"/>
          </ac:spMkLst>
        </pc:spChg>
        <pc:spChg chg="mod">
          <ac:chgData name="Margaux Buguet" userId="74922053-cbe8-4ba8-8604-fd689a4c4859" providerId="ADAL" clId="{CE9CB74F-18A1-4BD5-B18C-8B63C5EAE252}" dt="2021-05-28T11:35:22.853" v="4187" actId="1076"/>
          <ac:spMkLst>
            <pc:docMk/>
            <pc:sldMk cId="932022622" sldId="1763"/>
            <ac:spMk id="35" creationId="{3E4694AD-06BA-46F9-AB84-462E46B2938A}"/>
          </ac:spMkLst>
        </pc:spChg>
        <pc:cxnChg chg="del">
          <ac:chgData name="Margaux Buguet" userId="74922053-cbe8-4ba8-8604-fd689a4c4859" providerId="ADAL" clId="{CE9CB74F-18A1-4BD5-B18C-8B63C5EAE252}" dt="2021-05-28T11:31:51.938" v="4045" actId="478"/>
          <ac:cxnSpMkLst>
            <pc:docMk/>
            <pc:sldMk cId="932022622" sldId="1763"/>
            <ac:cxnSpMk id="28" creationId="{14A66BC6-104B-4724-8AE7-F3778222FDEE}"/>
          </ac:cxnSpMkLst>
        </pc:cxnChg>
        <pc:cxnChg chg="mod">
          <ac:chgData name="Margaux Buguet" userId="74922053-cbe8-4ba8-8604-fd689a4c4859" providerId="ADAL" clId="{CE9CB74F-18A1-4BD5-B18C-8B63C5EAE252}" dt="2021-05-28T11:34:09.598" v="4178" actId="1076"/>
          <ac:cxnSpMkLst>
            <pc:docMk/>
            <pc:sldMk cId="932022622" sldId="1763"/>
            <ac:cxnSpMk id="34" creationId="{5B541532-F321-40C2-B51A-3EA8DCEA6CCF}"/>
          </ac:cxnSpMkLst>
        </pc:cxnChg>
      </pc:sldChg>
      <pc:sldChg chg="delSp">
        <pc:chgData name="Margaux Buguet" userId="74922053-cbe8-4ba8-8604-fd689a4c4859" providerId="ADAL" clId="{CE9CB74F-18A1-4BD5-B18C-8B63C5EAE252}" dt="2021-05-28T07:58:16.213" v="2489" actId="478"/>
        <pc:sldMkLst>
          <pc:docMk/>
          <pc:sldMk cId="1422093333" sldId="1764"/>
        </pc:sldMkLst>
        <pc:spChg chg="del">
          <ac:chgData name="Margaux Buguet" userId="74922053-cbe8-4ba8-8604-fd689a4c4859" providerId="ADAL" clId="{CE9CB74F-18A1-4BD5-B18C-8B63C5EAE252}" dt="2021-05-28T07:58:16.213" v="2489" actId="478"/>
          <ac:spMkLst>
            <pc:docMk/>
            <pc:sldMk cId="1422093333" sldId="1764"/>
            <ac:spMk id="3" creationId="{0FC14A82-ED9E-124A-B084-47FF38DC0720}"/>
          </ac:spMkLst>
        </pc:spChg>
      </pc:sldChg>
      <pc:sldChg chg="del">
        <pc:chgData name="Margaux Buguet" userId="74922053-cbe8-4ba8-8604-fd689a4c4859" providerId="ADAL" clId="{CE9CB74F-18A1-4BD5-B18C-8B63C5EAE252}" dt="2021-05-28T11:47:05.787" v="4561" actId="2696"/>
        <pc:sldMkLst>
          <pc:docMk/>
          <pc:sldMk cId="1109140478" sldId="1768"/>
        </pc:sldMkLst>
      </pc:sldChg>
      <pc:sldChg chg="addSp delSp modSp">
        <pc:chgData name="Margaux Buguet" userId="74922053-cbe8-4ba8-8604-fd689a4c4859" providerId="ADAL" clId="{CE9CB74F-18A1-4BD5-B18C-8B63C5EAE252}" dt="2021-05-28T11:48:58.242" v="4586" actId="207"/>
        <pc:sldMkLst>
          <pc:docMk/>
          <pc:sldMk cId="2084534690" sldId="1769"/>
        </pc:sldMkLst>
        <pc:spChg chg="add del">
          <ac:chgData name="Margaux Buguet" userId="74922053-cbe8-4ba8-8604-fd689a4c4859" providerId="ADAL" clId="{CE9CB74F-18A1-4BD5-B18C-8B63C5EAE252}" dt="2021-05-28T11:47:36.978" v="4568"/>
          <ac:spMkLst>
            <pc:docMk/>
            <pc:sldMk cId="2084534690" sldId="1769"/>
            <ac:spMk id="2" creationId="{54210BF6-EE48-4552-9138-68EB385BA6A7}"/>
          </ac:spMkLst>
        </pc:spChg>
        <pc:spChg chg="del mod">
          <ac:chgData name="Margaux Buguet" userId="74922053-cbe8-4ba8-8604-fd689a4c4859" providerId="ADAL" clId="{CE9CB74F-18A1-4BD5-B18C-8B63C5EAE252}" dt="2021-05-28T11:47:52.209" v="4573" actId="478"/>
          <ac:spMkLst>
            <pc:docMk/>
            <pc:sldMk cId="2084534690" sldId="1769"/>
            <ac:spMk id="4" creationId="{6A48E54A-7C05-445A-9373-2B9FB6EEFE5C}"/>
          </ac:spMkLst>
        </pc:spChg>
        <pc:spChg chg="add mod">
          <ac:chgData name="Margaux Buguet" userId="74922053-cbe8-4ba8-8604-fd689a4c4859" providerId="ADAL" clId="{CE9CB74F-18A1-4BD5-B18C-8B63C5EAE252}" dt="2021-05-28T11:48:01.950" v="4574" actId="108"/>
          <ac:spMkLst>
            <pc:docMk/>
            <pc:sldMk cId="2084534690" sldId="1769"/>
            <ac:spMk id="9" creationId="{42DEDF1D-4CDB-4FB1-82F0-9296F48EFADB}"/>
          </ac:spMkLst>
        </pc:spChg>
        <pc:spChg chg="mod">
          <ac:chgData name="Margaux Buguet" userId="74922053-cbe8-4ba8-8604-fd689a4c4859" providerId="ADAL" clId="{CE9CB74F-18A1-4BD5-B18C-8B63C5EAE252}" dt="2021-05-28T11:48:58.242" v="4586" actId="207"/>
          <ac:spMkLst>
            <pc:docMk/>
            <pc:sldMk cId="2084534690" sldId="1769"/>
            <ac:spMk id="73" creationId="{5D6CAA3E-76B8-4F87-B54D-AE02CF7B35AE}"/>
          </ac:spMkLst>
        </pc:spChg>
        <pc:spChg chg="mod">
          <ac:chgData name="Margaux Buguet" userId="74922053-cbe8-4ba8-8604-fd689a4c4859" providerId="ADAL" clId="{CE9CB74F-18A1-4BD5-B18C-8B63C5EAE252}" dt="2021-05-28T11:48:49.146" v="4584" actId="1076"/>
          <ac:spMkLst>
            <pc:docMk/>
            <pc:sldMk cId="2084534690" sldId="1769"/>
            <ac:spMk id="74" creationId="{4D0A811C-87E2-46F4-AC88-D13D57401C14}"/>
          </ac:spMkLst>
        </pc:spChg>
        <pc:spChg chg="mod">
          <ac:chgData name="Margaux Buguet" userId="74922053-cbe8-4ba8-8604-fd689a4c4859" providerId="ADAL" clId="{CE9CB74F-18A1-4BD5-B18C-8B63C5EAE252}" dt="2021-05-28T11:48:43.829" v="4582" actId="2711"/>
          <ac:spMkLst>
            <pc:docMk/>
            <pc:sldMk cId="2084534690" sldId="1769"/>
            <ac:spMk id="76" creationId="{977C2A37-106B-4445-A5F1-1A90C15A9CD6}"/>
          </ac:spMkLst>
        </pc:spChg>
        <pc:picChg chg="mod">
          <ac:chgData name="Margaux Buguet" userId="74922053-cbe8-4ba8-8604-fd689a4c4859" providerId="ADAL" clId="{CE9CB74F-18A1-4BD5-B18C-8B63C5EAE252}" dt="2021-05-28T11:47:43.979" v="4570" actId="1076"/>
          <ac:picMkLst>
            <pc:docMk/>
            <pc:sldMk cId="2084534690" sldId="1769"/>
            <ac:picMk id="72" creationId="{00000000-0000-0000-0000-000000000000}"/>
          </ac:picMkLst>
        </pc:picChg>
        <pc:cxnChg chg="mod">
          <ac:chgData name="Margaux Buguet" userId="74922053-cbe8-4ba8-8604-fd689a4c4859" providerId="ADAL" clId="{CE9CB74F-18A1-4BD5-B18C-8B63C5EAE252}" dt="2021-05-28T11:48:51.206" v="4585" actId="208"/>
          <ac:cxnSpMkLst>
            <pc:docMk/>
            <pc:sldMk cId="2084534690" sldId="1769"/>
            <ac:cxnSpMk id="75" creationId="{5FBE446D-1FE5-4B0F-99A7-ACD485BD992F}"/>
          </ac:cxnSpMkLst>
        </pc:cxnChg>
      </pc:sldChg>
      <pc:sldChg chg="modSp">
        <pc:chgData name="Margaux Buguet" userId="74922053-cbe8-4ba8-8604-fd689a4c4859" providerId="ADAL" clId="{CE9CB74F-18A1-4BD5-B18C-8B63C5EAE252}" dt="2021-05-28T11:48:15.020" v="4577" actId="20577"/>
        <pc:sldMkLst>
          <pc:docMk/>
          <pc:sldMk cId="3665220072" sldId="1770"/>
        </pc:sldMkLst>
        <pc:spChg chg="mod">
          <ac:chgData name="Margaux Buguet" userId="74922053-cbe8-4ba8-8604-fd689a4c4859" providerId="ADAL" clId="{CE9CB74F-18A1-4BD5-B18C-8B63C5EAE252}" dt="2021-05-28T11:48:15.020" v="4577" actId="20577"/>
          <ac:spMkLst>
            <pc:docMk/>
            <pc:sldMk cId="3665220072" sldId="1770"/>
            <ac:spMk id="4" creationId="{6A48E54A-7C05-445A-9373-2B9FB6EEFE5C}"/>
          </ac:spMkLst>
        </pc:spChg>
        <pc:graphicFrameChg chg="mod">
          <ac:chgData name="Margaux Buguet" userId="74922053-cbe8-4ba8-8604-fd689a4c4859" providerId="ADAL" clId="{CE9CB74F-18A1-4BD5-B18C-8B63C5EAE252}" dt="2021-05-28T11:48:11.151" v="4575" actId="1076"/>
          <ac:graphicFrameMkLst>
            <pc:docMk/>
            <pc:sldMk cId="3665220072" sldId="1770"/>
            <ac:graphicFrameMk id="8" creationId="{BDB04431-950C-4ED0-BDD7-F38B2F7E9615}"/>
          </ac:graphicFrameMkLst>
        </pc:graphicFrameChg>
      </pc:sldChg>
      <pc:sldChg chg="modSp">
        <pc:chgData name="Margaux Buguet" userId="74922053-cbe8-4ba8-8604-fd689a4c4859" providerId="ADAL" clId="{CE9CB74F-18A1-4BD5-B18C-8B63C5EAE252}" dt="2021-05-28T11:48:19.912" v="4579" actId="20577"/>
        <pc:sldMkLst>
          <pc:docMk/>
          <pc:sldMk cId="1365377341" sldId="1771"/>
        </pc:sldMkLst>
        <pc:spChg chg="mod">
          <ac:chgData name="Margaux Buguet" userId="74922053-cbe8-4ba8-8604-fd689a4c4859" providerId="ADAL" clId="{CE9CB74F-18A1-4BD5-B18C-8B63C5EAE252}" dt="2021-05-28T11:48:19.912" v="4579" actId="20577"/>
          <ac:spMkLst>
            <pc:docMk/>
            <pc:sldMk cId="1365377341" sldId="1771"/>
            <ac:spMk id="4" creationId="{6A48E54A-7C05-445A-9373-2B9FB6EEFE5C}"/>
          </ac:spMkLst>
        </pc:spChg>
      </pc:sldChg>
      <pc:sldChg chg="addSp delSp modSp">
        <pc:chgData name="Margaux Buguet" userId="74922053-cbe8-4ba8-8604-fd689a4c4859" providerId="ADAL" clId="{CE9CB74F-18A1-4BD5-B18C-8B63C5EAE252}" dt="2021-05-28T11:54:10.886" v="4711" actId="207"/>
        <pc:sldMkLst>
          <pc:docMk/>
          <pc:sldMk cId="324051548" sldId="1772"/>
        </pc:sldMkLst>
        <pc:spChg chg="mod">
          <ac:chgData name="Margaux Buguet" userId="74922053-cbe8-4ba8-8604-fd689a4c4859" providerId="ADAL" clId="{CE9CB74F-18A1-4BD5-B18C-8B63C5EAE252}" dt="2021-05-28T11:49:38.512" v="4601" actId="20577"/>
          <ac:spMkLst>
            <pc:docMk/>
            <pc:sldMk cId="324051548" sldId="1772"/>
            <ac:spMk id="4" creationId="{6A48E54A-7C05-445A-9373-2B9FB6EEFE5C}"/>
          </ac:spMkLst>
        </pc:spChg>
        <pc:spChg chg="mod">
          <ac:chgData name="Margaux Buguet" userId="74922053-cbe8-4ba8-8604-fd689a4c4859" providerId="ADAL" clId="{CE9CB74F-18A1-4BD5-B18C-8B63C5EAE252}" dt="2021-05-28T11:54:10.886" v="4711" actId="207"/>
          <ac:spMkLst>
            <pc:docMk/>
            <pc:sldMk cId="324051548" sldId="1772"/>
            <ac:spMk id="8" creationId="{A99B7888-66F9-44C1-A05D-9EBF1F0FE5BE}"/>
          </ac:spMkLst>
        </pc:spChg>
        <pc:picChg chg="add mod">
          <ac:chgData name="Margaux Buguet" userId="74922053-cbe8-4ba8-8604-fd689a4c4859" providerId="ADAL" clId="{CE9CB74F-18A1-4BD5-B18C-8B63C5EAE252}" dt="2021-05-28T11:52:13.729" v="4694" actId="1076"/>
          <ac:picMkLst>
            <pc:docMk/>
            <pc:sldMk cId="324051548" sldId="1772"/>
            <ac:picMk id="5" creationId="{C9AFCADF-5E41-4E16-BC6E-F12AFE2180FA}"/>
          </ac:picMkLst>
        </pc:picChg>
        <pc:picChg chg="del">
          <ac:chgData name="Margaux Buguet" userId="74922053-cbe8-4ba8-8604-fd689a4c4859" providerId="ADAL" clId="{CE9CB74F-18A1-4BD5-B18C-8B63C5EAE252}" dt="2021-05-28T11:49:33.978" v="4593" actId="478"/>
          <ac:picMkLst>
            <pc:docMk/>
            <pc:sldMk cId="324051548" sldId="1772"/>
            <ac:picMk id="10" creationId="{A3E98F41-6766-402C-9BE0-A18049F27531}"/>
          </ac:picMkLst>
        </pc:picChg>
      </pc:sldChg>
      <pc:sldChg chg="addSp delSp modSp">
        <pc:chgData name="Margaux Buguet" userId="74922053-cbe8-4ba8-8604-fd689a4c4859" providerId="ADAL" clId="{CE9CB74F-18A1-4BD5-B18C-8B63C5EAE252}" dt="2021-05-28T11:55:55.517" v="4724" actId="115"/>
        <pc:sldMkLst>
          <pc:docMk/>
          <pc:sldMk cId="1118764" sldId="1773"/>
        </pc:sldMkLst>
        <pc:spChg chg="mod">
          <ac:chgData name="Margaux Buguet" userId="74922053-cbe8-4ba8-8604-fd689a4c4859" providerId="ADAL" clId="{CE9CB74F-18A1-4BD5-B18C-8B63C5EAE252}" dt="2021-05-28T11:51:20.179" v="4638" actId="20577"/>
          <ac:spMkLst>
            <pc:docMk/>
            <pc:sldMk cId="1118764" sldId="1773"/>
            <ac:spMk id="4" creationId="{6A48E54A-7C05-445A-9373-2B9FB6EEFE5C}"/>
          </ac:spMkLst>
        </pc:spChg>
        <pc:spChg chg="mod">
          <ac:chgData name="Margaux Buguet" userId="74922053-cbe8-4ba8-8604-fd689a4c4859" providerId="ADAL" clId="{CE9CB74F-18A1-4BD5-B18C-8B63C5EAE252}" dt="2021-05-28T11:55:55.517" v="4724" actId="115"/>
          <ac:spMkLst>
            <pc:docMk/>
            <pc:sldMk cId="1118764" sldId="1773"/>
            <ac:spMk id="5" creationId="{A99B7888-66F9-44C1-A05D-9EBF1F0FE5BE}"/>
          </ac:spMkLst>
        </pc:spChg>
        <pc:picChg chg="add mod">
          <ac:chgData name="Margaux Buguet" userId="74922053-cbe8-4ba8-8604-fd689a4c4859" providerId="ADAL" clId="{CE9CB74F-18A1-4BD5-B18C-8B63C5EAE252}" dt="2021-05-28T11:52:06.337" v="4692" actId="1076"/>
          <ac:picMkLst>
            <pc:docMk/>
            <pc:sldMk cId="1118764" sldId="1773"/>
            <ac:picMk id="7" creationId="{6D0141AC-E7DB-47AD-9107-FB6C990DF8FF}"/>
          </ac:picMkLst>
        </pc:picChg>
        <pc:picChg chg="del">
          <ac:chgData name="Margaux Buguet" userId="74922053-cbe8-4ba8-8604-fd689a4c4859" providerId="ADAL" clId="{CE9CB74F-18A1-4BD5-B18C-8B63C5EAE252}" dt="2021-05-28T11:51:37.075" v="4690" actId="478"/>
          <ac:picMkLst>
            <pc:docMk/>
            <pc:sldMk cId="1118764" sldId="1773"/>
            <ac:picMk id="10" creationId="{A3E98F41-6766-402C-9BE0-A18049F27531}"/>
          </ac:picMkLst>
        </pc:picChg>
      </pc:sldChg>
      <pc:sldChg chg="addSp modSp add">
        <pc:chgData name="Margaux Buguet" userId="74922053-cbe8-4ba8-8604-fd689a4c4859" providerId="ADAL" clId="{CE9CB74F-18A1-4BD5-B18C-8B63C5EAE252}" dt="2021-05-28T07:43:34.446" v="2088" actId="207"/>
        <pc:sldMkLst>
          <pc:docMk/>
          <pc:sldMk cId="1717851705" sldId="1774"/>
        </pc:sldMkLst>
        <pc:spChg chg="mod">
          <ac:chgData name="Margaux Buguet" userId="74922053-cbe8-4ba8-8604-fd689a4c4859" providerId="ADAL" clId="{CE9CB74F-18A1-4BD5-B18C-8B63C5EAE252}" dt="2021-05-28T07:43:34.446" v="2088" actId="207"/>
          <ac:spMkLst>
            <pc:docMk/>
            <pc:sldMk cId="1717851705" sldId="1774"/>
            <ac:spMk id="26" creationId="{89E8F78A-C80B-4D34-ACC6-C37B6E952A91}"/>
          </ac:spMkLst>
        </pc:spChg>
        <pc:spChg chg="mod">
          <ac:chgData name="Margaux Buguet" userId="74922053-cbe8-4ba8-8604-fd689a4c4859" providerId="ADAL" clId="{CE9CB74F-18A1-4BD5-B18C-8B63C5EAE252}" dt="2021-05-28T07:40:25.818" v="1968" actId="20577"/>
          <ac:spMkLst>
            <pc:docMk/>
            <pc:sldMk cId="1717851705" sldId="1774"/>
            <ac:spMk id="48" creationId="{E109E8B4-EC71-4DD7-8CEB-58E761188725}"/>
          </ac:spMkLst>
        </pc:spChg>
        <pc:picChg chg="add mod">
          <ac:chgData name="Margaux Buguet" userId="74922053-cbe8-4ba8-8604-fd689a4c4859" providerId="ADAL" clId="{CE9CB74F-18A1-4BD5-B18C-8B63C5EAE252}" dt="2021-05-28T07:42:45.923" v="2072" actId="1076"/>
          <ac:picMkLst>
            <pc:docMk/>
            <pc:sldMk cId="1717851705" sldId="1774"/>
            <ac:picMk id="18" creationId="{AA4B0830-822C-479A-B484-E96E01DCB16C}"/>
          </ac:picMkLst>
        </pc:picChg>
      </pc:sldChg>
      <pc:sldChg chg="addSp delSp modSp add">
        <pc:chgData name="Margaux Buguet" userId="74922053-cbe8-4ba8-8604-fd689a4c4859" providerId="ADAL" clId="{CE9CB74F-18A1-4BD5-B18C-8B63C5EAE252}" dt="2021-05-28T10:09:34.960" v="3849" actId="478"/>
        <pc:sldMkLst>
          <pc:docMk/>
          <pc:sldMk cId="3248728342" sldId="1775"/>
        </pc:sldMkLst>
        <pc:spChg chg="del">
          <ac:chgData name="Margaux Buguet" userId="74922053-cbe8-4ba8-8604-fd689a4c4859" providerId="ADAL" clId="{CE9CB74F-18A1-4BD5-B18C-8B63C5EAE252}" dt="2021-05-28T10:04:32.492" v="3433" actId="478"/>
          <ac:spMkLst>
            <pc:docMk/>
            <pc:sldMk cId="3248728342" sldId="1775"/>
            <ac:spMk id="20" creationId="{60E9B543-B51C-4DFE-B7A8-2C8D25D0652A}"/>
          </ac:spMkLst>
        </pc:spChg>
        <pc:spChg chg="del">
          <ac:chgData name="Margaux Buguet" userId="74922053-cbe8-4ba8-8604-fd689a4c4859" providerId="ADAL" clId="{CE9CB74F-18A1-4BD5-B18C-8B63C5EAE252}" dt="2021-05-28T10:04:32.492" v="3433" actId="478"/>
          <ac:spMkLst>
            <pc:docMk/>
            <pc:sldMk cId="3248728342" sldId="1775"/>
            <ac:spMk id="21" creationId="{931F10A7-D171-468A-A4D2-D16DA3F99EDA}"/>
          </ac:spMkLst>
        </pc:spChg>
        <pc:spChg chg="del">
          <ac:chgData name="Margaux Buguet" userId="74922053-cbe8-4ba8-8604-fd689a4c4859" providerId="ADAL" clId="{CE9CB74F-18A1-4BD5-B18C-8B63C5EAE252}" dt="2021-05-28T10:04:10.815" v="3430" actId="478"/>
          <ac:spMkLst>
            <pc:docMk/>
            <pc:sldMk cId="3248728342" sldId="1775"/>
            <ac:spMk id="26" creationId="{8A7D9FFF-36BE-4C1F-B093-9FC1C024AB69}"/>
          </ac:spMkLst>
        </pc:spChg>
        <pc:spChg chg="del">
          <ac:chgData name="Margaux Buguet" userId="74922053-cbe8-4ba8-8604-fd689a4c4859" providerId="ADAL" clId="{CE9CB74F-18A1-4BD5-B18C-8B63C5EAE252}" dt="2021-05-28T10:04:16.173" v="3431" actId="478"/>
          <ac:spMkLst>
            <pc:docMk/>
            <pc:sldMk cId="3248728342" sldId="1775"/>
            <ac:spMk id="27" creationId="{0BC64FDF-2ED6-491A-9735-480BC3456463}"/>
          </ac:spMkLst>
        </pc:spChg>
        <pc:spChg chg="del">
          <ac:chgData name="Margaux Buguet" userId="74922053-cbe8-4ba8-8604-fd689a4c4859" providerId="ADAL" clId="{CE9CB74F-18A1-4BD5-B18C-8B63C5EAE252}" dt="2021-05-28T10:04:19.059" v="3432" actId="478"/>
          <ac:spMkLst>
            <pc:docMk/>
            <pc:sldMk cId="3248728342" sldId="1775"/>
            <ac:spMk id="29" creationId="{3E4694AD-06BA-46F9-AB84-462E46B2938A}"/>
          </ac:spMkLst>
        </pc:spChg>
        <pc:spChg chg="del">
          <ac:chgData name="Margaux Buguet" userId="74922053-cbe8-4ba8-8604-fd689a4c4859" providerId="ADAL" clId="{CE9CB74F-18A1-4BD5-B18C-8B63C5EAE252}" dt="2021-05-28T10:04:48.398" v="3435" actId="478"/>
          <ac:spMkLst>
            <pc:docMk/>
            <pc:sldMk cId="3248728342" sldId="1775"/>
            <ac:spMk id="32" creationId="{1F5B9EEA-C7F9-49DE-8B6F-36F8A86B7E74}"/>
          </ac:spMkLst>
        </pc:spChg>
        <pc:spChg chg="add mod">
          <ac:chgData name="Margaux Buguet" userId="74922053-cbe8-4ba8-8604-fd689a4c4859" providerId="ADAL" clId="{CE9CB74F-18A1-4BD5-B18C-8B63C5EAE252}" dt="2021-05-28T10:08:44.612" v="3844" actId="20577"/>
          <ac:spMkLst>
            <pc:docMk/>
            <pc:sldMk cId="3248728342" sldId="1775"/>
            <ac:spMk id="41" creationId="{17A62FCF-9DF6-41EB-9438-A72D7688120C}"/>
          </ac:spMkLst>
        </pc:spChg>
        <pc:spChg chg="add del mod">
          <ac:chgData name="Margaux Buguet" userId="74922053-cbe8-4ba8-8604-fd689a4c4859" providerId="ADAL" clId="{CE9CB74F-18A1-4BD5-B18C-8B63C5EAE252}" dt="2021-05-28T10:09:19.228" v="3847" actId="478"/>
          <ac:spMkLst>
            <pc:docMk/>
            <pc:sldMk cId="3248728342" sldId="1775"/>
            <ac:spMk id="42" creationId="{FE76AE1B-1123-4672-B904-B94BDDEA3B49}"/>
          </ac:spMkLst>
        </pc:spChg>
        <pc:spChg chg="add del">
          <ac:chgData name="Margaux Buguet" userId="74922053-cbe8-4ba8-8604-fd689a4c4859" providerId="ADAL" clId="{CE9CB74F-18A1-4BD5-B18C-8B63C5EAE252}" dt="2021-05-28T10:09:33.031" v="3848" actId="478"/>
          <ac:spMkLst>
            <pc:docMk/>
            <pc:sldMk cId="3248728342" sldId="1775"/>
            <ac:spMk id="43" creationId="{697B056E-E7E7-40E4-A09F-16253722BB0F}"/>
          </ac:spMkLst>
        </pc:spChg>
        <pc:spChg chg="add del">
          <ac:chgData name="Margaux Buguet" userId="74922053-cbe8-4ba8-8604-fd689a4c4859" providerId="ADAL" clId="{CE9CB74F-18A1-4BD5-B18C-8B63C5EAE252}" dt="2021-05-28T10:09:33.031" v="3848" actId="478"/>
          <ac:spMkLst>
            <pc:docMk/>
            <pc:sldMk cId="3248728342" sldId="1775"/>
            <ac:spMk id="47" creationId="{AFA3500A-E3AD-4297-8686-184AEC25F5B3}"/>
          </ac:spMkLst>
        </pc:spChg>
        <pc:spChg chg="mod">
          <ac:chgData name="Margaux Buguet" userId="74922053-cbe8-4ba8-8604-fd689a4c4859" providerId="ADAL" clId="{CE9CB74F-18A1-4BD5-B18C-8B63C5EAE252}" dt="2021-05-28T10:04:07.616" v="3429" actId="20577"/>
          <ac:spMkLst>
            <pc:docMk/>
            <pc:sldMk cId="3248728342" sldId="1775"/>
            <ac:spMk id="48" creationId="{E109E8B4-EC71-4DD7-8CEB-58E761188725}"/>
          </ac:spMkLst>
        </pc:spChg>
        <pc:spChg chg="add del mod">
          <ac:chgData name="Margaux Buguet" userId="74922053-cbe8-4ba8-8604-fd689a4c4859" providerId="ADAL" clId="{CE9CB74F-18A1-4BD5-B18C-8B63C5EAE252}" dt="2021-05-28T10:09:33.031" v="3848" actId="478"/>
          <ac:spMkLst>
            <pc:docMk/>
            <pc:sldMk cId="3248728342" sldId="1775"/>
            <ac:spMk id="50" creationId="{29291AC2-82CB-4CF4-86E5-322227F8250D}"/>
          </ac:spMkLst>
        </pc:spChg>
        <pc:spChg chg="del">
          <ac:chgData name="Margaux Buguet" userId="74922053-cbe8-4ba8-8604-fd689a4c4859" providerId="ADAL" clId="{CE9CB74F-18A1-4BD5-B18C-8B63C5EAE252}" dt="2021-05-28T10:04:16.173" v="3431" actId="478"/>
          <ac:spMkLst>
            <pc:docMk/>
            <pc:sldMk cId="3248728342" sldId="1775"/>
            <ac:spMk id="61" creationId="{3837B540-5F3A-4EA2-862D-AB9E10A69570}"/>
          </ac:spMkLst>
        </pc:spChg>
        <pc:spChg chg="del">
          <ac:chgData name="Margaux Buguet" userId="74922053-cbe8-4ba8-8604-fd689a4c4859" providerId="ADAL" clId="{CE9CB74F-18A1-4BD5-B18C-8B63C5EAE252}" dt="2021-05-28T10:04:16.173" v="3431" actId="478"/>
          <ac:spMkLst>
            <pc:docMk/>
            <pc:sldMk cId="3248728342" sldId="1775"/>
            <ac:spMk id="62" creationId="{FFFE5689-F38E-4E1B-8FC3-21ABDC22B52E}"/>
          </ac:spMkLst>
        </pc:spChg>
        <pc:spChg chg="del">
          <ac:chgData name="Margaux Buguet" userId="74922053-cbe8-4ba8-8604-fd689a4c4859" providerId="ADAL" clId="{CE9CB74F-18A1-4BD5-B18C-8B63C5EAE252}" dt="2021-05-28T10:04:10.815" v="3430" actId="478"/>
          <ac:spMkLst>
            <pc:docMk/>
            <pc:sldMk cId="3248728342" sldId="1775"/>
            <ac:spMk id="64" creationId="{A91258D5-F922-414D-9E0D-00125510BC9C}"/>
          </ac:spMkLst>
        </pc:spChg>
        <pc:picChg chg="del">
          <ac:chgData name="Margaux Buguet" userId="74922053-cbe8-4ba8-8604-fd689a4c4859" providerId="ADAL" clId="{CE9CB74F-18A1-4BD5-B18C-8B63C5EAE252}" dt="2021-05-28T10:04:32.492" v="3433" actId="478"/>
          <ac:picMkLst>
            <pc:docMk/>
            <pc:sldMk cId="3248728342" sldId="1775"/>
            <ac:picMk id="22" creationId="{EC45BF04-CAF3-45B8-A0D8-F335E2C6C7DA}"/>
          </ac:picMkLst>
        </pc:picChg>
        <pc:cxnChg chg="del">
          <ac:chgData name="Margaux Buguet" userId="74922053-cbe8-4ba8-8604-fd689a4c4859" providerId="ADAL" clId="{CE9CB74F-18A1-4BD5-B18C-8B63C5EAE252}" dt="2021-05-28T10:04:19.059" v="3432" actId="478"/>
          <ac:cxnSpMkLst>
            <pc:docMk/>
            <pc:sldMk cId="3248728342" sldId="1775"/>
            <ac:cxnSpMk id="28" creationId="{5B541532-F321-40C2-B51A-3EA8DCEA6CCF}"/>
          </ac:cxnSpMkLst>
        </pc:cxnChg>
        <pc:cxnChg chg="add del">
          <ac:chgData name="Margaux Buguet" userId="74922053-cbe8-4ba8-8604-fd689a4c4859" providerId="ADAL" clId="{CE9CB74F-18A1-4BD5-B18C-8B63C5EAE252}" dt="2021-05-28T10:09:34.960" v="3849" actId="478"/>
          <ac:cxnSpMkLst>
            <pc:docMk/>
            <pc:sldMk cId="3248728342" sldId="1775"/>
            <ac:cxnSpMk id="49" creationId="{2E413B89-36BF-4A00-A0D8-28E4AF71FADC}"/>
          </ac:cxnSpMkLst>
        </pc:cxnChg>
        <pc:cxnChg chg="del">
          <ac:chgData name="Margaux Buguet" userId="74922053-cbe8-4ba8-8604-fd689a4c4859" providerId="ADAL" clId="{CE9CB74F-18A1-4BD5-B18C-8B63C5EAE252}" dt="2021-05-28T10:04:16.173" v="3431" actId="478"/>
          <ac:cxnSpMkLst>
            <pc:docMk/>
            <pc:sldMk cId="3248728342" sldId="1775"/>
            <ac:cxnSpMk id="63" creationId="{A3EBA440-18FD-4917-BB42-79C088110402}"/>
          </ac:cxnSpMkLst>
        </pc:cxnChg>
      </pc:sldChg>
      <pc:sldChg chg="add del">
        <pc:chgData name="Margaux Buguet" userId="74922053-cbe8-4ba8-8604-fd689a4c4859" providerId="ADAL" clId="{CE9CB74F-18A1-4BD5-B18C-8B63C5EAE252}" dt="2021-05-28T11:46:55.287" v="4549" actId="2696"/>
        <pc:sldMkLst>
          <pc:docMk/>
          <pc:sldMk cId="4128199975" sldId="1776"/>
        </pc:sldMkLst>
      </pc:sldChg>
      <pc:sldMasterChg chg="delSp delSldLayout modSldLayout">
        <pc:chgData name="Margaux Buguet" userId="74922053-cbe8-4ba8-8604-fd689a4c4859" providerId="ADAL" clId="{CE9CB74F-18A1-4BD5-B18C-8B63C5EAE252}" dt="2021-05-28T10:05:14.867" v="3441" actId="2696"/>
        <pc:sldMasterMkLst>
          <pc:docMk/>
          <pc:sldMasterMk cId="1786564733" sldId="2147484258"/>
        </pc:sldMasterMkLst>
        <pc:spChg chg="del">
          <ac:chgData name="Margaux Buguet" userId="74922053-cbe8-4ba8-8604-fd689a4c4859" providerId="ADAL" clId="{CE9CB74F-18A1-4BD5-B18C-8B63C5EAE252}" dt="2021-05-10T16:41:32.183" v="84" actId="478"/>
          <ac:spMkLst>
            <pc:docMk/>
            <pc:sldMasterMk cId="1786564733" sldId="2147484258"/>
            <ac:spMk id="6" creationId="{8AB3239E-5440-BA4B-A46C-9EB4504DCCA9}"/>
          </ac:spMkLst>
        </pc:spChg>
        <pc:sldLayoutChg chg="delSp modSp">
          <pc:chgData name="Margaux Buguet" userId="74922053-cbe8-4ba8-8604-fd689a4c4859" providerId="ADAL" clId="{CE9CB74F-18A1-4BD5-B18C-8B63C5EAE252}" dt="2021-05-10T16:41:21.079" v="83" actId="1076"/>
          <pc:sldLayoutMkLst>
            <pc:docMk/>
            <pc:sldMasterMk cId="1786564733" sldId="2147484258"/>
            <pc:sldLayoutMk cId="1719213743" sldId="2147484322"/>
          </pc:sldLayoutMkLst>
          <pc:spChg chg="del">
            <ac:chgData name="Margaux Buguet" userId="74922053-cbe8-4ba8-8604-fd689a4c4859" providerId="ADAL" clId="{CE9CB74F-18A1-4BD5-B18C-8B63C5EAE252}" dt="2021-05-10T16:41:16.612" v="82" actId="478"/>
            <ac:spMkLst>
              <pc:docMk/>
              <pc:sldMasterMk cId="1786564733" sldId="2147484258"/>
              <pc:sldLayoutMk cId="1719213743" sldId="2147484322"/>
              <ac:spMk id="10" creationId="{D20FE1B3-1E7A-EF45-9449-8F06D89A7C1A}"/>
            </ac:spMkLst>
          </pc:spChg>
          <pc:spChg chg="mod">
            <ac:chgData name="Margaux Buguet" userId="74922053-cbe8-4ba8-8604-fd689a4c4859" providerId="ADAL" clId="{CE9CB74F-18A1-4BD5-B18C-8B63C5EAE252}" dt="2021-05-10T16:41:21.079" v="83" actId="1076"/>
            <ac:spMkLst>
              <pc:docMk/>
              <pc:sldMasterMk cId="1786564733" sldId="2147484258"/>
              <pc:sldLayoutMk cId="1719213743" sldId="2147484322"/>
              <ac:spMk id="32" creationId="{C96B0800-365B-BB45-BD25-5BA1CF5A36FF}"/>
            </ac:spMkLst>
          </pc:spChg>
        </pc:sldLayoutChg>
        <pc:sldLayoutChg chg="delSp modSp">
          <pc:chgData name="Margaux Buguet" userId="74922053-cbe8-4ba8-8604-fd689a4c4859" providerId="ADAL" clId="{CE9CB74F-18A1-4BD5-B18C-8B63C5EAE252}" dt="2021-05-10T16:43:04.429" v="104" actId="478"/>
          <pc:sldLayoutMkLst>
            <pc:docMk/>
            <pc:sldMasterMk cId="1786564733" sldId="2147484258"/>
            <pc:sldLayoutMk cId="3461539854" sldId="2147484323"/>
          </pc:sldLayoutMkLst>
          <pc:spChg chg="del mod">
            <ac:chgData name="Margaux Buguet" userId="74922053-cbe8-4ba8-8604-fd689a4c4859" providerId="ADAL" clId="{CE9CB74F-18A1-4BD5-B18C-8B63C5EAE252}" dt="2021-05-10T16:43:04.429" v="104" actId="478"/>
            <ac:spMkLst>
              <pc:docMk/>
              <pc:sldMasterMk cId="1786564733" sldId="2147484258"/>
              <pc:sldLayoutMk cId="3461539854" sldId="2147484323"/>
              <ac:spMk id="19" creationId="{CD5132B2-CAFA-4DD0-8D64-C4427E0DFCE1}"/>
            </ac:spMkLst>
          </pc:spChg>
        </pc:sldLayoutChg>
        <pc:sldLayoutChg chg="delSp modSp">
          <pc:chgData name="Margaux Buguet" userId="74922053-cbe8-4ba8-8604-fd689a4c4859" providerId="ADAL" clId="{CE9CB74F-18A1-4BD5-B18C-8B63C5EAE252}" dt="2021-05-10T16:43:19.371" v="109" actId="478"/>
          <pc:sldLayoutMkLst>
            <pc:docMk/>
            <pc:sldMasterMk cId="1786564733" sldId="2147484258"/>
            <pc:sldLayoutMk cId="67459305" sldId="2147484324"/>
          </pc:sldLayoutMkLst>
          <pc:spChg chg="del mod">
            <ac:chgData name="Margaux Buguet" userId="74922053-cbe8-4ba8-8604-fd689a4c4859" providerId="ADAL" clId="{CE9CB74F-18A1-4BD5-B18C-8B63C5EAE252}" dt="2021-05-10T16:43:19.371" v="109" actId="478"/>
            <ac:spMkLst>
              <pc:docMk/>
              <pc:sldMasterMk cId="1786564733" sldId="2147484258"/>
              <pc:sldLayoutMk cId="67459305" sldId="2147484324"/>
              <ac:spMk id="15" creationId="{32CD1AF7-9F5C-4CA7-8CA1-8201C7180B6B}"/>
            </ac:spMkLst>
          </pc:spChg>
          <pc:spChg chg="mod">
            <ac:chgData name="Margaux Buguet" userId="74922053-cbe8-4ba8-8604-fd689a4c4859" providerId="ADAL" clId="{CE9CB74F-18A1-4BD5-B18C-8B63C5EAE252}" dt="2021-05-10T16:43:15.199" v="107" actId="1076"/>
            <ac:spMkLst>
              <pc:docMk/>
              <pc:sldMasterMk cId="1786564733" sldId="2147484258"/>
              <pc:sldLayoutMk cId="67459305" sldId="2147484324"/>
              <ac:spMk id="29" creationId="{A3F0E451-21C1-8C4C-A0A5-9A506E5D6794}"/>
            </ac:spMkLst>
          </pc:spChg>
        </pc:sldLayoutChg>
        <pc:sldLayoutChg chg="delSp modSp">
          <pc:chgData name="Margaux Buguet" userId="74922053-cbe8-4ba8-8604-fd689a4c4859" providerId="ADAL" clId="{CE9CB74F-18A1-4BD5-B18C-8B63C5EAE252}" dt="2021-05-10T16:43:25.443" v="111" actId="478"/>
          <pc:sldLayoutMkLst>
            <pc:docMk/>
            <pc:sldMasterMk cId="1786564733" sldId="2147484258"/>
            <pc:sldLayoutMk cId="2814949306" sldId="2147484326"/>
          </pc:sldLayoutMkLst>
          <pc:spChg chg="del mod">
            <ac:chgData name="Margaux Buguet" userId="74922053-cbe8-4ba8-8604-fd689a4c4859" providerId="ADAL" clId="{CE9CB74F-18A1-4BD5-B18C-8B63C5EAE252}" dt="2021-05-10T16:43:25.443" v="111" actId="478"/>
            <ac:spMkLst>
              <pc:docMk/>
              <pc:sldMasterMk cId="1786564733" sldId="2147484258"/>
              <pc:sldLayoutMk cId="2814949306" sldId="2147484326"/>
              <ac:spMk id="19" creationId="{FCF01E37-BEAA-4B2A-AB49-7A9F37D41C6A}"/>
            </ac:spMkLst>
          </pc:spChg>
        </pc:sldLayoutChg>
        <pc:sldLayoutChg chg="delSp">
          <pc:chgData name="Margaux Buguet" userId="74922053-cbe8-4ba8-8604-fd689a4c4859" providerId="ADAL" clId="{CE9CB74F-18A1-4BD5-B18C-8B63C5EAE252}" dt="2021-05-10T16:41:45.690" v="85" actId="478"/>
          <pc:sldLayoutMkLst>
            <pc:docMk/>
            <pc:sldMasterMk cId="1786564733" sldId="2147484258"/>
            <pc:sldLayoutMk cId="737686265" sldId="2147484329"/>
          </pc:sldLayoutMkLst>
          <pc:spChg chg="del">
            <ac:chgData name="Margaux Buguet" userId="74922053-cbe8-4ba8-8604-fd689a4c4859" providerId="ADAL" clId="{CE9CB74F-18A1-4BD5-B18C-8B63C5EAE252}" dt="2021-05-10T16:41:45.690" v="85" actId="478"/>
            <ac:spMkLst>
              <pc:docMk/>
              <pc:sldMasterMk cId="1786564733" sldId="2147484258"/>
              <pc:sldLayoutMk cId="737686265" sldId="2147484329"/>
              <ac:spMk id="14" creationId="{2FC59369-4293-4FD0-979D-0626E63A2409}"/>
            </ac:spMkLst>
          </pc:spChg>
        </pc:sldLayoutChg>
        <pc:sldLayoutChg chg="delSp modSp">
          <pc:chgData name="Margaux Buguet" userId="74922053-cbe8-4ba8-8604-fd689a4c4859" providerId="ADAL" clId="{CE9CB74F-18A1-4BD5-B18C-8B63C5EAE252}" dt="2021-05-10T16:42:06.272" v="93" actId="478"/>
          <pc:sldLayoutMkLst>
            <pc:docMk/>
            <pc:sldMasterMk cId="1786564733" sldId="2147484258"/>
            <pc:sldLayoutMk cId="942116736" sldId="2147484330"/>
          </pc:sldLayoutMkLst>
          <pc:spChg chg="del mod">
            <ac:chgData name="Margaux Buguet" userId="74922053-cbe8-4ba8-8604-fd689a4c4859" providerId="ADAL" clId="{CE9CB74F-18A1-4BD5-B18C-8B63C5EAE252}" dt="2021-05-10T16:42:06.272" v="93" actId="478"/>
            <ac:spMkLst>
              <pc:docMk/>
              <pc:sldMasterMk cId="1786564733" sldId="2147484258"/>
              <pc:sldLayoutMk cId="942116736" sldId="2147484330"/>
              <ac:spMk id="10" creationId="{D20FE1B3-1E7A-EF45-9449-8F06D89A7C1A}"/>
            </ac:spMkLst>
          </pc:spChg>
        </pc:sldLayoutChg>
        <pc:sldLayoutChg chg="delSp modSp">
          <pc:chgData name="Margaux Buguet" userId="74922053-cbe8-4ba8-8604-fd689a4c4859" providerId="ADAL" clId="{CE9CB74F-18A1-4BD5-B18C-8B63C5EAE252}" dt="2021-05-10T16:43:31.189" v="113" actId="478"/>
          <pc:sldLayoutMkLst>
            <pc:docMk/>
            <pc:sldMasterMk cId="1786564733" sldId="2147484258"/>
            <pc:sldLayoutMk cId="2654939558" sldId="2147484331"/>
          </pc:sldLayoutMkLst>
          <pc:spChg chg="del mod">
            <ac:chgData name="Margaux Buguet" userId="74922053-cbe8-4ba8-8604-fd689a4c4859" providerId="ADAL" clId="{CE9CB74F-18A1-4BD5-B18C-8B63C5EAE252}" dt="2021-05-10T16:43:31.189" v="113" actId="478"/>
            <ac:spMkLst>
              <pc:docMk/>
              <pc:sldMasterMk cId="1786564733" sldId="2147484258"/>
              <pc:sldLayoutMk cId="2654939558" sldId="2147484331"/>
              <ac:spMk id="17" creationId="{699CCB61-F077-4D2F-9360-EF41F78BD3AC}"/>
            </ac:spMkLst>
          </pc:spChg>
        </pc:sldLayoutChg>
        <pc:sldLayoutChg chg="addSp delSp modSp">
          <pc:chgData name="Margaux Buguet" userId="74922053-cbe8-4ba8-8604-fd689a4c4859" providerId="ADAL" clId="{CE9CB74F-18A1-4BD5-B18C-8B63C5EAE252}" dt="2021-05-10T16:41:58.652" v="91" actId="478"/>
          <pc:sldLayoutMkLst>
            <pc:docMk/>
            <pc:sldMasterMk cId="1786564733" sldId="2147484258"/>
            <pc:sldLayoutMk cId="1952706268" sldId="2147484336"/>
          </pc:sldLayoutMkLst>
          <pc:spChg chg="del mod">
            <ac:chgData name="Margaux Buguet" userId="74922053-cbe8-4ba8-8604-fd689a4c4859" providerId="ADAL" clId="{CE9CB74F-18A1-4BD5-B18C-8B63C5EAE252}" dt="2021-05-10T16:41:58.652" v="91" actId="478"/>
            <ac:spMkLst>
              <pc:docMk/>
              <pc:sldMasterMk cId="1786564733" sldId="2147484258"/>
              <pc:sldLayoutMk cId="1952706268" sldId="2147484336"/>
              <ac:spMk id="10" creationId="{D20FE1B3-1E7A-EF45-9449-8F06D89A7C1A}"/>
            </ac:spMkLst>
          </pc:spChg>
          <pc:spChg chg="add del">
            <ac:chgData name="Margaux Buguet" userId="74922053-cbe8-4ba8-8604-fd689a4c4859" providerId="ADAL" clId="{CE9CB74F-18A1-4BD5-B18C-8B63C5EAE252}" dt="2021-05-10T16:41:49.397" v="87" actId="478"/>
            <ac:spMkLst>
              <pc:docMk/>
              <pc:sldMasterMk cId="1786564733" sldId="2147484258"/>
              <pc:sldLayoutMk cId="1952706268" sldId="2147484336"/>
              <ac:spMk id="11" creationId="{E0E5C289-D9DA-6946-AD91-BA33B9CF3199}"/>
            </ac:spMkLst>
          </pc:spChg>
          <pc:spChg chg="mod">
            <ac:chgData name="Margaux Buguet" userId="74922053-cbe8-4ba8-8604-fd689a4c4859" providerId="ADAL" clId="{CE9CB74F-18A1-4BD5-B18C-8B63C5EAE252}" dt="2021-05-10T16:41:54.777" v="89" actId="1076"/>
            <ac:spMkLst>
              <pc:docMk/>
              <pc:sldMasterMk cId="1786564733" sldId="2147484258"/>
              <pc:sldLayoutMk cId="1952706268" sldId="2147484336"/>
              <ac:spMk id="32" creationId="{C96B0800-365B-BB45-BD25-5BA1CF5A36FF}"/>
            </ac:spMkLst>
          </pc:spChg>
        </pc:sldLayoutChg>
        <pc:sldLayoutChg chg="delSp modSp">
          <pc:chgData name="Margaux Buguet" userId="74922053-cbe8-4ba8-8604-fd689a4c4859" providerId="ADAL" clId="{CE9CB74F-18A1-4BD5-B18C-8B63C5EAE252}" dt="2021-05-10T16:42:54.240" v="102" actId="1076"/>
          <pc:sldLayoutMkLst>
            <pc:docMk/>
            <pc:sldMasterMk cId="1786564733" sldId="2147484258"/>
            <pc:sldLayoutMk cId="2544861540" sldId="2147484337"/>
          </pc:sldLayoutMkLst>
          <pc:spChg chg="del mod">
            <ac:chgData name="Margaux Buguet" userId="74922053-cbe8-4ba8-8604-fd689a4c4859" providerId="ADAL" clId="{CE9CB74F-18A1-4BD5-B18C-8B63C5EAE252}" dt="2021-05-10T16:42:40.274" v="100" actId="478"/>
            <ac:spMkLst>
              <pc:docMk/>
              <pc:sldMasterMk cId="1786564733" sldId="2147484258"/>
              <pc:sldLayoutMk cId="2544861540" sldId="2147484337"/>
              <ac:spMk id="10" creationId="{D20FE1B3-1E7A-EF45-9449-8F06D89A7C1A}"/>
            </ac:spMkLst>
          </pc:spChg>
          <pc:spChg chg="mod">
            <ac:chgData name="Margaux Buguet" userId="74922053-cbe8-4ba8-8604-fd689a4c4859" providerId="ADAL" clId="{CE9CB74F-18A1-4BD5-B18C-8B63C5EAE252}" dt="2021-05-10T16:42:54.240" v="102" actId="1076"/>
            <ac:spMkLst>
              <pc:docMk/>
              <pc:sldMasterMk cId="1786564733" sldId="2147484258"/>
              <pc:sldLayoutMk cId="2544861540" sldId="2147484337"/>
              <ac:spMk id="32" creationId="{C96B0800-365B-BB45-BD25-5BA1CF5A36FF}"/>
            </ac:spMkLst>
          </pc:spChg>
          <pc:picChg chg="mod">
            <ac:chgData name="Margaux Buguet" userId="74922053-cbe8-4ba8-8604-fd689a4c4859" providerId="ADAL" clId="{CE9CB74F-18A1-4BD5-B18C-8B63C5EAE252}" dt="2021-05-10T16:42:45.311" v="101" actId="1076"/>
            <ac:picMkLst>
              <pc:docMk/>
              <pc:sldMasterMk cId="1786564733" sldId="2147484258"/>
              <pc:sldLayoutMk cId="2544861540" sldId="2147484337"/>
              <ac:picMk id="5" creationId="{08015764-9948-E946-89BC-010D39C30A0C}"/>
            </ac:picMkLst>
          </pc:picChg>
          <pc:cxnChg chg="mod">
            <ac:chgData name="Margaux Buguet" userId="74922053-cbe8-4ba8-8604-fd689a4c4859" providerId="ADAL" clId="{CE9CB74F-18A1-4BD5-B18C-8B63C5EAE252}" dt="2021-05-10T16:42:33.136" v="97" actId="1076"/>
            <ac:cxnSpMkLst>
              <pc:docMk/>
              <pc:sldMasterMk cId="1786564733" sldId="2147484258"/>
              <pc:sldLayoutMk cId="2544861540" sldId="2147484337"/>
              <ac:cxnSpMk id="4" creationId="{8267E75F-6BC1-3E4D-8095-3C1AD6CAD23E}"/>
            </ac:cxnSpMkLst>
          </pc:cxnChg>
        </pc:sldLayoutChg>
        <pc:sldLayoutChg chg="del">
          <pc:chgData name="Margaux Buguet" userId="74922053-cbe8-4ba8-8604-fd689a4c4859" providerId="ADAL" clId="{CE9CB74F-18A1-4BD5-B18C-8B63C5EAE252}" dt="2021-05-28T10:05:14.867" v="3441" actId="2696"/>
          <pc:sldLayoutMkLst>
            <pc:docMk/>
            <pc:sldMasterMk cId="1786564733" sldId="2147484258"/>
            <pc:sldLayoutMk cId="2748106296" sldId="2147484358"/>
          </pc:sldLayoutMkLst>
        </pc:sldLayoutChg>
      </pc:sldMasterChg>
      <pc:sldMasterChg chg="modSldLayout">
        <pc:chgData name="Margaux Buguet" userId="74922053-cbe8-4ba8-8604-fd689a4c4859" providerId="ADAL" clId="{CE9CB74F-18A1-4BD5-B18C-8B63C5EAE252}" dt="2021-05-10T17:12:43.979" v="726" actId="478"/>
        <pc:sldMasterMkLst>
          <pc:docMk/>
          <pc:sldMasterMk cId="141267007" sldId="2147484339"/>
        </pc:sldMasterMkLst>
        <pc:sldLayoutChg chg="delSp modSp">
          <pc:chgData name="Margaux Buguet" userId="74922053-cbe8-4ba8-8604-fd689a4c4859" providerId="ADAL" clId="{CE9CB74F-18A1-4BD5-B18C-8B63C5EAE252}" dt="2021-05-10T16:43:59.347" v="115" actId="478"/>
          <pc:sldLayoutMkLst>
            <pc:docMk/>
            <pc:sldMasterMk cId="141267007" sldId="2147484339"/>
            <pc:sldLayoutMk cId="1039533008" sldId="2147484344"/>
          </pc:sldLayoutMkLst>
          <pc:spChg chg="del mod">
            <ac:chgData name="Margaux Buguet" userId="74922053-cbe8-4ba8-8604-fd689a4c4859" providerId="ADAL" clId="{CE9CB74F-18A1-4BD5-B18C-8B63C5EAE252}" dt="2021-05-10T16:43:59.347" v="115" actId="478"/>
            <ac:spMkLst>
              <pc:docMk/>
              <pc:sldMasterMk cId="141267007" sldId="2147484339"/>
              <pc:sldLayoutMk cId="1039533008" sldId="2147484344"/>
              <ac:spMk id="10" creationId="{D20FE1B3-1E7A-EF45-9449-8F06D89A7C1A}"/>
            </ac:spMkLst>
          </pc:spChg>
        </pc:sldLayoutChg>
        <pc:sldLayoutChg chg="delSp modSp">
          <pc:chgData name="Margaux Buguet" userId="74922053-cbe8-4ba8-8604-fd689a4c4859" providerId="ADAL" clId="{CE9CB74F-18A1-4BD5-B18C-8B63C5EAE252}" dt="2021-05-10T17:12:43.979" v="726" actId="478"/>
          <pc:sldLayoutMkLst>
            <pc:docMk/>
            <pc:sldMasterMk cId="141267007" sldId="2147484339"/>
            <pc:sldLayoutMk cId="174036376" sldId="2147484345"/>
          </pc:sldLayoutMkLst>
          <pc:spChg chg="del mod">
            <ac:chgData name="Margaux Buguet" userId="74922053-cbe8-4ba8-8604-fd689a4c4859" providerId="ADAL" clId="{CE9CB74F-18A1-4BD5-B18C-8B63C5EAE252}" dt="2021-05-10T17:12:43.979" v="726" actId="478"/>
            <ac:spMkLst>
              <pc:docMk/>
              <pc:sldMasterMk cId="141267007" sldId="2147484339"/>
              <pc:sldLayoutMk cId="174036376" sldId="2147484345"/>
              <ac:spMk id="10" creationId="{D20FE1B3-1E7A-EF45-9449-8F06D89A7C1A}"/>
            </ac:spMkLst>
          </pc:spChg>
        </pc:sldLayoutChg>
      </pc:sldMasterChg>
    </pc:docChg>
  </pc:docChgLst>
  <pc:docChgLst>
    <pc:chgData name="Margaux Buguet" userId="74922053-cbe8-4ba8-8604-fd689a4c4859" providerId="ADAL" clId="{DD3D4457-273F-4A51-A5A1-A1D2B029802E}"/>
    <pc:docChg chg="undo custSel addSld delSld modSld sldOrd modMainMaster">
      <pc:chgData name="Margaux Buguet" userId="74922053-cbe8-4ba8-8604-fd689a4c4859" providerId="ADAL" clId="{DD3D4457-273F-4A51-A5A1-A1D2B029802E}" dt="2021-04-08T12:10:02.017" v="6892" actId="20577"/>
      <pc:docMkLst>
        <pc:docMk/>
      </pc:docMkLst>
      <pc:sldChg chg="modSp">
        <pc:chgData name="Margaux Buguet" userId="74922053-cbe8-4ba8-8604-fd689a4c4859" providerId="ADAL" clId="{DD3D4457-273F-4A51-A5A1-A1D2B029802E}" dt="2021-04-06T16:13:52.459" v="64" actId="20577"/>
        <pc:sldMkLst>
          <pc:docMk/>
          <pc:sldMk cId="2396750340" sldId="256"/>
        </pc:sldMkLst>
        <pc:spChg chg="mod">
          <ac:chgData name="Margaux Buguet" userId="74922053-cbe8-4ba8-8604-fd689a4c4859" providerId="ADAL" clId="{DD3D4457-273F-4A51-A5A1-A1D2B029802E}" dt="2021-04-06T16:13:52.459" v="64" actId="20577"/>
          <ac:spMkLst>
            <pc:docMk/>
            <pc:sldMk cId="2396750340" sldId="256"/>
            <ac:spMk id="3" creationId="{BEA4255D-11F9-304E-8C52-F9AAD1D470A3}"/>
          </ac:spMkLst>
        </pc:spChg>
      </pc:sldChg>
      <pc:sldChg chg="addSp delSp modSp">
        <pc:chgData name="Margaux Buguet" userId="74922053-cbe8-4ba8-8604-fd689a4c4859" providerId="ADAL" clId="{DD3D4457-273F-4A51-A5A1-A1D2B029802E}" dt="2021-04-06T16:23:24.782" v="458" actId="478"/>
        <pc:sldMkLst>
          <pc:docMk/>
          <pc:sldMk cId="2009825778" sldId="257"/>
        </pc:sldMkLst>
        <pc:spChg chg="add del mod">
          <ac:chgData name="Margaux Buguet" userId="74922053-cbe8-4ba8-8604-fd689a4c4859" providerId="ADAL" clId="{DD3D4457-273F-4A51-A5A1-A1D2B029802E}" dt="2021-04-06T16:23:24.782" v="458" actId="478"/>
          <ac:spMkLst>
            <pc:docMk/>
            <pc:sldMk cId="2009825778" sldId="257"/>
            <ac:spMk id="2" creationId="{0C0CFE32-4EA2-4ED0-8474-55318A949B92}"/>
          </ac:spMkLst>
        </pc:spChg>
        <pc:spChg chg="mod">
          <ac:chgData name="Margaux Buguet" userId="74922053-cbe8-4ba8-8604-fd689a4c4859" providerId="ADAL" clId="{DD3D4457-273F-4A51-A5A1-A1D2B029802E}" dt="2021-04-06T16:16:40.819" v="172" actId="20577"/>
          <ac:spMkLst>
            <pc:docMk/>
            <pc:sldMk cId="2009825778" sldId="257"/>
            <ac:spMk id="4" creationId="{97717805-8058-0B45-8CCF-E94D528369BB}"/>
          </ac:spMkLst>
        </pc:spChg>
        <pc:spChg chg="mod">
          <ac:chgData name="Margaux Buguet" userId="74922053-cbe8-4ba8-8604-fd689a4c4859" providerId="ADAL" clId="{DD3D4457-273F-4A51-A5A1-A1D2B029802E}" dt="2021-04-06T16:17:21.369" v="279" actId="20577"/>
          <ac:spMkLst>
            <pc:docMk/>
            <pc:sldMk cId="2009825778" sldId="257"/>
            <ac:spMk id="5" creationId="{5F28AD49-E2EB-A44F-8C79-F76EC14D82FB}"/>
          </ac:spMkLst>
        </pc:spChg>
        <pc:spChg chg="mod">
          <ac:chgData name="Margaux Buguet" userId="74922053-cbe8-4ba8-8604-fd689a4c4859" providerId="ADAL" clId="{DD3D4457-273F-4A51-A5A1-A1D2B029802E}" dt="2021-04-06T16:17:11.649" v="233" actId="20577"/>
          <ac:spMkLst>
            <pc:docMk/>
            <pc:sldMk cId="2009825778" sldId="257"/>
            <ac:spMk id="6" creationId="{549F5036-BE2E-4F49-8B9D-8A750337DB79}"/>
          </ac:spMkLst>
        </pc:spChg>
        <pc:spChg chg="del">
          <ac:chgData name="Margaux Buguet" userId="74922053-cbe8-4ba8-8604-fd689a4c4859" providerId="ADAL" clId="{DD3D4457-273F-4A51-A5A1-A1D2B029802E}" dt="2021-04-06T16:17:25.350" v="280" actId="478"/>
          <ac:spMkLst>
            <pc:docMk/>
            <pc:sldMk cId="2009825778" sldId="257"/>
            <ac:spMk id="9" creationId="{CA084745-6F8E-674C-81C4-3C9D85768995}"/>
          </ac:spMkLst>
        </pc:spChg>
        <pc:spChg chg="del">
          <ac:chgData name="Margaux Buguet" userId="74922053-cbe8-4ba8-8604-fd689a4c4859" providerId="ADAL" clId="{DD3D4457-273F-4A51-A5A1-A1D2B029802E}" dt="2021-04-06T16:17:25.350" v="280" actId="478"/>
          <ac:spMkLst>
            <pc:docMk/>
            <pc:sldMk cId="2009825778" sldId="257"/>
            <ac:spMk id="12" creationId="{C96FFAAA-4E9B-9C42-9B25-4C32E4BB2FB6}"/>
          </ac:spMkLst>
        </pc:spChg>
        <pc:spChg chg="del">
          <ac:chgData name="Margaux Buguet" userId="74922053-cbe8-4ba8-8604-fd689a4c4859" providerId="ADAL" clId="{DD3D4457-273F-4A51-A5A1-A1D2B029802E}" dt="2021-04-06T16:17:25.350" v="280" actId="478"/>
          <ac:spMkLst>
            <pc:docMk/>
            <pc:sldMk cId="2009825778" sldId="257"/>
            <ac:spMk id="13" creationId="{37FD72B3-2A9D-B042-99E4-AA33D7E54F10}"/>
          </ac:spMkLst>
        </pc:spChg>
      </pc:sldChg>
      <pc:sldChg chg="delSp modSp">
        <pc:chgData name="Margaux Buguet" userId="74922053-cbe8-4ba8-8604-fd689a4c4859" providerId="ADAL" clId="{DD3D4457-273F-4A51-A5A1-A1D2B029802E}" dt="2021-04-06T16:17:49.811" v="311" actId="478"/>
        <pc:sldMkLst>
          <pc:docMk/>
          <pc:sldMk cId="969230592" sldId="258"/>
        </pc:sldMkLst>
        <pc:spChg chg="mod">
          <ac:chgData name="Margaux Buguet" userId="74922053-cbe8-4ba8-8604-fd689a4c4859" providerId="ADAL" clId="{DD3D4457-273F-4A51-A5A1-A1D2B029802E}" dt="2021-04-06T16:17:46.742" v="310" actId="20577"/>
          <ac:spMkLst>
            <pc:docMk/>
            <pc:sldMk cId="969230592" sldId="258"/>
            <ac:spMk id="3" creationId="{5A9DC8D9-E293-DD41-B60F-958F3B3ABE8D}"/>
          </ac:spMkLst>
        </pc:spChg>
        <pc:spChg chg="del">
          <ac:chgData name="Margaux Buguet" userId="74922053-cbe8-4ba8-8604-fd689a4c4859" providerId="ADAL" clId="{DD3D4457-273F-4A51-A5A1-A1D2B029802E}" dt="2021-04-06T16:17:49.811" v="311" actId="478"/>
          <ac:spMkLst>
            <pc:docMk/>
            <pc:sldMk cId="969230592" sldId="258"/>
            <ac:spMk id="7" creationId="{48D84509-4676-FC44-B295-F659CA8CC025}"/>
          </ac:spMkLst>
        </pc:spChg>
      </pc:sldChg>
      <pc:sldChg chg="del">
        <pc:chgData name="Margaux Buguet" userId="74922053-cbe8-4ba8-8604-fd689a4c4859" providerId="ADAL" clId="{DD3D4457-273F-4A51-A5A1-A1D2B029802E}" dt="2021-04-07T14:03:37.839" v="2075" actId="2696"/>
        <pc:sldMkLst>
          <pc:docMk/>
          <pc:sldMk cId="2338729901" sldId="261"/>
        </pc:sldMkLst>
      </pc:sldChg>
      <pc:sldChg chg="add">
        <pc:chgData name="Margaux Buguet" userId="74922053-cbe8-4ba8-8604-fd689a4c4859" providerId="ADAL" clId="{DD3D4457-273F-4A51-A5A1-A1D2B029802E}" dt="2021-04-06T16:28:35.694" v="481"/>
        <pc:sldMkLst>
          <pc:docMk/>
          <pc:sldMk cId="0" sldId="262"/>
        </pc:sldMkLst>
      </pc:sldChg>
      <pc:sldChg chg="add">
        <pc:chgData name="Margaux Buguet" userId="74922053-cbe8-4ba8-8604-fd689a4c4859" providerId="ADAL" clId="{DD3D4457-273F-4A51-A5A1-A1D2B029802E}" dt="2021-04-06T16:28:58.814" v="482"/>
        <pc:sldMkLst>
          <pc:docMk/>
          <pc:sldMk cId="0" sldId="263"/>
        </pc:sldMkLst>
      </pc:sldChg>
      <pc:sldChg chg="delSp modSp ord">
        <pc:chgData name="Margaux Buguet" userId="74922053-cbe8-4ba8-8604-fd689a4c4859" providerId="ADAL" clId="{DD3D4457-273F-4A51-A5A1-A1D2B029802E}" dt="2021-04-06T16:19:01.975" v="415" actId="478"/>
        <pc:sldMkLst>
          <pc:docMk/>
          <pc:sldMk cId="2207374800" sldId="264"/>
        </pc:sldMkLst>
        <pc:spChg chg="mod">
          <ac:chgData name="Margaux Buguet" userId="74922053-cbe8-4ba8-8604-fd689a4c4859" providerId="ADAL" clId="{DD3D4457-273F-4A51-A5A1-A1D2B029802E}" dt="2021-04-06T16:18:58.636" v="414" actId="20577"/>
          <ac:spMkLst>
            <pc:docMk/>
            <pc:sldMk cId="2207374800" sldId="264"/>
            <ac:spMk id="4" creationId="{5146E531-CC65-1C48-B4D3-F3518C0F9158}"/>
          </ac:spMkLst>
        </pc:spChg>
        <pc:spChg chg="del">
          <ac:chgData name="Margaux Buguet" userId="74922053-cbe8-4ba8-8604-fd689a4c4859" providerId="ADAL" clId="{DD3D4457-273F-4A51-A5A1-A1D2B029802E}" dt="2021-04-06T16:19:01.975" v="415" actId="478"/>
          <ac:spMkLst>
            <pc:docMk/>
            <pc:sldMk cId="2207374800" sldId="264"/>
            <ac:spMk id="5" creationId="{BCC1F510-36C3-9242-AF46-06EBFFF877B4}"/>
          </ac:spMkLst>
        </pc:spChg>
      </pc:sldChg>
      <pc:sldChg chg="del">
        <pc:chgData name="Margaux Buguet" userId="74922053-cbe8-4ba8-8604-fd689a4c4859" providerId="ADAL" clId="{DD3D4457-273F-4A51-A5A1-A1D2B029802E}" dt="2021-04-06T16:29:30.635" v="490" actId="2696"/>
        <pc:sldMkLst>
          <pc:docMk/>
          <pc:sldMk cId="453921123" sldId="265"/>
        </pc:sldMkLst>
      </pc:sldChg>
      <pc:sldChg chg="addSp delSp modSp ord">
        <pc:chgData name="Margaux Buguet" userId="74922053-cbe8-4ba8-8604-fd689a4c4859" providerId="ADAL" clId="{DD3D4457-273F-4A51-A5A1-A1D2B029802E}" dt="2021-04-08T09:32:48.041" v="6104"/>
        <pc:sldMkLst>
          <pc:docMk/>
          <pc:sldMk cId="3030112454" sldId="266"/>
        </pc:sldMkLst>
        <pc:spChg chg="mod">
          <ac:chgData name="Margaux Buguet" userId="74922053-cbe8-4ba8-8604-fd689a4c4859" providerId="ADAL" clId="{DD3D4457-273F-4A51-A5A1-A1D2B029802E}" dt="2021-04-06T16:18:22.609" v="363" actId="20577"/>
          <ac:spMkLst>
            <pc:docMk/>
            <pc:sldMk cId="3030112454" sldId="266"/>
            <ac:spMk id="2" creationId="{789AF876-ED73-1B45-ADC7-E6249F28D86F}"/>
          </ac:spMkLst>
        </pc:spChg>
        <pc:spChg chg="del">
          <ac:chgData name="Margaux Buguet" userId="74922053-cbe8-4ba8-8604-fd689a4c4859" providerId="ADAL" clId="{DD3D4457-273F-4A51-A5A1-A1D2B029802E}" dt="2021-04-06T16:18:24.609" v="364" actId="478"/>
          <ac:spMkLst>
            <pc:docMk/>
            <pc:sldMk cId="3030112454" sldId="266"/>
            <ac:spMk id="3" creationId="{1E54798B-5B62-8C47-8101-090B14EF1CF8}"/>
          </ac:spMkLst>
        </pc:spChg>
        <pc:spChg chg="add del mod">
          <ac:chgData name="Margaux Buguet" userId="74922053-cbe8-4ba8-8604-fd689a4c4859" providerId="ADAL" clId="{DD3D4457-273F-4A51-A5A1-A1D2B029802E}" dt="2021-04-08T09:32:48.041" v="6104"/>
          <ac:spMkLst>
            <pc:docMk/>
            <pc:sldMk cId="3030112454" sldId="266"/>
            <ac:spMk id="3" creationId="{A0DEA10F-2DBB-4609-8B8D-AF5B141E467C}"/>
          </ac:spMkLst>
        </pc:spChg>
      </pc:sldChg>
      <pc:sldChg chg="del">
        <pc:chgData name="Margaux Buguet" userId="74922053-cbe8-4ba8-8604-fd689a4c4859" providerId="ADAL" clId="{DD3D4457-273F-4A51-A5A1-A1D2B029802E}" dt="2021-04-06T16:29:33.576" v="495" actId="2696"/>
        <pc:sldMkLst>
          <pc:docMk/>
          <pc:sldMk cId="698238029" sldId="267"/>
        </pc:sldMkLst>
      </pc:sldChg>
      <pc:sldChg chg="add">
        <pc:chgData name="Margaux Buguet" userId="74922053-cbe8-4ba8-8604-fd689a4c4859" providerId="ADAL" clId="{DD3D4457-273F-4A51-A5A1-A1D2B029802E}" dt="2021-04-06T16:27:45.438" v="478"/>
        <pc:sldMkLst>
          <pc:docMk/>
          <pc:sldMk cId="476551304" sldId="268"/>
        </pc:sldMkLst>
      </pc:sldChg>
      <pc:sldChg chg="del">
        <pc:chgData name="Margaux Buguet" userId="74922053-cbe8-4ba8-8604-fd689a4c4859" providerId="ADAL" clId="{DD3D4457-273F-4A51-A5A1-A1D2B029802E}" dt="2021-04-06T16:29:28.590" v="486" actId="2696"/>
        <pc:sldMkLst>
          <pc:docMk/>
          <pc:sldMk cId="2273612634" sldId="269"/>
        </pc:sldMkLst>
      </pc:sldChg>
      <pc:sldChg chg="del">
        <pc:chgData name="Margaux Buguet" userId="74922053-cbe8-4ba8-8604-fd689a4c4859" providerId="ADAL" clId="{DD3D4457-273F-4A51-A5A1-A1D2B029802E}" dt="2021-04-06T16:29:29.596" v="488" actId="2696"/>
        <pc:sldMkLst>
          <pc:docMk/>
          <pc:sldMk cId="3811379759" sldId="270"/>
        </pc:sldMkLst>
      </pc:sldChg>
      <pc:sldChg chg="del">
        <pc:chgData name="Margaux Buguet" userId="74922053-cbe8-4ba8-8604-fd689a4c4859" providerId="ADAL" clId="{DD3D4457-273F-4A51-A5A1-A1D2B029802E}" dt="2021-04-06T16:29:31.244" v="491" actId="2696"/>
        <pc:sldMkLst>
          <pc:docMk/>
          <pc:sldMk cId="3034301417" sldId="271"/>
        </pc:sldMkLst>
      </pc:sldChg>
      <pc:sldChg chg="del">
        <pc:chgData name="Margaux Buguet" userId="74922053-cbe8-4ba8-8604-fd689a4c4859" providerId="ADAL" clId="{DD3D4457-273F-4A51-A5A1-A1D2B029802E}" dt="2021-04-06T16:29:32.502" v="493" actId="2696"/>
        <pc:sldMkLst>
          <pc:docMk/>
          <pc:sldMk cId="3134581540" sldId="272"/>
        </pc:sldMkLst>
      </pc:sldChg>
      <pc:sldChg chg="del ord">
        <pc:chgData name="Margaux Buguet" userId="74922053-cbe8-4ba8-8604-fd689a4c4859" providerId="ADAL" clId="{DD3D4457-273F-4A51-A5A1-A1D2B029802E}" dt="2021-04-07T14:03:31.616" v="2072" actId="2696"/>
        <pc:sldMkLst>
          <pc:docMk/>
          <pc:sldMk cId="3113255688" sldId="273"/>
        </pc:sldMkLst>
      </pc:sldChg>
      <pc:sldChg chg="addSp delSp modSp ord">
        <pc:chgData name="Margaux Buguet" userId="74922053-cbe8-4ba8-8604-fd689a4c4859" providerId="ADAL" clId="{DD3D4457-273F-4A51-A5A1-A1D2B029802E}" dt="2021-04-08T11:58:43.262" v="6804" actId="20577"/>
        <pc:sldMkLst>
          <pc:docMk/>
          <pc:sldMk cId="568957439" sldId="275"/>
        </pc:sldMkLst>
        <pc:spChg chg="add del mod">
          <ac:chgData name="Margaux Buguet" userId="74922053-cbe8-4ba8-8604-fd689a4c4859" providerId="ADAL" clId="{DD3D4457-273F-4A51-A5A1-A1D2B029802E}" dt="2021-04-08T07:51:38.144" v="4713" actId="478"/>
          <ac:spMkLst>
            <pc:docMk/>
            <pc:sldMk cId="568957439" sldId="275"/>
            <ac:spMk id="3" creationId="{0DCA847F-E451-45FE-A0C4-24991D52C6EF}"/>
          </ac:spMkLst>
        </pc:spChg>
        <pc:spChg chg="add del">
          <ac:chgData name="Margaux Buguet" userId="74922053-cbe8-4ba8-8604-fd689a4c4859" providerId="ADAL" clId="{DD3D4457-273F-4A51-A5A1-A1D2B029802E}" dt="2021-04-07T07:50:30.189" v="988" actId="478"/>
          <ac:spMkLst>
            <pc:docMk/>
            <pc:sldMk cId="568957439" sldId="275"/>
            <ac:spMk id="3" creationId="{D8AF4919-C274-4D42-A998-09671B00A577}"/>
          </ac:spMkLst>
        </pc:spChg>
        <pc:spChg chg="del">
          <ac:chgData name="Margaux Buguet" userId="74922053-cbe8-4ba8-8604-fd689a4c4859" providerId="ADAL" clId="{DD3D4457-273F-4A51-A5A1-A1D2B029802E}" dt="2021-04-07T07:41:54.243" v="720" actId="478"/>
          <ac:spMkLst>
            <pc:docMk/>
            <pc:sldMk cId="568957439" sldId="275"/>
            <ac:spMk id="4" creationId="{102DA858-7EEB-3549-8FA8-BEDBF5B04DA9}"/>
          </ac:spMkLst>
        </pc:spChg>
        <pc:spChg chg="add del mod">
          <ac:chgData name="Margaux Buguet" userId="74922053-cbe8-4ba8-8604-fd689a4c4859" providerId="ADAL" clId="{DD3D4457-273F-4A51-A5A1-A1D2B029802E}" dt="2021-04-08T07:51:38.144" v="4713" actId="478"/>
          <ac:spMkLst>
            <pc:docMk/>
            <pc:sldMk cId="568957439" sldId="275"/>
            <ac:spMk id="4" creationId="{97E62667-EA3A-46A8-8B36-2BDF67D12566}"/>
          </ac:spMkLst>
        </pc:spChg>
        <pc:spChg chg="add mod">
          <ac:chgData name="Margaux Buguet" userId="74922053-cbe8-4ba8-8604-fd689a4c4859" providerId="ADAL" clId="{DD3D4457-273F-4A51-A5A1-A1D2B029802E}" dt="2021-04-08T09:30:59.726" v="6101" actId="14100"/>
          <ac:spMkLst>
            <pc:docMk/>
            <pc:sldMk cId="568957439" sldId="275"/>
            <ac:spMk id="5" creationId="{42EDDF6C-BE3A-4CF1-BDB3-8591DE3E7E07}"/>
          </ac:spMkLst>
        </pc:spChg>
        <pc:spChg chg="add del mod">
          <ac:chgData name="Margaux Buguet" userId="74922053-cbe8-4ba8-8604-fd689a4c4859" providerId="ADAL" clId="{DD3D4457-273F-4A51-A5A1-A1D2B029802E}" dt="2021-04-08T09:30:01.438" v="5932" actId="478"/>
          <ac:spMkLst>
            <pc:docMk/>
            <pc:sldMk cId="568957439" sldId="275"/>
            <ac:spMk id="6" creationId="{78459B8F-6A67-488F-A95C-55D216AD83E0}"/>
          </ac:spMkLst>
        </pc:spChg>
        <pc:spChg chg="mod">
          <ac:chgData name="Margaux Buguet" userId="74922053-cbe8-4ba8-8604-fd689a4c4859" providerId="ADAL" clId="{DD3D4457-273F-4A51-A5A1-A1D2B029802E}" dt="2021-04-08T11:58:43.262" v="6804" actId="20577"/>
          <ac:spMkLst>
            <pc:docMk/>
            <pc:sldMk cId="568957439" sldId="275"/>
            <ac:spMk id="7" creationId="{5C6F04A9-2D9B-EB4D-8B24-0BDB03F34E85}"/>
          </ac:spMkLst>
        </pc:spChg>
        <pc:spChg chg="add mod">
          <ac:chgData name="Margaux Buguet" userId="74922053-cbe8-4ba8-8604-fd689a4c4859" providerId="ADAL" clId="{DD3D4457-273F-4A51-A5A1-A1D2B029802E}" dt="2021-04-08T09:29:58.834" v="5931" actId="20577"/>
          <ac:spMkLst>
            <pc:docMk/>
            <pc:sldMk cId="568957439" sldId="275"/>
            <ac:spMk id="8" creationId="{5CD4CC2F-FECE-40F6-BE37-87291CB75AEF}"/>
          </ac:spMkLst>
        </pc:spChg>
        <pc:spChg chg="add mod">
          <ac:chgData name="Margaux Buguet" userId="74922053-cbe8-4ba8-8604-fd689a4c4859" providerId="ADAL" clId="{DD3D4457-273F-4A51-A5A1-A1D2B029802E}" dt="2021-04-08T09:27:45.737" v="5522" actId="1076"/>
          <ac:spMkLst>
            <pc:docMk/>
            <pc:sldMk cId="568957439" sldId="275"/>
            <ac:spMk id="10" creationId="{88BA2AF1-AEC4-40C6-9B1B-D9506AD5E07A}"/>
          </ac:spMkLst>
        </pc:spChg>
        <pc:spChg chg="add mod">
          <ac:chgData name="Margaux Buguet" userId="74922053-cbe8-4ba8-8604-fd689a4c4859" providerId="ADAL" clId="{DD3D4457-273F-4A51-A5A1-A1D2B029802E}" dt="2021-04-08T09:30:04.727" v="5933" actId="14100"/>
          <ac:spMkLst>
            <pc:docMk/>
            <pc:sldMk cId="568957439" sldId="275"/>
            <ac:spMk id="11" creationId="{564DE353-C574-45F9-900E-49014B6B8E3E}"/>
          </ac:spMkLst>
        </pc:spChg>
        <pc:spChg chg="add del mod">
          <ac:chgData name="Margaux Buguet" userId="74922053-cbe8-4ba8-8604-fd689a4c4859" providerId="ADAL" clId="{DD3D4457-273F-4A51-A5A1-A1D2B029802E}" dt="2021-04-08T07:15:01.540" v="4291" actId="478"/>
          <ac:spMkLst>
            <pc:docMk/>
            <pc:sldMk cId="568957439" sldId="275"/>
            <ac:spMk id="12" creationId="{8B3C297A-F753-4A62-8490-67620B61AC39}"/>
          </ac:spMkLst>
        </pc:spChg>
        <pc:picChg chg="del">
          <ac:chgData name="Margaux Buguet" userId="74922053-cbe8-4ba8-8604-fd689a4c4859" providerId="ADAL" clId="{DD3D4457-273F-4A51-A5A1-A1D2B029802E}" dt="2021-04-07T06:55:44.218" v="501" actId="478"/>
          <ac:picMkLst>
            <pc:docMk/>
            <pc:sldMk cId="568957439" sldId="275"/>
            <ac:picMk id="6" creationId="{F609E94D-F84F-CF4C-B5C8-B32202675848}"/>
          </ac:picMkLst>
        </pc:picChg>
        <pc:picChg chg="add mod">
          <ac:chgData name="Margaux Buguet" userId="74922053-cbe8-4ba8-8604-fd689a4c4859" providerId="ADAL" clId="{DD3D4457-273F-4A51-A5A1-A1D2B029802E}" dt="2021-04-07T14:24:58.827" v="2797" actId="1076"/>
          <ac:picMkLst>
            <pc:docMk/>
            <pc:sldMk cId="568957439" sldId="275"/>
            <ac:picMk id="9" creationId="{0BF16BBB-5B96-4146-BC36-4959C7497E94}"/>
          </ac:picMkLst>
        </pc:picChg>
        <pc:picChg chg="add del mod">
          <ac:chgData name="Margaux Buguet" userId="74922053-cbe8-4ba8-8604-fd689a4c4859" providerId="ADAL" clId="{DD3D4457-273F-4A51-A5A1-A1D2B029802E}" dt="2021-04-08T08:05:15.537" v="4718" actId="478"/>
          <ac:picMkLst>
            <pc:docMk/>
            <pc:sldMk cId="568957439" sldId="275"/>
            <ac:picMk id="13" creationId="{76F5BFA5-1B02-4660-8A33-7D7BB7F9C3AD}"/>
          </ac:picMkLst>
        </pc:picChg>
      </pc:sldChg>
      <pc:sldChg chg="del ord">
        <pc:chgData name="Margaux Buguet" userId="74922053-cbe8-4ba8-8604-fd689a4c4859" providerId="ADAL" clId="{DD3D4457-273F-4A51-A5A1-A1D2B029802E}" dt="2021-04-07T14:03:35.677" v="2073" actId="2696"/>
        <pc:sldMkLst>
          <pc:docMk/>
          <pc:sldMk cId="2014116313" sldId="276"/>
        </pc:sldMkLst>
      </pc:sldChg>
      <pc:sldChg chg="del">
        <pc:chgData name="Margaux Buguet" userId="74922053-cbe8-4ba8-8604-fd689a4c4859" providerId="ADAL" clId="{DD3D4457-273F-4A51-A5A1-A1D2B029802E}" dt="2021-04-07T14:03:36.427" v="2074" actId="2696"/>
        <pc:sldMkLst>
          <pc:docMk/>
          <pc:sldMk cId="3590928580" sldId="278"/>
        </pc:sldMkLst>
      </pc:sldChg>
      <pc:sldChg chg="del">
        <pc:chgData name="Margaux Buguet" userId="74922053-cbe8-4ba8-8604-fd689a4c4859" providerId="ADAL" clId="{DD3D4457-273F-4A51-A5A1-A1D2B029802E}" dt="2021-04-06T16:29:29.136" v="487" actId="2696"/>
        <pc:sldMkLst>
          <pc:docMk/>
          <pc:sldMk cId="2141562288" sldId="279"/>
        </pc:sldMkLst>
      </pc:sldChg>
      <pc:sldChg chg="del">
        <pc:chgData name="Margaux Buguet" userId="74922053-cbe8-4ba8-8604-fd689a4c4859" providerId="ADAL" clId="{DD3D4457-273F-4A51-A5A1-A1D2B029802E}" dt="2021-04-06T16:29:30.032" v="489" actId="2696"/>
        <pc:sldMkLst>
          <pc:docMk/>
          <pc:sldMk cId="2145866346" sldId="280"/>
        </pc:sldMkLst>
      </pc:sldChg>
      <pc:sldChg chg="del">
        <pc:chgData name="Margaux Buguet" userId="74922053-cbe8-4ba8-8604-fd689a4c4859" providerId="ADAL" clId="{DD3D4457-273F-4A51-A5A1-A1D2B029802E}" dt="2021-04-06T16:29:31.736" v="492" actId="2696"/>
        <pc:sldMkLst>
          <pc:docMk/>
          <pc:sldMk cId="1524331806" sldId="281"/>
        </pc:sldMkLst>
      </pc:sldChg>
      <pc:sldChg chg="del">
        <pc:chgData name="Margaux Buguet" userId="74922053-cbe8-4ba8-8604-fd689a4c4859" providerId="ADAL" clId="{DD3D4457-273F-4A51-A5A1-A1D2B029802E}" dt="2021-04-06T16:29:33.061" v="494" actId="2696"/>
        <pc:sldMkLst>
          <pc:docMk/>
          <pc:sldMk cId="3060779648" sldId="282"/>
        </pc:sldMkLst>
      </pc:sldChg>
      <pc:sldChg chg="del">
        <pc:chgData name="Margaux Buguet" userId="74922053-cbe8-4ba8-8604-fd689a4c4859" providerId="ADAL" clId="{DD3D4457-273F-4A51-A5A1-A1D2B029802E}" dt="2021-04-06T16:29:34.296" v="496" actId="2696"/>
        <pc:sldMkLst>
          <pc:docMk/>
          <pc:sldMk cId="3028333581" sldId="283"/>
        </pc:sldMkLst>
      </pc:sldChg>
      <pc:sldChg chg="add del">
        <pc:chgData name="Margaux Buguet" userId="74922053-cbe8-4ba8-8604-fd689a4c4859" providerId="ADAL" clId="{DD3D4457-273F-4A51-A5A1-A1D2B029802E}" dt="2021-04-06T16:22:38.701" v="435" actId="2696"/>
        <pc:sldMkLst>
          <pc:docMk/>
          <pc:sldMk cId="3115722677" sldId="460"/>
        </pc:sldMkLst>
      </pc:sldChg>
      <pc:sldChg chg="add modNotesTx">
        <pc:chgData name="Margaux Buguet" userId="74922053-cbe8-4ba8-8604-fd689a4c4859" providerId="ADAL" clId="{DD3D4457-273F-4A51-A5A1-A1D2B029802E}" dt="2021-04-06T16:22:34.365" v="434" actId="20577"/>
        <pc:sldMkLst>
          <pc:docMk/>
          <pc:sldMk cId="3039242171" sldId="461"/>
        </pc:sldMkLst>
      </pc:sldChg>
      <pc:sldChg chg="add del">
        <pc:chgData name="Margaux Buguet" userId="74922053-cbe8-4ba8-8604-fd689a4c4859" providerId="ADAL" clId="{DD3D4457-273F-4A51-A5A1-A1D2B029802E}" dt="2021-04-06T16:29:03.639" v="485" actId="2696"/>
        <pc:sldMkLst>
          <pc:docMk/>
          <pc:sldMk cId="781939486" sldId="1256"/>
        </pc:sldMkLst>
      </pc:sldChg>
      <pc:sldChg chg="addSp delSp modSp add">
        <pc:chgData name="Margaux Buguet" userId="74922053-cbe8-4ba8-8604-fd689a4c4859" providerId="ADAL" clId="{DD3D4457-273F-4A51-A5A1-A1D2B029802E}" dt="2021-04-07T17:11:40.415" v="3872" actId="478"/>
        <pc:sldMkLst>
          <pc:docMk/>
          <pc:sldMk cId="3120091931" sldId="1259"/>
        </pc:sldMkLst>
        <pc:spChg chg="add del mod">
          <ac:chgData name="Margaux Buguet" userId="74922053-cbe8-4ba8-8604-fd689a4c4859" providerId="ADAL" clId="{DD3D4457-273F-4A51-A5A1-A1D2B029802E}" dt="2021-04-07T17:11:40.415" v="3872" actId="478"/>
          <ac:spMkLst>
            <pc:docMk/>
            <pc:sldMk cId="3120091931" sldId="1259"/>
            <ac:spMk id="2" creationId="{5BF0A9AE-4D47-4CFB-961F-2EB0080A113E}"/>
          </ac:spMkLst>
        </pc:spChg>
      </pc:sldChg>
      <pc:sldChg chg="add">
        <pc:chgData name="Margaux Buguet" userId="74922053-cbe8-4ba8-8604-fd689a4c4859" providerId="ADAL" clId="{DD3D4457-273F-4A51-A5A1-A1D2B029802E}" dt="2021-04-06T16:27:15.090" v="462"/>
        <pc:sldMkLst>
          <pc:docMk/>
          <pc:sldMk cId="3375994609" sldId="1260"/>
        </pc:sldMkLst>
      </pc:sldChg>
      <pc:sldChg chg="add">
        <pc:chgData name="Margaux Buguet" userId="74922053-cbe8-4ba8-8604-fd689a4c4859" providerId="ADAL" clId="{DD3D4457-273F-4A51-A5A1-A1D2B029802E}" dt="2021-04-06T16:28:05.977" v="479"/>
        <pc:sldMkLst>
          <pc:docMk/>
          <pc:sldMk cId="2041798212" sldId="1261"/>
        </pc:sldMkLst>
      </pc:sldChg>
      <pc:sldChg chg="add">
        <pc:chgData name="Margaux Buguet" userId="74922053-cbe8-4ba8-8604-fd689a4c4859" providerId="ADAL" clId="{DD3D4457-273F-4A51-A5A1-A1D2B029802E}" dt="2021-04-06T16:28:05.977" v="479"/>
        <pc:sldMkLst>
          <pc:docMk/>
          <pc:sldMk cId="2847021542" sldId="1262"/>
        </pc:sldMkLst>
      </pc:sldChg>
      <pc:sldChg chg="add">
        <pc:chgData name="Margaux Buguet" userId="74922053-cbe8-4ba8-8604-fd689a4c4859" providerId="ADAL" clId="{DD3D4457-273F-4A51-A5A1-A1D2B029802E}" dt="2021-04-06T16:28:05.977" v="479"/>
        <pc:sldMkLst>
          <pc:docMk/>
          <pc:sldMk cId="1868062274" sldId="1263"/>
        </pc:sldMkLst>
      </pc:sldChg>
      <pc:sldChg chg="add">
        <pc:chgData name="Margaux Buguet" userId="74922053-cbe8-4ba8-8604-fd689a4c4859" providerId="ADAL" clId="{DD3D4457-273F-4A51-A5A1-A1D2B029802E}" dt="2021-04-06T16:28:05.977" v="479"/>
        <pc:sldMkLst>
          <pc:docMk/>
          <pc:sldMk cId="2063158235" sldId="1264"/>
        </pc:sldMkLst>
      </pc:sldChg>
      <pc:sldChg chg="add">
        <pc:chgData name="Margaux Buguet" userId="74922053-cbe8-4ba8-8604-fd689a4c4859" providerId="ADAL" clId="{DD3D4457-273F-4A51-A5A1-A1D2B029802E}" dt="2021-04-06T16:28:18.957" v="480"/>
        <pc:sldMkLst>
          <pc:docMk/>
          <pc:sldMk cId="2652906882" sldId="1265"/>
        </pc:sldMkLst>
      </pc:sldChg>
      <pc:sldChg chg="add">
        <pc:chgData name="Margaux Buguet" userId="74922053-cbe8-4ba8-8604-fd689a4c4859" providerId="ADAL" clId="{DD3D4457-273F-4A51-A5A1-A1D2B029802E}" dt="2021-04-06T16:28:58.814" v="482"/>
        <pc:sldMkLst>
          <pc:docMk/>
          <pc:sldMk cId="4286945969" sldId="1266"/>
        </pc:sldMkLst>
      </pc:sldChg>
      <pc:sldChg chg="add">
        <pc:chgData name="Margaux Buguet" userId="74922053-cbe8-4ba8-8604-fd689a4c4859" providerId="ADAL" clId="{DD3D4457-273F-4A51-A5A1-A1D2B029802E}" dt="2021-04-06T16:28:58.814" v="482"/>
        <pc:sldMkLst>
          <pc:docMk/>
          <pc:sldMk cId="2925445547" sldId="1267"/>
        </pc:sldMkLst>
      </pc:sldChg>
      <pc:sldChg chg="add">
        <pc:chgData name="Margaux Buguet" userId="74922053-cbe8-4ba8-8604-fd689a4c4859" providerId="ADAL" clId="{DD3D4457-273F-4A51-A5A1-A1D2B029802E}" dt="2021-04-06T16:28:58.814" v="482"/>
        <pc:sldMkLst>
          <pc:docMk/>
          <pc:sldMk cId="1711573044" sldId="1268"/>
        </pc:sldMkLst>
      </pc:sldChg>
      <pc:sldChg chg="add del">
        <pc:chgData name="Margaux Buguet" userId="74922053-cbe8-4ba8-8604-fd689a4c4859" providerId="ADAL" clId="{DD3D4457-273F-4A51-A5A1-A1D2B029802E}" dt="2021-04-06T16:29:02.399" v="484" actId="2696"/>
        <pc:sldMkLst>
          <pc:docMk/>
          <pc:sldMk cId="0" sldId="1269"/>
        </pc:sldMkLst>
      </pc:sldChg>
      <pc:sldChg chg="add del">
        <pc:chgData name="Margaux Buguet" userId="74922053-cbe8-4ba8-8604-fd689a4c4859" providerId="ADAL" clId="{DD3D4457-273F-4A51-A5A1-A1D2B029802E}" dt="2021-04-07T14:03:30.446" v="2071" actId="2696"/>
        <pc:sldMkLst>
          <pc:docMk/>
          <pc:sldMk cId="4067534381" sldId="1270"/>
        </pc:sldMkLst>
      </pc:sldChg>
      <pc:sldChg chg="addSp delSp modSp add ord">
        <pc:chgData name="Margaux Buguet" userId="74922053-cbe8-4ba8-8604-fd689a4c4859" providerId="ADAL" clId="{DD3D4457-273F-4A51-A5A1-A1D2B029802E}" dt="2021-04-08T12:04:01.594" v="6835" actId="20577"/>
        <pc:sldMkLst>
          <pc:docMk/>
          <pc:sldMk cId="1485523788" sldId="1271"/>
        </pc:sldMkLst>
        <pc:spChg chg="del mod">
          <ac:chgData name="Margaux Buguet" userId="74922053-cbe8-4ba8-8604-fd689a4c4859" providerId="ADAL" clId="{DD3D4457-273F-4A51-A5A1-A1D2B029802E}" dt="2021-04-07T07:52:06.740" v="1304" actId="478"/>
          <ac:spMkLst>
            <pc:docMk/>
            <pc:sldMk cId="1485523788" sldId="1271"/>
            <ac:spMk id="3" creationId="{D8AF4919-C274-4D42-A998-09671B00A577}"/>
          </ac:spMkLst>
        </pc:spChg>
        <pc:spChg chg="add mod">
          <ac:chgData name="Margaux Buguet" userId="74922053-cbe8-4ba8-8604-fd689a4c4859" providerId="ADAL" clId="{DD3D4457-273F-4A51-A5A1-A1D2B029802E}" dt="2021-04-08T09:38:04.609" v="6710" actId="20577"/>
          <ac:spMkLst>
            <pc:docMk/>
            <pc:sldMk cId="1485523788" sldId="1271"/>
            <ac:spMk id="4" creationId="{28E4B82E-16DC-4C4B-A009-1439316E5F86}"/>
          </ac:spMkLst>
        </pc:spChg>
        <pc:spChg chg="mod">
          <ac:chgData name="Margaux Buguet" userId="74922053-cbe8-4ba8-8604-fd689a4c4859" providerId="ADAL" clId="{DD3D4457-273F-4A51-A5A1-A1D2B029802E}" dt="2021-04-08T12:04:01.594" v="6835" actId="20577"/>
          <ac:spMkLst>
            <pc:docMk/>
            <pc:sldMk cId="1485523788" sldId="1271"/>
            <ac:spMk id="7" creationId="{5C6F04A9-2D9B-EB4D-8B24-0BDB03F34E85}"/>
          </ac:spMkLst>
        </pc:spChg>
        <pc:spChg chg="mod">
          <ac:chgData name="Margaux Buguet" userId="74922053-cbe8-4ba8-8604-fd689a4c4859" providerId="ADAL" clId="{DD3D4457-273F-4A51-A5A1-A1D2B029802E}" dt="2021-04-07T14:44:39.401" v="3114" actId="2711"/>
          <ac:spMkLst>
            <pc:docMk/>
            <pc:sldMk cId="1485523788" sldId="1271"/>
            <ac:spMk id="8" creationId="{5CD4CC2F-FECE-40F6-BE37-87291CB75AEF}"/>
          </ac:spMkLst>
        </pc:spChg>
        <pc:spChg chg="del mod">
          <ac:chgData name="Margaux Buguet" userId="74922053-cbe8-4ba8-8604-fd689a4c4859" providerId="ADAL" clId="{DD3D4457-273F-4A51-A5A1-A1D2B029802E}" dt="2021-04-07T14:41:31.371" v="3073" actId="478"/>
          <ac:spMkLst>
            <pc:docMk/>
            <pc:sldMk cId="1485523788" sldId="1271"/>
            <ac:spMk id="11" creationId="{564DE353-C574-45F9-900E-49014B6B8E3E}"/>
          </ac:spMkLst>
        </pc:spChg>
        <pc:spChg chg="del">
          <ac:chgData name="Margaux Buguet" userId="74922053-cbe8-4ba8-8604-fd689a4c4859" providerId="ADAL" clId="{DD3D4457-273F-4A51-A5A1-A1D2B029802E}" dt="2021-04-07T07:52:09.434" v="1305" actId="478"/>
          <ac:spMkLst>
            <pc:docMk/>
            <pc:sldMk cId="1485523788" sldId="1271"/>
            <ac:spMk id="12" creationId="{8B3C297A-F753-4A62-8490-67620B61AC39}"/>
          </ac:spMkLst>
        </pc:spChg>
        <pc:picChg chg="mod">
          <ac:chgData name="Margaux Buguet" userId="74922053-cbe8-4ba8-8604-fd689a4c4859" providerId="ADAL" clId="{DD3D4457-273F-4A51-A5A1-A1D2B029802E}" dt="2021-04-07T14:41:49.147" v="3100" actId="1076"/>
          <ac:picMkLst>
            <pc:docMk/>
            <pc:sldMk cId="1485523788" sldId="1271"/>
            <ac:picMk id="9" creationId="{0BF16BBB-5B96-4146-BC36-4959C7497E94}"/>
          </ac:picMkLst>
        </pc:picChg>
        <pc:picChg chg="add del mod">
          <ac:chgData name="Margaux Buguet" userId="74922053-cbe8-4ba8-8604-fd689a4c4859" providerId="ADAL" clId="{DD3D4457-273F-4A51-A5A1-A1D2B029802E}" dt="2021-04-07T14:45:41.689" v="3146" actId="478"/>
          <ac:picMkLst>
            <pc:docMk/>
            <pc:sldMk cId="1485523788" sldId="1271"/>
            <ac:picMk id="13" creationId="{467F13C7-506E-4EF2-ABD0-AE74D407E18B}"/>
          </ac:picMkLst>
        </pc:picChg>
        <pc:picChg chg="add mod">
          <ac:chgData name="Margaux Buguet" userId="74922053-cbe8-4ba8-8604-fd689a4c4859" providerId="ADAL" clId="{DD3D4457-273F-4A51-A5A1-A1D2B029802E}" dt="2021-04-07T14:46:08.779" v="3150" actId="1076"/>
          <ac:picMkLst>
            <pc:docMk/>
            <pc:sldMk cId="1485523788" sldId="1271"/>
            <ac:picMk id="14" creationId="{481360AE-6715-4668-ADFE-7E2507590A5C}"/>
          </ac:picMkLst>
        </pc:picChg>
      </pc:sldChg>
      <pc:sldChg chg="addSp delSp modSp add del">
        <pc:chgData name="Margaux Buguet" userId="74922053-cbe8-4ba8-8604-fd689a4c4859" providerId="ADAL" clId="{DD3D4457-273F-4A51-A5A1-A1D2B029802E}" dt="2021-04-07T07:49:45.810" v="984" actId="2696"/>
        <pc:sldMkLst>
          <pc:docMk/>
          <pc:sldMk cId="1535246519" sldId="1271"/>
        </pc:sldMkLst>
        <pc:spChg chg="add mod">
          <ac:chgData name="Margaux Buguet" userId="74922053-cbe8-4ba8-8604-fd689a4c4859" providerId="ADAL" clId="{DD3D4457-273F-4A51-A5A1-A1D2B029802E}" dt="2021-04-07T07:00:40.620" v="633" actId="14100"/>
          <ac:spMkLst>
            <pc:docMk/>
            <pc:sldMk cId="1535246519" sldId="1271"/>
            <ac:spMk id="2" creationId="{18ACE1F5-66F3-44D9-8E8D-0184117BC796}"/>
          </ac:spMkLst>
        </pc:spChg>
        <pc:spChg chg="add del mod">
          <ac:chgData name="Margaux Buguet" userId="74922053-cbe8-4ba8-8604-fd689a4c4859" providerId="ADAL" clId="{DD3D4457-273F-4A51-A5A1-A1D2B029802E}" dt="2021-04-07T07:31:46.051" v="695" actId="478"/>
          <ac:spMkLst>
            <pc:docMk/>
            <pc:sldMk cId="1535246519" sldId="1271"/>
            <ac:spMk id="3" creationId="{6DDBE383-308A-4789-B9BF-1986672A659F}"/>
          </ac:spMkLst>
        </pc:spChg>
        <pc:spChg chg="add mod">
          <ac:chgData name="Margaux Buguet" userId="74922053-cbe8-4ba8-8604-fd689a4c4859" providerId="ADAL" clId="{DD3D4457-273F-4A51-A5A1-A1D2B029802E}" dt="2021-04-07T07:40:10.432" v="706" actId="1076"/>
          <ac:spMkLst>
            <pc:docMk/>
            <pc:sldMk cId="1535246519" sldId="1271"/>
            <ac:spMk id="4" creationId="{6A0B6343-55E3-4C6A-983E-3EF59D6BAEF8}"/>
          </ac:spMkLst>
        </pc:spChg>
        <pc:spChg chg="add mod">
          <ac:chgData name="Margaux Buguet" userId="74922053-cbe8-4ba8-8604-fd689a4c4859" providerId="ADAL" clId="{DD3D4457-273F-4A51-A5A1-A1D2B029802E}" dt="2021-04-07T07:40:14.385" v="707" actId="208"/>
          <ac:spMkLst>
            <pc:docMk/>
            <pc:sldMk cId="1535246519" sldId="1271"/>
            <ac:spMk id="6" creationId="{AC9794A1-E3C8-45F0-9240-1DC30B7F6BB8}"/>
          </ac:spMkLst>
        </pc:spChg>
        <pc:spChg chg="add mod">
          <ac:chgData name="Margaux Buguet" userId="74922053-cbe8-4ba8-8604-fd689a4c4859" providerId="ADAL" clId="{DD3D4457-273F-4A51-A5A1-A1D2B029802E}" dt="2021-04-07T07:41:23.656" v="716" actId="14100"/>
          <ac:spMkLst>
            <pc:docMk/>
            <pc:sldMk cId="1535246519" sldId="1271"/>
            <ac:spMk id="7" creationId="{2E50461E-6639-4E40-812C-24CF99ABC5FA}"/>
          </ac:spMkLst>
        </pc:spChg>
        <pc:picChg chg="add mod">
          <ac:chgData name="Margaux Buguet" userId="74922053-cbe8-4ba8-8604-fd689a4c4859" providerId="ADAL" clId="{DD3D4457-273F-4A51-A5A1-A1D2B029802E}" dt="2021-04-07T07:40:10.432" v="706" actId="1076"/>
          <ac:picMkLst>
            <pc:docMk/>
            <pc:sldMk cId="1535246519" sldId="1271"/>
            <ac:picMk id="5" creationId="{DC3C3C32-DA81-44D6-8BE5-FA63838764DB}"/>
          </ac:picMkLst>
        </pc:picChg>
      </pc:sldChg>
      <pc:sldChg chg="addSp delSp modSp add ord">
        <pc:chgData name="Margaux Buguet" userId="74922053-cbe8-4ba8-8604-fd689a4c4859" providerId="ADAL" clId="{DD3D4457-273F-4A51-A5A1-A1D2B029802E}" dt="2021-04-08T12:03:58.523" v="6833" actId="20577"/>
        <pc:sldMkLst>
          <pc:docMk/>
          <pc:sldMk cId="1584346243" sldId="1272"/>
        </pc:sldMkLst>
        <pc:spChg chg="add mod">
          <ac:chgData name="Margaux Buguet" userId="74922053-cbe8-4ba8-8604-fd689a4c4859" providerId="ADAL" clId="{DD3D4457-273F-4A51-A5A1-A1D2B029802E}" dt="2021-04-08T09:25:49.368" v="5296" actId="20577"/>
          <ac:spMkLst>
            <pc:docMk/>
            <pc:sldMk cId="1584346243" sldId="1272"/>
            <ac:spMk id="3" creationId="{7895F86D-6D75-4A2F-B289-D3EC27C002DB}"/>
          </ac:spMkLst>
        </pc:spChg>
        <pc:spChg chg="add del mod">
          <ac:chgData name="Margaux Buguet" userId="74922053-cbe8-4ba8-8604-fd689a4c4859" providerId="ADAL" clId="{DD3D4457-273F-4A51-A5A1-A1D2B029802E}" dt="2021-04-08T09:25:19.227" v="5292"/>
          <ac:spMkLst>
            <pc:docMk/>
            <pc:sldMk cId="1584346243" sldId="1272"/>
            <ac:spMk id="4" creationId="{60BD51BA-4702-4D99-A771-995A7910AD05}"/>
          </ac:spMkLst>
        </pc:spChg>
        <pc:spChg chg="add del mod">
          <ac:chgData name="Margaux Buguet" userId="74922053-cbe8-4ba8-8604-fd689a4c4859" providerId="ADAL" clId="{DD3D4457-273F-4A51-A5A1-A1D2B029802E}" dt="2021-04-08T09:25:19.227" v="5292"/>
          <ac:spMkLst>
            <pc:docMk/>
            <pc:sldMk cId="1584346243" sldId="1272"/>
            <ac:spMk id="5" creationId="{B9151328-AF8B-4A93-8727-36927155D8ED}"/>
          </ac:spMkLst>
        </pc:spChg>
        <pc:spChg chg="mod">
          <ac:chgData name="Margaux Buguet" userId="74922053-cbe8-4ba8-8604-fd689a4c4859" providerId="ADAL" clId="{DD3D4457-273F-4A51-A5A1-A1D2B029802E}" dt="2021-04-08T12:03:58.523" v="6833" actId="20577"/>
          <ac:spMkLst>
            <pc:docMk/>
            <pc:sldMk cId="1584346243" sldId="1272"/>
            <ac:spMk id="7" creationId="{5C6F04A9-2D9B-EB4D-8B24-0BDB03F34E85}"/>
          </ac:spMkLst>
        </pc:spChg>
        <pc:spChg chg="mod">
          <ac:chgData name="Margaux Buguet" userId="74922053-cbe8-4ba8-8604-fd689a4c4859" providerId="ADAL" clId="{DD3D4457-273F-4A51-A5A1-A1D2B029802E}" dt="2021-04-07T14:48:17.828" v="3252" actId="2711"/>
          <ac:spMkLst>
            <pc:docMk/>
            <pc:sldMk cId="1584346243" sldId="1272"/>
            <ac:spMk id="8" creationId="{5CD4CC2F-FECE-40F6-BE37-87291CB75AEF}"/>
          </ac:spMkLst>
        </pc:spChg>
        <pc:spChg chg="del mod">
          <ac:chgData name="Margaux Buguet" userId="74922053-cbe8-4ba8-8604-fd689a4c4859" providerId="ADAL" clId="{DD3D4457-273F-4A51-A5A1-A1D2B029802E}" dt="2021-04-07T10:34:06.049" v="1733" actId="478"/>
          <ac:spMkLst>
            <pc:docMk/>
            <pc:sldMk cId="1584346243" sldId="1272"/>
            <ac:spMk id="10" creationId="{88BA2AF1-AEC4-40C6-9B1B-D9506AD5E07A}"/>
          </ac:spMkLst>
        </pc:spChg>
        <pc:spChg chg="del">
          <ac:chgData name="Margaux Buguet" userId="74922053-cbe8-4ba8-8604-fd689a4c4859" providerId="ADAL" clId="{DD3D4457-273F-4A51-A5A1-A1D2B029802E}" dt="2021-04-07T10:33:26.659" v="1717" actId="478"/>
          <ac:spMkLst>
            <pc:docMk/>
            <pc:sldMk cId="1584346243" sldId="1272"/>
            <ac:spMk id="11" creationId="{564DE353-C574-45F9-900E-49014B6B8E3E}"/>
          </ac:spMkLst>
        </pc:spChg>
        <pc:spChg chg="del">
          <ac:chgData name="Margaux Buguet" userId="74922053-cbe8-4ba8-8604-fd689a4c4859" providerId="ADAL" clId="{DD3D4457-273F-4A51-A5A1-A1D2B029802E}" dt="2021-04-07T10:34:09.843" v="1734" actId="478"/>
          <ac:spMkLst>
            <pc:docMk/>
            <pc:sldMk cId="1584346243" sldId="1272"/>
            <ac:spMk id="12" creationId="{8B3C297A-F753-4A62-8490-67620B61AC39}"/>
          </ac:spMkLst>
        </pc:spChg>
        <pc:spChg chg="add mod">
          <ac:chgData name="Margaux Buguet" userId="74922053-cbe8-4ba8-8604-fd689a4c4859" providerId="ADAL" clId="{DD3D4457-273F-4A51-A5A1-A1D2B029802E}" dt="2021-04-08T08:35:19.915" v="4728" actId="403"/>
          <ac:spMkLst>
            <pc:docMk/>
            <pc:sldMk cId="1584346243" sldId="1272"/>
            <ac:spMk id="13" creationId="{196E854A-BAAD-4DFF-8480-1A49FE4FB77D}"/>
          </ac:spMkLst>
        </pc:spChg>
        <pc:picChg chg="mod">
          <ac:chgData name="Margaux Buguet" userId="74922053-cbe8-4ba8-8604-fd689a4c4859" providerId="ADAL" clId="{DD3D4457-273F-4A51-A5A1-A1D2B029802E}" dt="2021-04-07T10:33:48.188" v="1727" actId="1076"/>
          <ac:picMkLst>
            <pc:docMk/>
            <pc:sldMk cId="1584346243" sldId="1272"/>
            <ac:picMk id="9" creationId="{0BF16BBB-5B96-4146-BC36-4959C7497E94}"/>
          </ac:picMkLst>
        </pc:picChg>
        <pc:picChg chg="add mod">
          <ac:chgData name="Margaux Buguet" userId="74922053-cbe8-4ba8-8604-fd689a4c4859" providerId="ADAL" clId="{DD3D4457-273F-4A51-A5A1-A1D2B029802E}" dt="2021-04-07T15:05:26.367" v="3868" actId="1076"/>
          <ac:picMkLst>
            <pc:docMk/>
            <pc:sldMk cId="1584346243" sldId="1272"/>
            <ac:picMk id="14" creationId="{2AE2E1CD-6D29-4724-9196-D459F908F6C2}"/>
          </ac:picMkLst>
        </pc:picChg>
      </pc:sldChg>
      <pc:sldChg chg="addSp delSp modSp add del">
        <pc:chgData name="Margaux Buguet" userId="74922053-cbe8-4ba8-8604-fd689a4c4859" providerId="ADAL" clId="{DD3D4457-273F-4A51-A5A1-A1D2B029802E}" dt="2021-04-08T12:04:40.841" v="6847" actId="2696"/>
        <pc:sldMkLst>
          <pc:docMk/>
          <pc:sldMk cId="761981081" sldId="1273"/>
        </pc:sldMkLst>
        <pc:spChg chg="del">
          <ac:chgData name="Margaux Buguet" userId="74922053-cbe8-4ba8-8604-fd689a4c4859" providerId="ADAL" clId="{DD3D4457-273F-4A51-A5A1-A1D2B029802E}" dt="2021-04-07T14:05:48.980" v="2077" actId="478"/>
          <ac:spMkLst>
            <pc:docMk/>
            <pc:sldMk cId="761981081" sldId="1273"/>
            <ac:spMk id="3" creationId="{7895F86D-6D75-4A2F-B289-D3EC27C002DB}"/>
          </ac:spMkLst>
        </pc:spChg>
        <pc:spChg chg="add del mod">
          <ac:chgData name="Margaux Buguet" userId="74922053-cbe8-4ba8-8604-fd689a4c4859" providerId="ADAL" clId="{DD3D4457-273F-4A51-A5A1-A1D2B029802E}" dt="2021-04-07T14:11:00.081" v="2684" actId="478"/>
          <ac:spMkLst>
            <pc:docMk/>
            <pc:sldMk cId="761981081" sldId="1273"/>
            <ac:spMk id="4" creationId="{447458F1-47D1-4D4C-AE6E-6A8B3D778220}"/>
          </ac:spMkLst>
        </pc:spChg>
        <pc:spChg chg="mod">
          <ac:chgData name="Margaux Buguet" userId="74922053-cbe8-4ba8-8604-fd689a4c4859" providerId="ADAL" clId="{DD3D4457-273F-4A51-A5A1-A1D2B029802E}" dt="2021-04-08T09:39:10.137" v="6725" actId="20577"/>
          <ac:spMkLst>
            <pc:docMk/>
            <pc:sldMk cId="761981081" sldId="1273"/>
            <ac:spMk id="7" creationId="{5C6F04A9-2D9B-EB4D-8B24-0BDB03F34E85}"/>
          </ac:spMkLst>
        </pc:spChg>
        <pc:spChg chg="del">
          <ac:chgData name="Margaux Buguet" userId="74922053-cbe8-4ba8-8604-fd689a4c4859" providerId="ADAL" clId="{DD3D4457-273F-4A51-A5A1-A1D2B029802E}" dt="2021-04-07T14:05:48.980" v="2077" actId="478"/>
          <ac:spMkLst>
            <pc:docMk/>
            <pc:sldMk cId="761981081" sldId="1273"/>
            <ac:spMk id="8" creationId="{5CD4CC2F-FECE-40F6-BE37-87291CB75AEF}"/>
          </ac:spMkLst>
        </pc:spChg>
        <pc:spChg chg="add mod">
          <ac:chgData name="Margaux Buguet" userId="74922053-cbe8-4ba8-8604-fd689a4c4859" providerId="ADAL" clId="{DD3D4457-273F-4A51-A5A1-A1D2B029802E}" dt="2021-04-07T14:48:47.461" v="3259" actId="1076"/>
          <ac:spMkLst>
            <pc:docMk/>
            <pc:sldMk cId="761981081" sldId="1273"/>
            <ac:spMk id="10" creationId="{4805D8A7-B7FA-4288-9A4F-2B6B44A5528B}"/>
          </ac:spMkLst>
        </pc:spChg>
        <pc:spChg chg="add mod">
          <ac:chgData name="Margaux Buguet" userId="74922053-cbe8-4ba8-8604-fd689a4c4859" providerId="ADAL" clId="{DD3D4457-273F-4A51-A5A1-A1D2B029802E}" dt="2021-04-07T14:48:46.106" v="3258" actId="1076"/>
          <ac:spMkLst>
            <pc:docMk/>
            <pc:sldMk cId="761981081" sldId="1273"/>
            <ac:spMk id="12" creationId="{A3174620-896A-4BAE-BD4E-AA73E5D44187}"/>
          </ac:spMkLst>
        </pc:spChg>
        <pc:spChg chg="del">
          <ac:chgData name="Margaux Buguet" userId="74922053-cbe8-4ba8-8604-fd689a4c4859" providerId="ADAL" clId="{DD3D4457-273F-4A51-A5A1-A1D2B029802E}" dt="2021-04-07T14:05:48.980" v="2077" actId="478"/>
          <ac:spMkLst>
            <pc:docMk/>
            <pc:sldMk cId="761981081" sldId="1273"/>
            <ac:spMk id="13" creationId="{196E854A-BAAD-4DFF-8480-1A49FE4FB77D}"/>
          </ac:spMkLst>
        </pc:spChg>
        <pc:spChg chg="add mod">
          <ac:chgData name="Margaux Buguet" userId="74922053-cbe8-4ba8-8604-fd689a4c4859" providerId="ADAL" clId="{DD3D4457-273F-4A51-A5A1-A1D2B029802E}" dt="2021-04-07T14:48:27.961" v="3253" actId="2711"/>
          <ac:spMkLst>
            <pc:docMk/>
            <pc:sldMk cId="761981081" sldId="1273"/>
            <ac:spMk id="14" creationId="{F0BFBB02-7759-4B24-A605-00B11A1E5F03}"/>
          </ac:spMkLst>
        </pc:spChg>
        <pc:spChg chg="add del">
          <ac:chgData name="Margaux Buguet" userId="74922053-cbe8-4ba8-8604-fd689a4c4859" providerId="ADAL" clId="{DD3D4457-273F-4A51-A5A1-A1D2B029802E}" dt="2021-04-07T14:07:17.538" v="2160" actId="478"/>
          <ac:spMkLst>
            <pc:docMk/>
            <pc:sldMk cId="761981081" sldId="1273"/>
            <ac:spMk id="15" creationId="{834B1F06-433D-45B3-A745-96C370BAC826}"/>
          </ac:spMkLst>
        </pc:spChg>
        <pc:picChg chg="del">
          <ac:chgData name="Margaux Buguet" userId="74922053-cbe8-4ba8-8604-fd689a4c4859" providerId="ADAL" clId="{DD3D4457-273F-4A51-A5A1-A1D2B029802E}" dt="2021-04-07T14:05:48.980" v="2077" actId="478"/>
          <ac:picMkLst>
            <pc:docMk/>
            <pc:sldMk cId="761981081" sldId="1273"/>
            <ac:picMk id="9" creationId="{0BF16BBB-5B96-4146-BC36-4959C7497E94}"/>
          </ac:picMkLst>
        </pc:picChg>
        <pc:picChg chg="add mod">
          <ac:chgData name="Margaux Buguet" userId="74922053-cbe8-4ba8-8604-fd689a4c4859" providerId="ADAL" clId="{DD3D4457-273F-4A51-A5A1-A1D2B029802E}" dt="2021-04-07T14:48:49.242" v="3260" actId="1076"/>
          <ac:picMkLst>
            <pc:docMk/>
            <pc:sldMk cId="761981081" sldId="1273"/>
            <ac:picMk id="11" creationId="{F285B7D8-DBED-4652-8503-E78523194F1D}"/>
          </ac:picMkLst>
        </pc:picChg>
      </pc:sldChg>
      <pc:sldChg chg="addSp delSp modSp add del ord">
        <pc:chgData name="Margaux Buguet" userId="74922053-cbe8-4ba8-8604-fd689a4c4859" providerId="ADAL" clId="{DD3D4457-273F-4A51-A5A1-A1D2B029802E}" dt="2021-04-08T12:03:21.207" v="6821" actId="2696"/>
        <pc:sldMkLst>
          <pc:docMk/>
          <pc:sldMk cId="2138357554" sldId="1274"/>
        </pc:sldMkLst>
        <pc:spChg chg="mod">
          <ac:chgData name="Margaux Buguet" userId="74922053-cbe8-4ba8-8604-fd689a4c4859" providerId="ADAL" clId="{DD3D4457-273F-4A51-A5A1-A1D2B029802E}" dt="2021-04-07T14:30:22.423" v="2908" actId="2711"/>
          <ac:spMkLst>
            <pc:docMk/>
            <pc:sldMk cId="2138357554" sldId="1274"/>
            <ac:spMk id="2" creationId="{72DD6ED0-B40B-F54F-B03D-0356392968E2}"/>
          </ac:spMkLst>
        </pc:spChg>
        <pc:spChg chg="add del mod">
          <ac:chgData name="Margaux Buguet" userId="74922053-cbe8-4ba8-8604-fd689a4c4859" providerId="ADAL" clId="{DD3D4457-273F-4A51-A5A1-A1D2B029802E}" dt="2021-04-07T14:26:46.239" v="2824" actId="478"/>
          <ac:spMkLst>
            <pc:docMk/>
            <pc:sldMk cId="2138357554" sldId="1274"/>
            <ac:spMk id="3" creationId="{394057D6-4EA4-4E37-BBCE-04995F597C30}"/>
          </ac:spMkLst>
        </pc:spChg>
        <pc:spChg chg="mod">
          <ac:chgData name="Margaux Buguet" userId="74922053-cbe8-4ba8-8604-fd689a4c4859" providerId="ADAL" clId="{DD3D4457-273F-4A51-A5A1-A1D2B029802E}" dt="2021-04-08T09:38:50.001" v="6719" actId="20577"/>
          <ac:spMkLst>
            <pc:docMk/>
            <pc:sldMk cId="2138357554" sldId="1274"/>
            <ac:spMk id="7" creationId="{5C6F04A9-2D9B-EB4D-8B24-0BDB03F34E85}"/>
          </ac:spMkLst>
        </pc:spChg>
        <pc:spChg chg="del mod">
          <ac:chgData name="Margaux Buguet" userId="74922053-cbe8-4ba8-8604-fd689a4c4859" providerId="ADAL" clId="{DD3D4457-273F-4A51-A5A1-A1D2B029802E}" dt="2021-04-07T14:30:46.848" v="2914" actId="478"/>
          <ac:spMkLst>
            <pc:docMk/>
            <pc:sldMk cId="2138357554" sldId="1274"/>
            <ac:spMk id="8" creationId="{5CD4CC2F-FECE-40F6-BE37-87291CB75AEF}"/>
          </ac:spMkLst>
        </pc:spChg>
        <pc:spChg chg="del">
          <ac:chgData name="Margaux Buguet" userId="74922053-cbe8-4ba8-8604-fd689a4c4859" providerId="ADAL" clId="{DD3D4457-273F-4A51-A5A1-A1D2B029802E}" dt="2021-04-07T14:28:48.721" v="2893" actId="478"/>
          <ac:spMkLst>
            <pc:docMk/>
            <pc:sldMk cId="2138357554" sldId="1274"/>
            <ac:spMk id="10" creationId="{88BA2AF1-AEC4-40C6-9B1B-D9506AD5E07A}"/>
          </ac:spMkLst>
        </pc:spChg>
        <pc:spChg chg="mod">
          <ac:chgData name="Margaux Buguet" userId="74922053-cbe8-4ba8-8604-fd689a4c4859" providerId="ADAL" clId="{DD3D4457-273F-4A51-A5A1-A1D2B029802E}" dt="2021-04-07T14:31:08.581" v="2918" actId="14100"/>
          <ac:spMkLst>
            <pc:docMk/>
            <pc:sldMk cId="2138357554" sldId="1274"/>
            <ac:spMk id="11" creationId="{564DE353-C574-45F9-900E-49014B6B8E3E}"/>
          </ac:spMkLst>
        </pc:spChg>
        <pc:spChg chg="del mod">
          <ac:chgData name="Margaux Buguet" userId="74922053-cbe8-4ba8-8604-fd689a4c4859" providerId="ADAL" clId="{DD3D4457-273F-4A51-A5A1-A1D2B029802E}" dt="2021-04-07T14:30:26.707" v="2909" actId="478"/>
          <ac:spMkLst>
            <pc:docMk/>
            <pc:sldMk cId="2138357554" sldId="1274"/>
            <ac:spMk id="12" creationId="{8B3C297A-F753-4A62-8490-67620B61AC39}"/>
          </ac:spMkLst>
        </pc:spChg>
        <pc:spChg chg="add mod">
          <ac:chgData name="Margaux Buguet" userId="74922053-cbe8-4ba8-8604-fd689a4c4859" providerId="ADAL" clId="{DD3D4457-273F-4A51-A5A1-A1D2B029802E}" dt="2021-04-07T15:03:42.649" v="3853" actId="20577"/>
          <ac:spMkLst>
            <pc:docMk/>
            <pc:sldMk cId="2138357554" sldId="1274"/>
            <ac:spMk id="13" creationId="{D97ADE5F-4F5C-40BF-9C45-4DBB96BC83F4}"/>
          </ac:spMkLst>
        </pc:spChg>
        <pc:spChg chg="add mod">
          <ac:chgData name="Margaux Buguet" userId="74922053-cbe8-4ba8-8604-fd689a4c4859" providerId="ADAL" clId="{DD3D4457-273F-4A51-A5A1-A1D2B029802E}" dt="2021-04-07T14:31:23.791" v="2921" actId="1076"/>
          <ac:spMkLst>
            <pc:docMk/>
            <pc:sldMk cId="2138357554" sldId="1274"/>
            <ac:spMk id="14" creationId="{26C0A090-928E-4F1F-A900-ACCBE0A734B4}"/>
          </ac:spMkLst>
        </pc:spChg>
        <pc:spChg chg="add mod">
          <ac:chgData name="Margaux Buguet" userId="74922053-cbe8-4ba8-8604-fd689a4c4859" providerId="ADAL" clId="{DD3D4457-273F-4A51-A5A1-A1D2B029802E}" dt="2021-04-07T14:31:58.786" v="2927" actId="1076"/>
          <ac:spMkLst>
            <pc:docMk/>
            <pc:sldMk cId="2138357554" sldId="1274"/>
            <ac:spMk id="15" creationId="{2C79E962-E4A5-4B8B-8459-36A34A1F143A}"/>
          </ac:spMkLst>
        </pc:spChg>
        <pc:spChg chg="add mod">
          <ac:chgData name="Margaux Buguet" userId="74922053-cbe8-4ba8-8604-fd689a4c4859" providerId="ADAL" clId="{DD3D4457-273F-4A51-A5A1-A1D2B029802E}" dt="2021-04-07T14:39:57.258" v="3063" actId="20577"/>
          <ac:spMkLst>
            <pc:docMk/>
            <pc:sldMk cId="2138357554" sldId="1274"/>
            <ac:spMk id="16" creationId="{3DCBEA80-9C2E-479C-ACAB-18382F9C01E8}"/>
          </ac:spMkLst>
        </pc:spChg>
      </pc:sldChg>
      <pc:sldChg chg="addSp delSp modSp add del">
        <pc:chgData name="Margaux Buguet" userId="74922053-cbe8-4ba8-8604-fd689a4c4859" providerId="ADAL" clId="{DD3D4457-273F-4A51-A5A1-A1D2B029802E}" dt="2021-04-08T12:07:35.083" v="6860" actId="2696"/>
        <pc:sldMkLst>
          <pc:docMk/>
          <pc:sldMk cId="159032734" sldId="1275"/>
        </pc:sldMkLst>
        <pc:spChg chg="del">
          <ac:chgData name="Margaux Buguet" userId="74922053-cbe8-4ba8-8604-fd689a4c4859" providerId="ADAL" clId="{DD3D4457-273F-4A51-A5A1-A1D2B029802E}" dt="2021-04-08T12:07:22.171" v="6856"/>
          <ac:spMkLst>
            <pc:docMk/>
            <pc:sldMk cId="159032734" sldId="1275"/>
            <ac:spMk id="2" creationId="{72DD6ED0-B40B-F54F-B03D-0356392968E2}"/>
          </ac:spMkLst>
        </pc:spChg>
        <pc:spChg chg="add del">
          <ac:chgData name="Margaux Buguet" userId="74922053-cbe8-4ba8-8604-fd689a4c4859" providerId="ADAL" clId="{DD3D4457-273F-4A51-A5A1-A1D2B029802E}" dt="2021-04-07T14:51:36.747" v="3368" actId="478"/>
          <ac:spMkLst>
            <pc:docMk/>
            <pc:sldMk cId="159032734" sldId="1275"/>
            <ac:spMk id="3" creationId="{4F729E92-72A2-453B-84AB-272BC2BA2C38}"/>
          </ac:spMkLst>
        </pc:spChg>
        <pc:spChg chg="add del mod">
          <ac:chgData name="Margaux Buguet" userId="74922053-cbe8-4ba8-8604-fd689a4c4859" providerId="ADAL" clId="{DD3D4457-273F-4A51-A5A1-A1D2B029802E}" dt="2021-04-07T14:58:01.442" v="3679" actId="478"/>
          <ac:spMkLst>
            <pc:docMk/>
            <pc:sldMk cId="159032734" sldId="1275"/>
            <ac:spMk id="4" creationId="{960AEB80-75B3-4721-A717-009DF94FC2A1}"/>
          </ac:spMkLst>
        </pc:spChg>
        <pc:spChg chg="del mod">
          <ac:chgData name="Margaux Buguet" userId="74922053-cbe8-4ba8-8604-fd689a4c4859" providerId="ADAL" clId="{DD3D4457-273F-4A51-A5A1-A1D2B029802E}" dt="2021-04-08T12:07:22.171" v="6856"/>
          <ac:spMkLst>
            <pc:docMk/>
            <pc:sldMk cId="159032734" sldId="1275"/>
            <ac:spMk id="7" creationId="{5C6F04A9-2D9B-EB4D-8B24-0BDB03F34E85}"/>
          </ac:spMkLst>
        </pc:spChg>
        <pc:spChg chg="del mod">
          <ac:chgData name="Margaux Buguet" userId="74922053-cbe8-4ba8-8604-fd689a4c4859" providerId="ADAL" clId="{DD3D4457-273F-4A51-A5A1-A1D2B029802E}" dt="2021-04-08T12:07:22.171" v="6856"/>
          <ac:spMkLst>
            <pc:docMk/>
            <pc:sldMk cId="159032734" sldId="1275"/>
            <ac:spMk id="10" creationId="{4805D8A7-B7FA-4288-9A4F-2B6B44A5528B}"/>
          </ac:spMkLst>
        </pc:spChg>
        <pc:spChg chg="del">
          <ac:chgData name="Margaux Buguet" userId="74922053-cbe8-4ba8-8604-fd689a4c4859" providerId="ADAL" clId="{DD3D4457-273F-4A51-A5A1-A1D2B029802E}" dt="2021-04-08T12:07:22.171" v="6856"/>
          <ac:spMkLst>
            <pc:docMk/>
            <pc:sldMk cId="159032734" sldId="1275"/>
            <ac:spMk id="12" creationId="{A3174620-896A-4BAE-BD4E-AA73E5D44187}"/>
          </ac:spMkLst>
        </pc:spChg>
        <pc:spChg chg="del mod">
          <ac:chgData name="Margaux Buguet" userId="74922053-cbe8-4ba8-8604-fd689a4c4859" providerId="ADAL" clId="{DD3D4457-273F-4A51-A5A1-A1D2B029802E}" dt="2021-04-08T12:07:22.171" v="6856"/>
          <ac:spMkLst>
            <pc:docMk/>
            <pc:sldMk cId="159032734" sldId="1275"/>
            <ac:spMk id="14" creationId="{F0BFBB02-7759-4B24-A605-00B11A1E5F03}"/>
          </ac:spMkLst>
        </pc:spChg>
        <pc:picChg chg="del mod">
          <ac:chgData name="Margaux Buguet" userId="74922053-cbe8-4ba8-8604-fd689a4c4859" providerId="ADAL" clId="{DD3D4457-273F-4A51-A5A1-A1D2B029802E}" dt="2021-04-08T12:07:22.171" v="6856"/>
          <ac:picMkLst>
            <pc:docMk/>
            <pc:sldMk cId="159032734" sldId="1275"/>
            <ac:picMk id="11" creationId="{F285B7D8-DBED-4652-8503-E78523194F1D}"/>
          </ac:picMkLst>
        </pc:picChg>
      </pc:sldChg>
      <pc:sldChg chg="addSp delSp modSp add del">
        <pc:chgData name="Margaux Buguet" userId="74922053-cbe8-4ba8-8604-fd689a4c4859" providerId="ADAL" clId="{DD3D4457-273F-4A51-A5A1-A1D2B029802E}" dt="2021-04-08T12:07:59.159" v="6866" actId="2696"/>
        <pc:sldMkLst>
          <pc:docMk/>
          <pc:sldMk cId="2083766388" sldId="1276"/>
        </pc:sldMkLst>
        <pc:spChg chg="del mod">
          <ac:chgData name="Margaux Buguet" userId="74922053-cbe8-4ba8-8604-fd689a4c4859" providerId="ADAL" clId="{DD3D4457-273F-4A51-A5A1-A1D2B029802E}" dt="2021-04-07T14:55:27.580" v="3627" actId="478"/>
          <ac:spMkLst>
            <pc:docMk/>
            <pc:sldMk cId="2083766388" sldId="1276"/>
            <ac:spMk id="3" creationId="{4F729E92-72A2-453B-84AB-272BC2BA2C38}"/>
          </ac:spMkLst>
        </pc:spChg>
        <pc:spChg chg="add del mod">
          <ac:chgData name="Margaux Buguet" userId="74922053-cbe8-4ba8-8604-fd689a4c4859" providerId="ADAL" clId="{DD3D4457-273F-4A51-A5A1-A1D2B029802E}" dt="2021-04-07T14:58:07.232" v="3680" actId="478"/>
          <ac:spMkLst>
            <pc:docMk/>
            <pc:sldMk cId="2083766388" sldId="1276"/>
            <ac:spMk id="4" creationId="{1A0A852D-731B-46B7-80AB-16C37901BC92}"/>
          </ac:spMkLst>
        </pc:spChg>
        <pc:spChg chg="mod">
          <ac:chgData name="Margaux Buguet" userId="74922053-cbe8-4ba8-8604-fd689a4c4859" providerId="ADAL" clId="{DD3D4457-273F-4A51-A5A1-A1D2B029802E}" dt="2021-04-08T09:39:43.216" v="6731" actId="20577"/>
          <ac:spMkLst>
            <pc:docMk/>
            <pc:sldMk cId="2083766388" sldId="1276"/>
            <ac:spMk id="7" creationId="{5C6F04A9-2D9B-EB4D-8B24-0BDB03F34E85}"/>
          </ac:spMkLst>
        </pc:spChg>
        <pc:spChg chg="mod">
          <ac:chgData name="Margaux Buguet" userId="74922053-cbe8-4ba8-8604-fd689a4c4859" providerId="ADAL" clId="{DD3D4457-273F-4A51-A5A1-A1D2B029802E}" dt="2021-04-07T14:56:43.554" v="3644" actId="1076"/>
          <ac:spMkLst>
            <pc:docMk/>
            <pc:sldMk cId="2083766388" sldId="1276"/>
            <ac:spMk id="10" creationId="{4805D8A7-B7FA-4288-9A4F-2B6B44A5528B}"/>
          </ac:spMkLst>
        </pc:spChg>
        <pc:spChg chg="mod">
          <ac:chgData name="Margaux Buguet" userId="74922053-cbe8-4ba8-8604-fd689a4c4859" providerId="ADAL" clId="{DD3D4457-273F-4A51-A5A1-A1D2B029802E}" dt="2021-04-07T14:59:18.636" v="3701" actId="14100"/>
          <ac:spMkLst>
            <pc:docMk/>
            <pc:sldMk cId="2083766388" sldId="1276"/>
            <ac:spMk id="14" creationId="{F0BFBB02-7759-4B24-A605-00B11A1E5F03}"/>
          </ac:spMkLst>
        </pc:spChg>
        <pc:picChg chg="add mod">
          <ac:chgData name="Margaux Buguet" userId="74922053-cbe8-4ba8-8604-fd689a4c4859" providerId="ADAL" clId="{DD3D4457-273F-4A51-A5A1-A1D2B029802E}" dt="2021-04-07T14:59:21.411" v="3702" actId="1076"/>
          <ac:picMkLst>
            <pc:docMk/>
            <pc:sldMk cId="2083766388" sldId="1276"/>
            <ac:picMk id="13" creationId="{EBDBFFE0-3CAE-4D3A-B9E4-17F13CFD28CB}"/>
          </ac:picMkLst>
        </pc:picChg>
        <pc:cxnChg chg="add del mod">
          <ac:chgData name="Margaux Buguet" userId="74922053-cbe8-4ba8-8604-fd689a4c4859" providerId="ADAL" clId="{DD3D4457-273F-4A51-A5A1-A1D2B029802E}" dt="2021-04-07T14:58:18.690" v="3683" actId="478"/>
          <ac:cxnSpMkLst>
            <pc:docMk/>
            <pc:sldMk cId="2083766388" sldId="1276"/>
            <ac:cxnSpMk id="6" creationId="{46D7764E-DB3E-4638-ADD3-358F7E035C71}"/>
          </ac:cxnSpMkLst>
        </pc:cxnChg>
      </pc:sldChg>
      <pc:sldChg chg="addSp delSp modSp add del">
        <pc:chgData name="Margaux Buguet" userId="74922053-cbe8-4ba8-8604-fd689a4c4859" providerId="ADAL" clId="{DD3D4457-273F-4A51-A5A1-A1D2B029802E}" dt="2021-04-08T12:08:46.518" v="6874" actId="2696"/>
        <pc:sldMkLst>
          <pc:docMk/>
          <pc:sldMk cId="1513501218" sldId="1277"/>
        </pc:sldMkLst>
        <pc:spChg chg="add del mod">
          <ac:chgData name="Margaux Buguet" userId="74922053-cbe8-4ba8-8604-fd689a4c4859" providerId="ADAL" clId="{DD3D4457-273F-4A51-A5A1-A1D2B029802E}" dt="2021-04-07T15:00:18.250" v="3759" actId="1076"/>
          <ac:spMkLst>
            <pc:docMk/>
            <pc:sldMk cId="1513501218" sldId="1277"/>
            <ac:spMk id="2" creationId="{9243832B-3DD8-4464-A99C-A8A610C8A8EE}"/>
          </ac:spMkLst>
        </pc:spChg>
      </pc:sldChg>
      <pc:sldChg chg="addSp delSp modSp add ord">
        <pc:chgData name="Margaux Buguet" userId="74922053-cbe8-4ba8-8604-fd689a4c4859" providerId="ADAL" clId="{DD3D4457-273F-4A51-A5A1-A1D2B029802E}" dt="2021-04-08T12:08:07.001" v="6867"/>
        <pc:sldMkLst>
          <pc:docMk/>
          <pc:sldMk cId="3195025874" sldId="1278"/>
        </pc:sldMkLst>
        <pc:spChg chg="mod">
          <ac:chgData name="Margaux Buguet" userId="74922053-cbe8-4ba8-8604-fd689a4c4859" providerId="ADAL" clId="{DD3D4457-273F-4A51-A5A1-A1D2B029802E}" dt="2021-04-07T15:00:54.250" v="3840" actId="1076"/>
          <ac:spMkLst>
            <pc:docMk/>
            <pc:sldMk cId="3195025874" sldId="1278"/>
            <ac:spMk id="7" creationId="{5C6F04A9-2D9B-EB4D-8B24-0BDB03F34E85}"/>
          </ac:spMkLst>
        </pc:spChg>
        <pc:spChg chg="del">
          <ac:chgData name="Margaux Buguet" userId="74922053-cbe8-4ba8-8604-fd689a4c4859" providerId="ADAL" clId="{DD3D4457-273F-4A51-A5A1-A1D2B029802E}" dt="2021-04-07T15:00:22.962" v="3761" actId="478"/>
          <ac:spMkLst>
            <pc:docMk/>
            <pc:sldMk cId="3195025874" sldId="1278"/>
            <ac:spMk id="10" creationId="{4805D8A7-B7FA-4288-9A4F-2B6B44A5528B}"/>
          </ac:spMkLst>
        </pc:spChg>
        <pc:spChg chg="del">
          <ac:chgData name="Margaux Buguet" userId="74922053-cbe8-4ba8-8604-fd689a4c4859" providerId="ADAL" clId="{DD3D4457-273F-4A51-A5A1-A1D2B029802E}" dt="2021-04-07T15:00:22.962" v="3761" actId="478"/>
          <ac:spMkLst>
            <pc:docMk/>
            <pc:sldMk cId="3195025874" sldId="1278"/>
            <ac:spMk id="12" creationId="{A3174620-896A-4BAE-BD4E-AA73E5D44187}"/>
          </ac:spMkLst>
        </pc:spChg>
        <pc:spChg chg="del">
          <ac:chgData name="Margaux Buguet" userId="74922053-cbe8-4ba8-8604-fd689a4c4859" providerId="ADAL" clId="{DD3D4457-273F-4A51-A5A1-A1D2B029802E}" dt="2021-04-07T15:00:22.962" v="3761" actId="478"/>
          <ac:spMkLst>
            <pc:docMk/>
            <pc:sldMk cId="3195025874" sldId="1278"/>
            <ac:spMk id="14" creationId="{F0BFBB02-7759-4B24-A605-00B11A1E5F03}"/>
          </ac:spMkLst>
        </pc:spChg>
        <pc:picChg chg="add del">
          <ac:chgData name="Margaux Buguet" userId="74922053-cbe8-4ba8-8604-fd689a4c4859" providerId="ADAL" clId="{DD3D4457-273F-4A51-A5A1-A1D2B029802E}" dt="2021-04-07T15:01:13.290" v="3842" actId="478"/>
          <ac:picMkLst>
            <pc:docMk/>
            <pc:sldMk cId="3195025874" sldId="1278"/>
            <ac:picMk id="9" creationId="{6D1AF219-C17E-472E-A461-96B825901F51}"/>
          </ac:picMkLst>
        </pc:picChg>
        <pc:picChg chg="del">
          <ac:chgData name="Margaux Buguet" userId="74922053-cbe8-4ba8-8604-fd689a4c4859" providerId="ADAL" clId="{DD3D4457-273F-4A51-A5A1-A1D2B029802E}" dt="2021-04-07T15:00:22.962" v="3761" actId="478"/>
          <ac:picMkLst>
            <pc:docMk/>
            <pc:sldMk cId="3195025874" sldId="1278"/>
            <ac:picMk id="11" creationId="{F285B7D8-DBED-4652-8503-E78523194F1D}"/>
          </ac:picMkLst>
        </pc:picChg>
        <pc:picChg chg="del">
          <ac:chgData name="Margaux Buguet" userId="74922053-cbe8-4ba8-8604-fd689a4c4859" providerId="ADAL" clId="{DD3D4457-273F-4A51-A5A1-A1D2B029802E}" dt="2021-04-07T15:00:22.962" v="3761" actId="478"/>
          <ac:picMkLst>
            <pc:docMk/>
            <pc:sldMk cId="3195025874" sldId="1278"/>
            <ac:picMk id="13" creationId="{EBDBFFE0-3CAE-4D3A-B9E4-17F13CFD28CB}"/>
          </ac:picMkLst>
        </pc:picChg>
        <pc:picChg chg="add mod">
          <ac:chgData name="Margaux Buguet" userId="74922053-cbe8-4ba8-8604-fd689a4c4859" providerId="ADAL" clId="{DD3D4457-273F-4A51-A5A1-A1D2B029802E}" dt="2021-04-07T15:01:26.641" v="3846" actId="1076"/>
          <ac:picMkLst>
            <pc:docMk/>
            <pc:sldMk cId="3195025874" sldId="1278"/>
            <ac:picMk id="15" creationId="{3C888EDA-69A4-4F43-9D47-810C35C15E45}"/>
          </ac:picMkLst>
        </pc:picChg>
      </pc:sldChg>
      <pc:sldChg chg="delSp modSp add del ord">
        <pc:chgData name="Margaux Buguet" userId="74922053-cbe8-4ba8-8604-fd689a4c4859" providerId="ADAL" clId="{DD3D4457-273F-4A51-A5A1-A1D2B029802E}" dt="2021-04-08T12:02:59.731" v="6815" actId="2696"/>
        <pc:sldMkLst>
          <pc:docMk/>
          <pc:sldMk cId="907007824" sldId="1279"/>
        </pc:sldMkLst>
        <pc:spChg chg="del">
          <ac:chgData name="Margaux Buguet" userId="74922053-cbe8-4ba8-8604-fd689a4c4859" providerId="ADAL" clId="{DD3D4457-273F-4A51-A5A1-A1D2B029802E}" dt="2021-04-08T11:59:48.161" v="6811"/>
          <ac:spMkLst>
            <pc:docMk/>
            <pc:sldMk cId="907007824" sldId="1279"/>
            <ac:spMk id="2" creationId="{72DD6ED0-B40B-F54F-B03D-0356392968E2}"/>
          </ac:spMkLst>
        </pc:spChg>
        <pc:spChg chg="del mod">
          <ac:chgData name="Margaux Buguet" userId="74922053-cbe8-4ba8-8604-fd689a4c4859" providerId="ADAL" clId="{DD3D4457-273F-4A51-A5A1-A1D2B029802E}" dt="2021-04-08T11:59:48.161" v="6811"/>
          <ac:spMkLst>
            <pc:docMk/>
            <pc:sldMk cId="907007824" sldId="1279"/>
            <ac:spMk id="7" creationId="{5C6F04A9-2D9B-EB4D-8B24-0BDB03F34E85}"/>
          </ac:spMkLst>
        </pc:spChg>
        <pc:spChg chg="del">
          <ac:chgData name="Margaux Buguet" userId="74922053-cbe8-4ba8-8604-fd689a4c4859" providerId="ADAL" clId="{DD3D4457-273F-4A51-A5A1-A1D2B029802E}" dt="2021-04-08T11:59:48.161" v="6811"/>
          <ac:spMkLst>
            <pc:docMk/>
            <pc:sldMk cId="907007824" sldId="1279"/>
            <ac:spMk id="8" creationId="{5CD4CC2F-FECE-40F6-BE37-87291CB75AEF}"/>
          </ac:spMkLst>
        </pc:spChg>
        <pc:spChg chg="del">
          <ac:chgData name="Margaux Buguet" userId="74922053-cbe8-4ba8-8604-fd689a4c4859" providerId="ADAL" clId="{DD3D4457-273F-4A51-A5A1-A1D2B029802E}" dt="2021-04-08T11:59:48.161" v="6811"/>
          <ac:spMkLst>
            <pc:docMk/>
            <pc:sldMk cId="907007824" sldId="1279"/>
            <ac:spMk id="10" creationId="{88BA2AF1-AEC4-40C6-9B1B-D9506AD5E07A}"/>
          </ac:spMkLst>
        </pc:spChg>
        <pc:spChg chg="del">
          <ac:chgData name="Margaux Buguet" userId="74922053-cbe8-4ba8-8604-fd689a4c4859" providerId="ADAL" clId="{DD3D4457-273F-4A51-A5A1-A1D2B029802E}" dt="2021-04-08T11:59:48.161" v="6811"/>
          <ac:spMkLst>
            <pc:docMk/>
            <pc:sldMk cId="907007824" sldId="1279"/>
            <ac:spMk id="11" creationId="{564DE353-C574-45F9-900E-49014B6B8E3E}"/>
          </ac:spMkLst>
        </pc:spChg>
        <pc:spChg chg="del">
          <ac:chgData name="Margaux Buguet" userId="74922053-cbe8-4ba8-8604-fd689a4c4859" providerId="ADAL" clId="{DD3D4457-273F-4A51-A5A1-A1D2B029802E}" dt="2021-04-08T11:59:48.161" v="6811"/>
          <ac:spMkLst>
            <pc:docMk/>
            <pc:sldMk cId="907007824" sldId="1279"/>
            <ac:spMk id="12" creationId="{8B3C297A-F753-4A62-8490-67620B61AC39}"/>
          </ac:spMkLst>
        </pc:spChg>
        <pc:picChg chg="del">
          <ac:chgData name="Margaux Buguet" userId="74922053-cbe8-4ba8-8604-fd689a4c4859" providerId="ADAL" clId="{DD3D4457-273F-4A51-A5A1-A1D2B029802E}" dt="2021-04-08T11:59:48.161" v="6811"/>
          <ac:picMkLst>
            <pc:docMk/>
            <pc:sldMk cId="907007824" sldId="1279"/>
            <ac:picMk id="9" creationId="{0BF16BBB-5B96-4146-BC36-4959C7497E94}"/>
          </ac:picMkLst>
        </pc:picChg>
      </pc:sldChg>
      <pc:sldChg chg="modSp add del ord">
        <pc:chgData name="Margaux Buguet" userId="74922053-cbe8-4ba8-8604-fd689a4c4859" providerId="ADAL" clId="{DD3D4457-273F-4A51-A5A1-A1D2B029802E}" dt="2021-04-08T11:59:14.756" v="6809" actId="2696"/>
        <pc:sldMkLst>
          <pc:docMk/>
          <pc:sldMk cId="942167329" sldId="1280"/>
        </pc:sldMkLst>
        <pc:spChg chg="mod">
          <ac:chgData name="Margaux Buguet" userId="74922053-cbe8-4ba8-8604-fd689a4c4859" providerId="ADAL" clId="{DD3D4457-273F-4A51-A5A1-A1D2B029802E}" dt="2021-04-08T09:37:01.701" v="6681" actId="20577"/>
          <ac:spMkLst>
            <pc:docMk/>
            <pc:sldMk cId="942167329" sldId="1280"/>
            <ac:spMk id="11" creationId="{564DE353-C574-45F9-900E-49014B6B8E3E}"/>
          </ac:spMkLst>
        </pc:spChg>
      </pc:sldChg>
      <pc:sldChg chg="addSp delSp modSp add del">
        <pc:chgData name="Margaux Buguet" userId="74922053-cbe8-4ba8-8604-fd689a4c4859" providerId="ADAL" clId="{DD3D4457-273F-4A51-A5A1-A1D2B029802E}" dt="2021-04-08T12:07:09.744" v="6854" actId="2696"/>
        <pc:sldMkLst>
          <pc:docMk/>
          <pc:sldMk cId="1906641143" sldId="1281"/>
        </pc:sldMkLst>
        <pc:spChg chg="add mod">
          <ac:chgData name="Margaux Buguet" userId="74922053-cbe8-4ba8-8604-fd689a4c4859" providerId="ADAL" clId="{DD3D4457-273F-4A51-A5A1-A1D2B029802E}" dt="2021-04-08T09:36:29.334" v="6671" actId="14100"/>
          <ac:spMkLst>
            <pc:docMk/>
            <pc:sldMk cId="1906641143" sldId="1281"/>
            <ac:spMk id="3" creationId="{1216CAF8-E6D2-43D0-BD2D-61511957C466}"/>
          </ac:spMkLst>
        </pc:spChg>
        <pc:spChg chg="mod">
          <ac:chgData name="Margaux Buguet" userId="74922053-cbe8-4ba8-8604-fd689a4c4859" providerId="ADAL" clId="{DD3D4457-273F-4A51-A5A1-A1D2B029802E}" dt="2021-04-08T09:39:17.548" v="6727" actId="20577"/>
          <ac:spMkLst>
            <pc:docMk/>
            <pc:sldMk cId="1906641143" sldId="1281"/>
            <ac:spMk id="7" creationId="{5C6F04A9-2D9B-EB4D-8B24-0BDB03F34E85}"/>
          </ac:spMkLst>
        </pc:spChg>
        <pc:spChg chg="add del mod">
          <ac:chgData name="Margaux Buguet" userId="74922053-cbe8-4ba8-8604-fd689a4c4859" providerId="ADAL" clId="{DD3D4457-273F-4A51-A5A1-A1D2B029802E}" dt="2021-04-08T09:34:46.537" v="6505" actId="478"/>
          <ac:spMkLst>
            <pc:docMk/>
            <pc:sldMk cId="1906641143" sldId="1281"/>
            <ac:spMk id="8" creationId="{1A84ECEA-7776-4C1D-92B9-A8820AE6E711}"/>
          </ac:spMkLst>
        </pc:spChg>
        <pc:spChg chg="mod">
          <ac:chgData name="Margaux Buguet" userId="74922053-cbe8-4ba8-8604-fd689a4c4859" providerId="ADAL" clId="{DD3D4457-273F-4A51-A5A1-A1D2B029802E}" dt="2021-04-08T09:33:42.723" v="6258" actId="20577"/>
          <ac:spMkLst>
            <pc:docMk/>
            <pc:sldMk cId="1906641143" sldId="1281"/>
            <ac:spMk id="10" creationId="{4805D8A7-B7FA-4288-9A4F-2B6B44A5528B}"/>
          </ac:spMkLst>
        </pc:spChg>
        <pc:spChg chg="mod">
          <ac:chgData name="Margaux Buguet" userId="74922053-cbe8-4ba8-8604-fd689a4c4859" providerId="ADAL" clId="{DD3D4457-273F-4A51-A5A1-A1D2B029802E}" dt="2021-04-08T09:35:25.788" v="6529" actId="1076"/>
          <ac:spMkLst>
            <pc:docMk/>
            <pc:sldMk cId="1906641143" sldId="1281"/>
            <ac:spMk id="14" creationId="{F0BFBB02-7759-4B24-A605-00B11A1E5F03}"/>
          </ac:spMkLst>
        </pc:spChg>
      </pc:sldChg>
      <pc:sldChg chg="add del">
        <pc:chgData name="Margaux Buguet" userId="74922053-cbe8-4ba8-8604-fd689a4c4859" providerId="ADAL" clId="{DD3D4457-273F-4A51-A5A1-A1D2B029802E}" dt="2021-04-08T11:57:13.561" v="6733"/>
        <pc:sldMkLst>
          <pc:docMk/>
          <pc:sldMk cId="2738912093" sldId="1282"/>
        </pc:sldMkLst>
      </pc:sldChg>
      <pc:sldChg chg="addSp modSp add">
        <pc:chgData name="Margaux Buguet" userId="74922053-cbe8-4ba8-8604-fd689a4c4859" providerId="ADAL" clId="{DD3D4457-273F-4A51-A5A1-A1D2B029802E}" dt="2021-04-08T11:57:47.991" v="6792" actId="20577"/>
        <pc:sldMkLst>
          <pc:docMk/>
          <pc:sldMk cId="4188442757" sldId="1282"/>
        </pc:sldMkLst>
        <pc:spChg chg="add mod">
          <ac:chgData name="Margaux Buguet" userId="74922053-cbe8-4ba8-8604-fd689a4c4859" providerId="ADAL" clId="{DD3D4457-273F-4A51-A5A1-A1D2B029802E}" dt="2021-04-08T11:57:47.991" v="6792" actId="20577"/>
          <ac:spMkLst>
            <pc:docMk/>
            <pc:sldMk cId="4188442757" sldId="1282"/>
            <ac:spMk id="2" creationId="{36F46D5B-F473-4D9A-97D3-F41DC3E8A8C6}"/>
          </ac:spMkLst>
        </pc:spChg>
      </pc:sldChg>
      <pc:sldChg chg="addSp modSp add">
        <pc:chgData name="Margaux Buguet" userId="74922053-cbe8-4ba8-8604-fd689a4c4859" providerId="ADAL" clId="{DD3D4457-273F-4A51-A5A1-A1D2B029802E}" dt="2021-04-08T11:59:11.178" v="6808" actId="207"/>
        <pc:sldMkLst>
          <pc:docMk/>
          <pc:sldMk cId="2087155567" sldId="1283"/>
        </pc:sldMkLst>
        <pc:spChg chg="add">
          <ac:chgData name="Margaux Buguet" userId="74922053-cbe8-4ba8-8604-fd689a4c4859" providerId="ADAL" clId="{DD3D4457-273F-4A51-A5A1-A1D2B029802E}" dt="2021-04-08T11:58:55.420" v="6806"/>
          <ac:spMkLst>
            <pc:docMk/>
            <pc:sldMk cId="2087155567" sldId="1283"/>
            <ac:spMk id="2" creationId="{6518A1B4-B1EA-4B38-B87B-A7DD85D9BC4A}"/>
          </ac:spMkLst>
        </pc:spChg>
        <pc:spChg chg="add mod">
          <ac:chgData name="Margaux Buguet" userId="74922053-cbe8-4ba8-8604-fd689a4c4859" providerId="ADAL" clId="{DD3D4457-273F-4A51-A5A1-A1D2B029802E}" dt="2021-04-08T11:59:03.218" v="6807" actId="207"/>
          <ac:spMkLst>
            <pc:docMk/>
            <pc:sldMk cId="2087155567" sldId="1283"/>
            <ac:spMk id="3" creationId="{A7039F29-D8D9-4F2D-800A-972DA23AFEE8}"/>
          </ac:spMkLst>
        </pc:spChg>
        <pc:spChg chg="add mod">
          <ac:chgData name="Margaux Buguet" userId="74922053-cbe8-4ba8-8604-fd689a4c4859" providerId="ADAL" clId="{DD3D4457-273F-4A51-A5A1-A1D2B029802E}" dt="2021-04-08T11:59:11.178" v="6808" actId="207"/>
          <ac:spMkLst>
            <pc:docMk/>
            <pc:sldMk cId="2087155567" sldId="1283"/>
            <ac:spMk id="4" creationId="{53F5EF0C-5B3D-4998-950F-F98047934C1E}"/>
          </ac:spMkLst>
        </pc:spChg>
        <pc:spChg chg="add">
          <ac:chgData name="Margaux Buguet" userId="74922053-cbe8-4ba8-8604-fd689a4c4859" providerId="ADAL" clId="{DD3D4457-273F-4A51-A5A1-A1D2B029802E}" dt="2021-04-08T11:58:55.420" v="6806"/>
          <ac:spMkLst>
            <pc:docMk/>
            <pc:sldMk cId="2087155567" sldId="1283"/>
            <ac:spMk id="6" creationId="{FAE7D012-A5C5-418B-B354-3B623F455913}"/>
          </ac:spMkLst>
        </pc:spChg>
        <pc:spChg chg="add">
          <ac:chgData name="Margaux Buguet" userId="74922053-cbe8-4ba8-8604-fd689a4c4859" providerId="ADAL" clId="{DD3D4457-273F-4A51-A5A1-A1D2B029802E}" dt="2021-04-08T11:58:55.420" v="6806"/>
          <ac:spMkLst>
            <pc:docMk/>
            <pc:sldMk cId="2087155567" sldId="1283"/>
            <ac:spMk id="7" creationId="{D39E2361-78EC-4669-8E30-98F1CA852B35}"/>
          </ac:spMkLst>
        </pc:spChg>
        <pc:picChg chg="add">
          <ac:chgData name="Margaux Buguet" userId="74922053-cbe8-4ba8-8604-fd689a4c4859" providerId="ADAL" clId="{DD3D4457-273F-4A51-A5A1-A1D2B029802E}" dt="2021-04-08T11:58:55.420" v="6806"/>
          <ac:picMkLst>
            <pc:docMk/>
            <pc:sldMk cId="2087155567" sldId="1283"/>
            <ac:picMk id="5" creationId="{31F1E2BB-607C-459F-B554-21D90CA20FAE}"/>
          </ac:picMkLst>
        </pc:picChg>
      </pc:sldChg>
      <pc:sldChg chg="addSp modSp add">
        <pc:chgData name="Margaux Buguet" userId="74922053-cbe8-4ba8-8604-fd689a4c4859" providerId="ADAL" clId="{DD3D4457-273F-4A51-A5A1-A1D2B029802E}" dt="2021-04-08T12:04:08.278" v="6837" actId="20577"/>
        <pc:sldMkLst>
          <pc:docMk/>
          <pc:sldMk cId="2451629062" sldId="1284"/>
        </pc:sldMkLst>
        <pc:spChg chg="add">
          <ac:chgData name="Margaux Buguet" userId="74922053-cbe8-4ba8-8604-fd689a4c4859" providerId="ADAL" clId="{DD3D4457-273F-4A51-A5A1-A1D2B029802E}" dt="2021-04-08T11:59:49.632" v="6812"/>
          <ac:spMkLst>
            <pc:docMk/>
            <pc:sldMk cId="2451629062" sldId="1284"/>
            <ac:spMk id="2" creationId="{6105B392-58BC-4255-9D81-EA84DE433452}"/>
          </ac:spMkLst>
        </pc:spChg>
        <pc:spChg chg="add mod">
          <ac:chgData name="Margaux Buguet" userId="74922053-cbe8-4ba8-8604-fd689a4c4859" providerId="ADAL" clId="{DD3D4457-273F-4A51-A5A1-A1D2B029802E}" dt="2021-04-08T12:04:08.278" v="6837" actId="20577"/>
          <ac:spMkLst>
            <pc:docMk/>
            <pc:sldMk cId="2451629062" sldId="1284"/>
            <ac:spMk id="3" creationId="{90262D64-E0D2-4A1A-AE7D-71D6540E487D}"/>
          </ac:spMkLst>
        </pc:spChg>
        <pc:spChg chg="add mod">
          <ac:chgData name="Margaux Buguet" userId="74922053-cbe8-4ba8-8604-fd689a4c4859" providerId="ADAL" clId="{DD3D4457-273F-4A51-A5A1-A1D2B029802E}" dt="2021-04-08T12:00:05.396" v="6814" actId="207"/>
          <ac:spMkLst>
            <pc:docMk/>
            <pc:sldMk cId="2451629062" sldId="1284"/>
            <ac:spMk id="4" creationId="{FA08AC7D-0587-4949-B5C5-F20513CF4D83}"/>
          </ac:spMkLst>
        </pc:spChg>
        <pc:spChg chg="add">
          <ac:chgData name="Margaux Buguet" userId="74922053-cbe8-4ba8-8604-fd689a4c4859" providerId="ADAL" clId="{DD3D4457-273F-4A51-A5A1-A1D2B029802E}" dt="2021-04-08T11:59:49.632" v="6812"/>
          <ac:spMkLst>
            <pc:docMk/>
            <pc:sldMk cId="2451629062" sldId="1284"/>
            <ac:spMk id="6" creationId="{F470044F-ECEB-47CF-B16F-8B7B14495ECD}"/>
          </ac:spMkLst>
        </pc:spChg>
        <pc:spChg chg="add">
          <ac:chgData name="Margaux Buguet" userId="74922053-cbe8-4ba8-8604-fd689a4c4859" providerId="ADAL" clId="{DD3D4457-273F-4A51-A5A1-A1D2B029802E}" dt="2021-04-08T11:59:49.632" v="6812"/>
          <ac:spMkLst>
            <pc:docMk/>
            <pc:sldMk cId="2451629062" sldId="1284"/>
            <ac:spMk id="7" creationId="{D3DF49C1-CF1C-4346-9FAB-B16230DF38DA}"/>
          </ac:spMkLst>
        </pc:spChg>
        <pc:spChg chg="add mod">
          <ac:chgData name="Margaux Buguet" userId="74922053-cbe8-4ba8-8604-fd689a4c4859" providerId="ADAL" clId="{DD3D4457-273F-4A51-A5A1-A1D2B029802E}" dt="2021-04-08T12:00:05.396" v="6814" actId="207"/>
          <ac:spMkLst>
            <pc:docMk/>
            <pc:sldMk cId="2451629062" sldId="1284"/>
            <ac:spMk id="8" creationId="{FF8C4B34-3D12-4D36-A581-E1B9CFE74EBD}"/>
          </ac:spMkLst>
        </pc:spChg>
        <pc:picChg chg="add">
          <ac:chgData name="Margaux Buguet" userId="74922053-cbe8-4ba8-8604-fd689a4c4859" providerId="ADAL" clId="{DD3D4457-273F-4A51-A5A1-A1D2B029802E}" dt="2021-04-08T11:59:49.632" v="6812"/>
          <ac:picMkLst>
            <pc:docMk/>
            <pc:sldMk cId="2451629062" sldId="1284"/>
            <ac:picMk id="5" creationId="{B970F05E-0E0A-45E0-BDDD-69ECF3649DBC}"/>
          </ac:picMkLst>
        </pc:picChg>
      </pc:sldChg>
      <pc:sldChg chg="addSp delSp modSp add">
        <pc:chgData name="Margaux Buguet" userId="74922053-cbe8-4ba8-8604-fd689a4c4859" providerId="ADAL" clId="{DD3D4457-273F-4A51-A5A1-A1D2B029802E}" dt="2021-04-08T12:04:11.981" v="6839" actId="20577"/>
        <pc:sldMkLst>
          <pc:docMk/>
          <pc:sldMk cId="1012637888" sldId="1285"/>
        </pc:sldMkLst>
        <pc:spChg chg="mod">
          <ac:chgData name="Margaux Buguet" userId="74922053-cbe8-4ba8-8604-fd689a4c4859" providerId="ADAL" clId="{DD3D4457-273F-4A51-A5A1-A1D2B029802E}" dt="2021-04-08T12:04:11.981" v="6839" actId="20577"/>
          <ac:spMkLst>
            <pc:docMk/>
            <pc:sldMk cId="1012637888" sldId="1285"/>
            <ac:spMk id="3" creationId="{90262D64-E0D2-4A1A-AE7D-71D6540E487D}"/>
          </ac:spMkLst>
        </pc:spChg>
        <pc:spChg chg="del">
          <ac:chgData name="Margaux Buguet" userId="74922053-cbe8-4ba8-8604-fd689a4c4859" providerId="ADAL" clId="{DD3D4457-273F-4A51-A5A1-A1D2B029802E}" dt="2021-04-08T12:03:17.484" v="6819" actId="478"/>
          <ac:spMkLst>
            <pc:docMk/>
            <pc:sldMk cId="1012637888" sldId="1285"/>
            <ac:spMk id="4" creationId="{FA08AC7D-0587-4949-B5C5-F20513CF4D83}"/>
          </ac:spMkLst>
        </pc:spChg>
        <pc:spChg chg="del">
          <ac:chgData name="Margaux Buguet" userId="74922053-cbe8-4ba8-8604-fd689a4c4859" providerId="ADAL" clId="{DD3D4457-273F-4A51-A5A1-A1D2B029802E}" dt="2021-04-08T12:03:17.484" v="6819" actId="478"/>
          <ac:spMkLst>
            <pc:docMk/>
            <pc:sldMk cId="1012637888" sldId="1285"/>
            <ac:spMk id="6" creationId="{F470044F-ECEB-47CF-B16F-8B7B14495ECD}"/>
          </ac:spMkLst>
        </pc:spChg>
        <pc:spChg chg="del">
          <ac:chgData name="Margaux Buguet" userId="74922053-cbe8-4ba8-8604-fd689a4c4859" providerId="ADAL" clId="{DD3D4457-273F-4A51-A5A1-A1D2B029802E}" dt="2021-04-08T12:03:17.484" v="6819" actId="478"/>
          <ac:spMkLst>
            <pc:docMk/>
            <pc:sldMk cId="1012637888" sldId="1285"/>
            <ac:spMk id="7" creationId="{D3DF49C1-CF1C-4346-9FAB-B16230DF38DA}"/>
          </ac:spMkLst>
        </pc:spChg>
        <pc:spChg chg="del">
          <ac:chgData name="Margaux Buguet" userId="74922053-cbe8-4ba8-8604-fd689a4c4859" providerId="ADAL" clId="{DD3D4457-273F-4A51-A5A1-A1D2B029802E}" dt="2021-04-08T12:03:17.484" v="6819" actId="478"/>
          <ac:spMkLst>
            <pc:docMk/>
            <pc:sldMk cId="1012637888" sldId="1285"/>
            <ac:spMk id="8" creationId="{FF8C4B34-3D12-4D36-A581-E1B9CFE74EBD}"/>
          </ac:spMkLst>
        </pc:spChg>
        <pc:spChg chg="add">
          <ac:chgData name="Margaux Buguet" userId="74922053-cbe8-4ba8-8604-fd689a4c4859" providerId="ADAL" clId="{DD3D4457-273F-4A51-A5A1-A1D2B029802E}" dt="2021-04-08T12:03:18.165" v="6820"/>
          <ac:spMkLst>
            <pc:docMk/>
            <pc:sldMk cId="1012637888" sldId="1285"/>
            <ac:spMk id="10" creationId="{836474F1-9BC9-4E49-8A94-A3BC331A4BA6}"/>
          </ac:spMkLst>
        </pc:spChg>
        <pc:spChg chg="add mod">
          <ac:chgData name="Margaux Buguet" userId="74922053-cbe8-4ba8-8604-fd689a4c4859" providerId="ADAL" clId="{DD3D4457-273F-4A51-A5A1-A1D2B029802E}" dt="2021-04-08T12:03:28.407" v="6822" actId="207"/>
          <ac:spMkLst>
            <pc:docMk/>
            <pc:sldMk cId="1012637888" sldId="1285"/>
            <ac:spMk id="11" creationId="{7DDCD42A-E7B9-4082-B015-444F5F652D14}"/>
          </ac:spMkLst>
        </pc:spChg>
        <pc:spChg chg="add">
          <ac:chgData name="Margaux Buguet" userId="74922053-cbe8-4ba8-8604-fd689a4c4859" providerId="ADAL" clId="{DD3D4457-273F-4A51-A5A1-A1D2B029802E}" dt="2021-04-08T12:03:18.165" v="6820"/>
          <ac:spMkLst>
            <pc:docMk/>
            <pc:sldMk cId="1012637888" sldId="1285"/>
            <ac:spMk id="12" creationId="{9DB6E22E-2024-4299-B9FE-E6118EE863A3}"/>
          </ac:spMkLst>
        </pc:spChg>
        <pc:spChg chg="add">
          <ac:chgData name="Margaux Buguet" userId="74922053-cbe8-4ba8-8604-fd689a4c4859" providerId="ADAL" clId="{DD3D4457-273F-4A51-A5A1-A1D2B029802E}" dt="2021-04-08T12:03:18.165" v="6820"/>
          <ac:spMkLst>
            <pc:docMk/>
            <pc:sldMk cId="1012637888" sldId="1285"/>
            <ac:spMk id="13" creationId="{97BEE52A-F99F-46A2-AEB7-A8A5887911A7}"/>
          </ac:spMkLst>
        </pc:spChg>
        <pc:spChg chg="add mod">
          <ac:chgData name="Margaux Buguet" userId="74922053-cbe8-4ba8-8604-fd689a4c4859" providerId="ADAL" clId="{DD3D4457-273F-4A51-A5A1-A1D2B029802E}" dt="2021-04-08T12:03:28.407" v="6822" actId="207"/>
          <ac:spMkLst>
            <pc:docMk/>
            <pc:sldMk cId="1012637888" sldId="1285"/>
            <ac:spMk id="14" creationId="{ACA97A24-317B-41A6-B13F-8131FCF2F761}"/>
          </ac:spMkLst>
        </pc:spChg>
        <pc:picChg chg="del">
          <ac:chgData name="Margaux Buguet" userId="74922053-cbe8-4ba8-8604-fd689a4c4859" providerId="ADAL" clId="{DD3D4457-273F-4A51-A5A1-A1D2B029802E}" dt="2021-04-08T12:03:17.484" v="6819" actId="478"/>
          <ac:picMkLst>
            <pc:docMk/>
            <pc:sldMk cId="1012637888" sldId="1285"/>
            <ac:picMk id="5" creationId="{B970F05E-0E0A-45E0-BDDD-69ECF3649DBC}"/>
          </ac:picMkLst>
        </pc:picChg>
        <pc:picChg chg="add">
          <ac:chgData name="Margaux Buguet" userId="74922053-cbe8-4ba8-8604-fd689a4c4859" providerId="ADAL" clId="{DD3D4457-273F-4A51-A5A1-A1D2B029802E}" dt="2021-04-08T12:03:18.165" v="6820"/>
          <ac:picMkLst>
            <pc:docMk/>
            <pc:sldMk cId="1012637888" sldId="1285"/>
            <ac:picMk id="9" creationId="{91171C50-E110-4D6E-9831-E7205476F4F9}"/>
          </ac:picMkLst>
        </pc:picChg>
      </pc:sldChg>
      <pc:sldChg chg="addSp modSp add">
        <pc:chgData name="Margaux Buguet" userId="74922053-cbe8-4ba8-8604-fd689a4c4859" providerId="ADAL" clId="{DD3D4457-273F-4A51-A5A1-A1D2B029802E}" dt="2021-04-08T12:04:37.952" v="6846" actId="20577"/>
        <pc:sldMkLst>
          <pc:docMk/>
          <pc:sldMk cId="8283216" sldId="1286"/>
        </pc:sldMkLst>
        <pc:spChg chg="add">
          <ac:chgData name="Margaux Buguet" userId="74922053-cbe8-4ba8-8604-fd689a4c4859" providerId="ADAL" clId="{DD3D4457-273F-4A51-A5A1-A1D2B029802E}" dt="2021-04-08T12:04:25.507" v="6841"/>
          <ac:spMkLst>
            <pc:docMk/>
            <pc:sldMk cId="8283216" sldId="1286"/>
            <ac:spMk id="2" creationId="{5CA1579C-B4A7-43F3-9DEE-935EB756EA16}"/>
          </ac:spMkLst>
        </pc:spChg>
        <pc:spChg chg="add mod">
          <ac:chgData name="Margaux Buguet" userId="74922053-cbe8-4ba8-8604-fd689a4c4859" providerId="ADAL" clId="{DD3D4457-273F-4A51-A5A1-A1D2B029802E}" dt="2021-04-08T12:04:37.952" v="6846" actId="20577"/>
          <ac:spMkLst>
            <pc:docMk/>
            <pc:sldMk cId="8283216" sldId="1286"/>
            <ac:spMk id="3" creationId="{4788C48E-CF32-4C0A-A41F-38117C6FB11F}"/>
          </ac:spMkLst>
        </pc:spChg>
        <pc:spChg chg="add mod">
          <ac:chgData name="Margaux Buguet" userId="74922053-cbe8-4ba8-8604-fd689a4c4859" providerId="ADAL" clId="{DD3D4457-273F-4A51-A5A1-A1D2B029802E}" dt="2021-04-08T12:04:35.164" v="6844" actId="207"/>
          <ac:spMkLst>
            <pc:docMk/>
            <pc:sldMk cId="8283216" sldId="1286"/>
            <ac:spMk id="4" creationId="{91E4399F-48A2-4A54-9461-44994748EF53}"/>
          </ac:spMkLst>
        </pc:spChg>
        <pc:spChg chg="add">
          <ac:chgData name="Margaux Buguet" userId="74922053-cbe8-4ba8-8604-fd689a4c4859" providerId="ADAL" clId="{DD3D4457-273F-4A51-A5A1-A1D2B029802E}" dt="2021-04-08T12:04:25.507" v="6841"/>
          <ac:spMkLst>
            <pc:docMk/>
            <pc:sldMk cId="8283216" sldId="1286"/>
            <ac:spMk id="6" creationId="{6AC30FC1-255C-41A7-B062-DDAA312E8840}"/>
          </ac:spMkLst>
        </pc:spChg>
        <pc:spChg chg="add">
          <ac:chgData name="Margaux Buguet" userId="74922053-cbe8-4ba8-8604-fd689a4c4859" providerId="ADAL" clId="{DD3D4457-273F-4A51-A5A1-A1D2B029802E}" dt="2021-04-08T12:04:25.507" v="6841"/>
          <ac:spMkLst>
            <pc:docMk/>
            <pc:sldMk cId="8283216" sldId="1286"/>
            <ac:spMk id="7" creationId="{20919036-ADB5-4C09-A9EF-2E40E80C9590}"/>
          </ac:spMkLst>
        </pc:spChg>
        <pc:picChg chg="add">
          <ac:chgData name="Margaux Buguet" userId="74922053-cbe8-4ba8-8604-fd689a4c4859" providerId="ADAL" clId="{DD3D4457-273F-4A51-A5A1-A1D2B029802E}" dt="2021-04-08T12:04:25.507" v="6841"/>
          <ac:picMkLst>
            <pc:docMk/>
            <pc:sldMk cId="8283216" sldId="1286"/>
            <ac:picMk id="5" creationId="{7E4F6BDE-94C7-4857-BB9B-39C3EAAF6129}"/>
          </ac:picMkLst>
        </pc:picChg>
      </pc:sldChg>
      <pc:sldChg chg="add del">
        <pc:chgData name="Margaux Buguet" userId="74922053-cbe8-4ba8-8604-fd689a4c4859" providerId="ADAL" clId="{DD3D4457-273F-4A51-A5A1-A1D2B029802E}" dt="2021-04-08T12:03:36.258" v="6824" actId="2696"/>
        <pc:sldMkLst>
          <pc:docMk/>
          <pc:sldMk cId="1661178498" sldId="1286"/>
        </pc:sldMkLst>
      </pc:sldChg>
      <pc:sldChg chg="addSp modSp add">
        <pc:chgData name="Margaux Buguet" userId="74922053-cbe8-4ba8-8604-fd689a4c4859" providerId="ADAL" clId="{DD3D4457-273F-4A51-A5A1-A1D2B029802E}" dt="2021-04-08T12:07:06.773" v="6853" actId="20577"/>
        <pc:sldMkLst>
          <pc:docMk/>
          <pc:sldMk cId="1455050670" sldId="1287"/>
        </pc:sldMkLst>
        <pc:spChg chg="add">
          <ac:chgData name="Margaux Buguet" userId="74922053-cbe8-4ba8-8604-fd689a4c4859" providerId="ADAL" clId="{DD3D4457-273F-4A51-A5A1-A1D2B029802E}" dt="2021-04-08T12:05:28.999" v="6849"/>
          <ac:spMkLst>
            <pc:docMk/>
            <pc:sldMk cId="1455050670" sldId="1287"/>
            <ac:spMk id="2" creationId="{B79EEE5B-D271-44F5-B2FB-30146FDDC3EA}"/>
          </ac:spMkLst>
        </pc:spChg>
        <pc:spChg chg="add mod">
          <ac:chgData name="Margaux Buguet" userId="74922053-cbe8-4ba8-8604-fd689a4c4859" providerId="ADAL" clId="{DD3D4457-273F-4A51-A5A1-A1D2B029802E}" dt="2021-04-08T12:07:06.773" v="6853" actId="20577"/>
          <ac:spMkLst>
            <pc:docMk/>
            <pc:sldMk cId="1455050670" sldId="1287"/>
            <ac:spMk id="3" creationId="{DBE2B01B-2C32-459E-8DC5-6C68ED3253FD}"/>
          </ac:spMkLst>
        </pc:spChg>
        <pc:spChg chg="add mod">
          <ac:chgData name="Margaux Buguet" userId="74922053-cbe8-4ba8-8604-fd689a4c4859" providerId="ADAL" clId="{DD3D4457-273F-4A51-A5A1-A1D2B029802E}" dt="2021-04-08T12:05:37.708" v="6851" actId="207"/>
          <ac:spMkLst>
            <pc:docMk/>
            <pc:sldMk cId="1455050670" sldId="1287"/>
            <ac:spMk id="4" creationId="{11EFD2C2-97D1-4103-AD0E-6D9409C51FCD}"/>
          </ac:spMkLst>
        </pc:spChg>
        <pc:spChg chg="add">
          <ac:chgData name="Margaux Buguet" userId="74922053-cbe8-4ba8-8604-fd689a4c4859" providerId="ADAL" clId="{DD3D4457-273F-4A51-A5A1-A1D2B029802E}" dt="2021-04-08T12:05:28.999" v="6849"/>
          <ac:spMkLst>
            <pc:docMk/>
            <pc:sldMk cId="1455050670" sldId="1287"/>
            <ac:spMk id="6" creationId="{6FF987AB-D90E-4B46-AB6C-99464B0ED438}"/>
          </ac:spMkLst>
        </pc:spChg>
        <pc:spChg chg="add">
          <ac:chgData name="Margaux Buguet" userId="74922053-cbe8-4ba8-8604-fd689a4c4859" providerId="ADAL" clId="{DD3D4457-273F-4A51-A5A1-A1D2B029802E}" dt="2021-04-08T12:05:28.999" v="6849"/>
          <ac:spMkLst>
            <pc:docMk/>
            <pc:sldMk cId="1455050670" sldId="1287"/>
            <ac:spMk id="7" creationId="{8439ACD3-C3FE-432F-A0A2-4023308B57DD}"/>
          </ac:spMkLst>
        </pc:spChg>
        <pc:spChg chg="add">
          <ac:chgData name="Margaux Buguet" userId="74922053-cbe8-4ba8-8604-fd689a4c4859" providerId="ADAL" clId="{DD3D4457-273F-4A51-A5A1-A1D2B029802E}" dt="2021-04-08T12:05:28.999" v="6849"/>
          <ac:spMkLst>
            <pc:docMk/>
            <pc:sldMk cId="1455050670" sldId="1287"/>
            <ac:spMk id="8" creationId="{6FADE777-ADA9-497B-9C57-176D432A70F7}"/>
          </ac:spMkLst>
        </pc:spChg>
        <pc:picChg chg="add">
          <ac:chgData name="Margaux Buguet" userId="74922053-cbe8-4ba8-8604-fd689a4c4859" providerId="ADAL" clId="{DD3D4457-273F-4A51-A5A1-A1D2B029802E}" dt="2021-04-08T12:05:28.999" v="6849"/>
          <ac:picMkLst>
            <pc:docMk/>
            <pc:sldMk cId="1455050670" sldId="1287"/>
            <ac:picMk id="5" creationId="{61FF8A55-228D-4DC4-9735-434AAA25CE8C}"/>
          </ac:picMkLst>
        </pc:picChg>
      </pc:sldChg>
      <pc:sldChg chg="addSp modSp add">
        <pc:chgData name="Margaux Buguet" userId="74922053-cbe8-4ba8-8604-fd689a4c4859" providerId="ADAL" clId="{DD3D4457-273F-4A51-A5A1-A1D2B029802E}" dt="2021-04-08T12:09:34.487" v="6876" actId="20577"/>
        <pc:sldMkLst>
          <pc:docMk/>
          <pc:sldMk cId="112806177" sldId="1288"/>
        </pc:sldMkLst>
        <pc:spChg chg="add">
          <ac:chgData name="Margaux Buguet" userId="74922053-cbe8-4ba8-8604-fd689a4c4859" providerId="ADAL" clId="{DD3D4457-273F-4A51-A5A1-A1D2B029802E}" dt="2021-04-08T12:07:23.704" v="6857"/>
          <ac:spMkLst>
            <pc:docMk/>
            <pc:sldMk cId="112806177" sldId="1288"/>
            <ac:spMk id="2" creationId="{9A86D3FC-52AD-4200-AE19-435F03633796}"/>
          </ac:spMkLst>
        </pc:spChg>
        <pc:spChg chg="add mod">
          <ac:chgData name="Margaux Buguet" userId="74922053-cbe8-4ba8-8604-fd689a4c4859" providerId="ADAL" clId="{DD3D4457-273F-4A51-A5A1-A1D2B029802E}" dt="2021-04-08T12:09:34.487" v="6876" actId="20577"/>
          <ac:spMkLst>
            <pc:docMk/>
            <pc:sldMk cId="112806177" sldId="1288"/>
            <ac:spMk id="3" creationId="{4A183A83-64FF-4D4C-81D7-B7DD98E59CD7}"/>
          </ac:spMkLst>
        </pc:spChg>
        <pc:spChg chg="add mod">
          <ac:chgData name="Margaux Buguet" userId="74922053-cbe8-4ba8-8604-fd689a4c4859" providerId="ADAL" clId="{DD3D4457-273F-4A51-A5A1-A1D2B029802E}" dt="2021-04-08T12:07:32.849" v="6859" actId="207"/>
          <ac:spMkLst>
            <pc:docMk/>
            <pc:sldMk cId="112806177" sldId="1288"/>
            <ac:spMk id="4" creationId="{14F45E98-60F0-4C61-86C4-91612F82C8B6}"/>
          </ac:spMkLst>
        </pc:spChg>
        <pc:spChg chg="add">
          <ac:chgData name="Margaux Buguet" userId="74922053-cbe8-4ba8-8604-fd689a4c4859" providerId="ADAL" clId="{DD3D4457-273F-4A51-A5A1-A1D2B029802E}" dt="2021-04-08T12:07:23.704" v="6857"/>
          <ac:spMkLst>
            <pc:docMk/>
            <pc:sldMk cId="112806177" sldId="1288"/>
            <ac:spMk id="6" creationId="{86518C2F-6711-4D4C-8CEE-FB34A65D9DC9}"/>
          </ac:spMkLst>
        </pc:spChg>
        <pc:spChg chg="add">
          <ac:chgData name="Margaux Buguet" userId="74922053-cbe8-4ba8-8604-fd689a4c4859" providerId="ADAL" clId="{DD3D4457-273F-4A51-A5A1-A1D2B029802E}" dt="2021-04-08T12:07:23.704" v="6857"/>
          <ac:spMkLst>
            <pc:docMk/>
            <pc:sldMk cId="112806177" sldId="1288"/>
            <ac:spMk id="7" creationId="{78473A10-C54D-4731-B978-16F014D3B8FA}"/>
          </ac:spMkLst>
        </pc:spChg>
        <pc:picChg chg="add">
          <ac:chgData name="Margaux Buguet" userId="74922053-cbe8-4ba8-8604-fd689a4c4859" providerId="ADAL" clId="{DD3D4457-273F-4A51-A5A1-A1D2B029802E}" dt="2021-04-08T12:07:23.704" v="6857"/>
          <ac:picMkLst>
            <pc:docMk/>
            <pc:sldMk cId="112806177" sldId="1288"/>
            <ac:picMk id="5" creationId="{FF55CB3F-2530-42A0-A799-89E6842F02DC}"/>
          </ac:picMkLst>
        </pc:picChg>
      </pc:sldChg>
      <pc:sldChg chg="addSp delSp modSp add">
        <pc:chgData name="Margaux Buguet" userId="74922053-cbe8-4ba8-8604-fd689a4c4859" providerId="ADAL" clId="{DD3D4457-273F-4A51-A5A1-A1D2B029802E}" dt="2021-04-08T12:09:38.183" v="6878" actId="20577"/>
        <pc:sldMkLst>
          <pc:docMk/>
          <pc:sldMk cId="3949861150" sldId="1289"/>
        </pc:sldMkLst>
        <pc:spChg chg="del">
          <ac:chgData name="Margaux Buguet" userId="74922053-cbe8-4ba8-8604-fd689a4c4859" providerId="ADAL" clId="{DD3D4457-273F-4A51-A5A1-A1D2B029802E}" dt="2021-04-08T12:07:42.838" v="6862" actId="478"/>
          <ac:spMkLst>
            <pc:docMk/>
            <pc:sldMk cId="3949861150" sldId="1289"/>
            <ac:spMk id="2" creationId="{9A86D3FC-52AD-4200-AE19-435F03633796}"/>
          </ac:spMkLst>
        </pc:spChg>
        <pc:spChg chg="del">
          <ac:chgData name="Margaux Buguet" userId="74922053-cbe8-4ba8-8604-fd689a4c4859" providerId="ADAL" clId="{DD3D4457-273F-4A51-A5A1-A1D2B029802E}" dt="2021-04-08T12:07:42.838" v="6862" actId="478"/>
          <ac:spMkLst>
            <pc:docMk/>
            <pc:sldMk cId="3949861150" sldId="1289"/>
            <ac:spMk id="3" creationId="{4A183A83-64FF-4D4C-81D7-B7DD98E59CD7}"/>
          </ac:spMkLst>
        </pc:spChg>
        <pc:spChg chg="del">
          <ac:chgData name="Margaux Buguet" userId="74922053-cbe8-4ba8-8604-fd689a4c4859" providerId="ADAL" clId="{DD3D4457-273F-4A51-A5A1-A1D2B029802E}" dt="2021-04-08T12:07:42.838" v="6862" actId="478"/>
          <ac:spMkLst>
            <pc:docMk/>
            <pc:sldMk cId="3949861150" sldId="1289"/>
            <ac:spMk id="4" creationId="{14F45E98-60F0-4C61-86C4-91612F82C8B6}"/>
          </ac:spMkLst>
        </pc:spChg>
        <pc:spChg chg="del">
          <ac:chgData name="Margaux Buguet" userId="74922053-cbe8-4ba8-8604-fd689a4c4859" providerId="ADAL" clId="{DD3D4457-273F-4A51-A5A1-A1D2B029802E}" dt="2021-04-08T12:07:42.838" v="6862" actId="478"/>
          <ac:spMkLst>
            <pc:docMk/>
            <pc:sldMk cId="3949861150" sldId="1289"/>
            <ac:spMk id="6" creationId="{86518C2F-6711-4D4C-8CEE-FB34A65D9DC9}"/>
          </ac:spMkLst>
        </pc:spChg>
        <pc:spChg chg="del">
          <ac:chgData name="Margaux Buguet" userId="74922053-cbe8-4ba8-8604-fd689a4c4859" providerId="ADAL" clId="{DD3D4457-273F-4A51-A5A1-A1D2B029802E}" dt="2021-04-08T12:07:42.838" v="6862" actId="478"/>
          <ac:spMkLst>
            <pc:docMk/>
            <pc:sldMk cId="3949861150" sldId="1289"/>
            <ac:spMk id="7" creationId="{78473A10-C54D-4731-B978-16F014D3B8FA}"/>
          </ac:spMkLst>
        </pc:spChg>
        <pc:spChg chg="add">
          <ac:chgData name="Margaux Buguet" userId="74922053-cbe8-4ba8-8604-fd689a4c4859" providerId="ADAL" clId="{DD3D4457-273F-4A51-A5A1-A1D2B029802E}" dt="2021-04-08T12:07:48.962" v="6863"/>
          <ac:spMkLst>
            <pc:docMk/>
            <pc:sldMk cId="3949861150" sldId="1289"/>
            <ac:spMk id="8" creationId="{E086C4FB-828C-4458-ABD5-91946240FBEC}"/>
          </ac:spMkLst>
        </pc:spChg>
        <pc:spChg chg="add mod">
          <ac:chgData name="Margaux Buguet" userId="74922053-cbe8-4ba8-8604-fd689a4c4859" providerId="ADAL" clId="{DD3D4457-273F-4A51-A5A1-A1D2B029802E}" dt="2021-04-08T12:09:38.183" v="6878" actId="20577"/>
          <ac:spMkLst>
            <pc:docMk/>
            <pc:sldMk cId="3949861150" sldId="1289"/>
            <ac:spMk id="9" creationId="{C6C0C540-E3DD-4D00-9EB5-112ECCCFE151}"/>
          </ac:spMkLst>
        </pc:spChg>
        <pc:spChg chg="add mod">
          <ac:chgData name="Margaux Buguet" userId="74922053-cbe8-4ba8-8604-fd689a4c4859" providerId="ADAL" clId="{DD3D4457-273F-4A51-A5A1-A1D2B029802E}" dt="2021-04-08T12:07:57.005" v="6865" actId="207"/>
          <ac:spMkLst>
            <pc:docMk/>
            <pc:sldMk cId="3949861150" sldId="1289"/>
            <ac:spMk id="10" creationId="{67AE31B9-B8DB-4B5D-90A2-DB48B264C4E2}"/>
          </ac:spMkLst>
        </pc:spChg>
        <pc:spChg chg="add">
          <ac:chgData name="Margaux Buguet" userId="74922053-cbe8-4ba8-8604-fd689a4c4859" providerId="ADAL" clId="{DD3D4457-273F-4A51-A5A1-A1D2B029802E}" dt="2021-04-08T12:07:48.962" v="6863"/>
          <ac:spMkLst>
            <pc:docMk/>
            <pc:sldMk cId="3949861150" sldId="1289"/>
            <ac:spMk id="12" creationId="{84241DC4-4F76-4B1B-AE6F-B396F92062E7}"/>
          </ac:spMkLst>
        </pc:spChg>
        <pc:spChg chg="add">
          <ac:chgData name="Margaux Buguet" userId="74922053-cbe8-4ba8-8604-fd689a4c4859" providerId="ADAL" clId="{DD3D4457-273F-4A51-A5A1-A1D2B029802E}" dt="2021-04-08T12:07:48.962" v="6863"/>
          <ac:spMkLst>
            <pc:docMk/>
            <pc:sldMk cId="3949861150" sldId="1289"/>
            <ac:spMk id="13" creationId="{677DC4DB-80DF-430E-B6A5-D5AB16654FB0}"/>
          </ac:spMkLst>
        </pc:spChg>
        <pc:picChg chg="del">
          <ac:chgData name="Margaux Buguet" userId="74922053-cbe8-4ba8-8604-fd689a4c4859" providerId="ADAL" clId="{DD3D4457-273F-4A51-A5A1-A1D2B029802E}" dt="2021-04-08T12:07:42.838" v="6862" actId="478"/>
          <ac:picMkLst>
            <pc:docMk/>
            <pc:sldMk cId="3949861150" sldId="1289"/>
            <ac:picMk id="5" creationId="{FF55CB3F-2530-42A0-A799-89E6842F02DC}"/>
          </ac:picMkLst>
        </pc:picChg>
        <pc:picChg chg="add">
          <ac:chgData name="Margaux Buguet" userId="74922053-cbe8-4ba8-8604-fd689a4c4859" providerId="ADAL" clId="{DD3D4457-273F-4A51-A5A1-A1D2B029802E}" dt="2021-04-08T12:07:48.962" v="6863"/>
          <ac:picMkLst>
            <pc:docMk/>
            <pc:sldMk cId="3949861150" sldId="1289"/>
            <ac:picMk id="11" creationId="{69B556B6-5318-45E3-B9AD-488076629EEB}"/>
          </ac:picMkLst>
        </pc:picChg>
        <pc:picChg chg="add">
          <ac:chgData name="Margaux Buguet" userId="74922053-cbe8-4ba8-8604-fd689a4c4859" providerId="ADAL" clId="{DD3D4457-273F-4A51-A5A1-A1D2B029802E}" dt="2021-04-08T12:07:48.962" v="6863"/>
          <ac:picMkLst>
            <pc:docMk/>
            <pc:sldMk cId="3949861150" sldId="1289"/>
            <ac:picMk id="14" creationId="{CEF1F2BB-5BA6-4211-8A30-D727C8067B04}"/>
          </ac:picMkLst>
        </pc:picChg>
      </pc:sldChg>
      <pc:sldChg chg="addSp modSp add">
        <pc:chgData name="Margaux Buguet" userId="74922053-cbe8-4ba8-8604-fd689a4c4859" providerId="ADAL" clId="{DD3D4457-273F-4A51-A5A1-A1D2B029802E}" dt="2021-04-08T12:10:02.017" v="6892" actId="20577"/>
        <pc:sldMkLst>
          <pc:docMk/>
          <pc:sldMk cId="3764881490" sldId="1290"/>
        </pc:sldMkLst>
        <pc:spChg chg="add mod">
          <ac:chgData name="Margaux Buguet" userId="74922053-cbe8-4ba8-8604-fd689a4c4859" providerId="ADAL" clId="{DD3D4457-273F-4A51-A5A1-A1D2B029802E}" dt="2021-04-08T12:10:02.017" v="6892" actId="20577"/>
          <ac:spMkLst>
            <pc:docMk/>
            <pc:sldMk cId="3764881490" sldId="1290"/>
            <ac:spMk id="2" creationId="{C88C36C4-C349-4F28-8968-547112C1A9D8}"/>
          </ac:spMkLst>
        </pc:spChg>
        <pc:picChg chg="add">
          <ac:chgData name="Margaux Buguet" userId="74922053-cbe8-4ba8-8604-fd689a4c4859" providerId="ADAL" clId="{DD3D4457-273F-4A51-A5A1-A1D2B029802E}" dt="2021-04-08T12:08:22.863" v="6869"/>
          <ac:picMkLst>
            <pc:docMk/>
            <pc:sldMk cId="3764881490" sldId="1290"/>
            <ac:picMk id="3" creationId="{8592ADA5-974F-40D1-B8AD-E534248CB3BD}"/>
          </ac:picMkLst>
        </pc:picChg>
      </pc:sldChg>
      <pc:sldChg chg="addSp modSp add">
        <pc:chgData name="Margaux Buguet" userId="74922053-cbe8-4ba8-8604-fd689a4c4859" providerId="ADAL" clId="{DD3D4457-273F-4A51-A5A1-A1D2B029802E}" dt="2021-04-08T12:08:44.946" v="6873" actId="207"/>
        <pc:sldMkLst>
          <pc:docMk/>
          <pc:sldMk cId="247729287" sldId="1291"/>
        </pc:sldMkLst>
        <pc:spChg chg="add mod">
          <ac:chgData name="Margaux Buguet" userId="74922053-cbe8-4ba8-8604-fd689a4c4859" providerId="ADAL" clId="{DD3D4457-273F-4A51-A5A1-A1D2B029802E}" dt="2021-04-08T12:08:44.946" v="6873" actId="207"/>
          <ac:spMkLst>
            <pc:docMk/>
            <pc:sldMk cId="247729287" sldId="1291"/>
            <ac:spMk id="2" creationId="{7ABCC9DB-2E2F-4D0B-B358-C3157C3980EA}"/>
          </ac:spMkLst>
        </pc:spChg>
      </pc:sldChg>
      <pc:sldMasterChg chg="modSp modSldLayout">
        <pc:chgData name="Margaux Buguet" userId="74922053-cbe8-4ba8-8604-fd689a4c4859" providerId="ADAL" clId="{DD3D4457-273F-4A51-A5A1-A1D2B029802E}" dt="2021-04-08T11:58:25.105" v="6801"/>
        <pc:sldMasterMkLst>
          <pc:docMk/>
          <pc:sldMasterMk cId="1786564733" sldId="2147484258"/>
        </pc:sldMasterMkLst>
        <pc:spChg chg="mod">
          <ac:chgData name="Margaux Buguet" userId="74922053-cbe8-4ba8-8604-fd689a4c4859" providerId="ADAL" clId="{DD3D4457-273F-4A51-A5A1-A1D2B029802E}" dt="2021-04-06T16:15:01.548" v="86" actId="20577"/>
          <ac:spMkLst>
            <pc:docMk/>
            <pc:sldMasterMk cId="1786564733" sldId="2147484258"/>
            <ac:spMk id="6" creationId="{8AB3239E-5440-BA4B-A46C-9EB4504DCCA9}"/>
          </ac:spMkLst>
        </pc:spChg>
        <pc:sldLayoutChg chg="delSp modSp">
          <pc:chgData name="Margaux Buguet" userId="74922053-cbe8-4ba8-8604-fd689a4c4859" providerId="ADAL" clId="{DD3D4457-273F-4A51-A5A1-A1D2B029802E}" dt="2021-04-06T16:23:42.262" v="461" actId="1076"/>
          <pc:sldLayoutMkLst>
            <pc:docMk/>
            <pc:sldMasterMk cId="1786564733" sldId="2147484258"/>
            <pc:sldLayoutMk cId="3234406332" sldId="2147484261"/>
          </pc:sldLayoutMkLst>
          <pc:spChg chg="mod">
            <ac:chgData name="Margaux Buguet" userId="74922053-cbe8-4ba8-8604-fd689a4c4859" providerId="ADAL" clId="{DD3D4457-273F-4A51-A5A1-A1D2B029802E}" dt="2021-04-06T16:23:20.271" v="457" actId="20577"/>
            <ac:spMkLst>
              <pc:docMk/>
              <pc:sldMasterMk cId="1786564733" sldId="2147484258"/>
              <pc:sldLayoutMk cId="3234406332" sldId="2147484261"/>
              <ac:spMk id="14" creationId="{EF10F792-C25F-F044-9A2E-37B6222F7FF9}"/>
            </ac:spMkLst>
          </pc:spChg>
          <pc:spChg chg="del">
            <ac:chgData name="Margaux Buguet" userId="74922053-cbe8-4ba8-8604-fd689a4c4859" providerId="ADAL" clId="{DD3D4457-273F-4A51-A5A1-A1D2B029802E}" dt="2021-04-06T16:14:45.618" v="65" actId="478"/>
            <ac:spMkLst>
              <pc:docMk/>
              <pc:sldMasterMk cId="1786564733" sldId="2147484258"/>
              <pc:sldLayoutMk cId="3234406332" sldId="2147484261"/>
              <ac:spMk id="30" creationId="{8AB74C90-E034-CA4D-8022-EB13684BE850}"/>
            </ac:spMkLst>
          </pc:spChg>
          <pc:spChg chg="del">
            <ac:chgData name="Margaux Buguet" userId="74922053-cbe8-4ba8-8604-fd689a4c4859" providerId="ADAL" clId="{DD3D4457-273F-4A51-A5A1-A1D2B029802E}" dt="2021-04-06T16:14:45.618" v="65" actId="478"/>
            <ac:spMkLst>
              <pc:docMk/>
              <pc:sldMasterMk cId="1786564733" sldId="2147484258"/>
              <pc:sldLayoutMk cId="3234406332" sldId="2147484261"/>
              <ac:spMk id="31" creationId="{2D349AA0-B221-2345-8E26-759DFDD1BD81}"/>
            </ac:spMkLst>
          </pc:spChg>
          <pc:spChg chg="del">
            <ac:chgData name="Margaux Buguet" userId="74922053-cbe8-4ba8-8604-fd689a4c4859" providerId="ADAL" clId="{DD3D4457-273F-4A51-A5A1-A1D2B029802E}" dt="2021-04-06T16:14:45.618" v="65" actId="478"/>
            <ac:spMkLst>
              <pc:docMk/>
              <pc:sldMasterMk cId="1786564733" sldId="2147484258"/>
              <pc:sldLayoutMk cId="3234406332" sldId="2147484261"/>
              <ac:spMk id="32" creationId="{0795DFB8-1960-A141-8EA7-337C30C99958}"/>
            </ac:spMkLst>
          </pc:spChg>
          <pc:picChg chg="mod">
            <ac:chgData name="Margaux Buguet" userId="74922053-cbe8-4ba8-8604-fd689a4c4859" providerId="ADAL" clId="{DD3D4457-273F-4A51-A5A1-A1D2B029802E}" dt="2021-04-06T16:23:42.262" v="461" actId="1076"/>
            <ac:picMkLst>
              <pc:docMk/>
              <pc:sldMasterMk cId="1786564733" sldId="2147484258"/>
              <pc:sldLayoutMk cId="3234406332" sldId="2147484261"/>
              <ac:picMk id="5" creationId="{294FF3BA-EE0A-F54D-BF96-9A2BF9FF47AC}"/>
            </ac:picMkLst>
          </pc:picChg>
        </pc:sldLayoutChg>
        <pc:sldLayoutChg chg="delSp modSp">
          <pc:chgData name="Margaux Buguet" userId="74922053-cbe8-4ba8-8604-fd689a4c4859" providerId="ADAL" clId="{DD3D4457-273F-4A51-A5A1-A1D2B029802E}" dt="2021-04-07T13:42:57.514" v="1761" actId="478"/>
          <pc:sldLayoutMkLst>
            <pc:docMk/>
            <pc:sldMasterMk cId="1786564733" sldId="2147484258"/>
            <pc:sldLayoutMk cId="730749188" sldId="2147484297"/>
          </pc:sldLayoutMkLst>
          <pc:spChg chg="mod">
            <ac:chgData name="Margaux Buguet" userId="74922053-cbe8-4ba8-8604-fd689a4c4859" providerId="ADAL" clId="{DD3D4457-273F-4A51-A5A1-A1D2B029802E}" dt="2021-04-07T13:42:55.586" v="1760" actId="1076"/>
            <ac:spMkLst>
              <pc:docMk/>
              <pc:sldMasterMk cId="1786564733" sldId="2147484258"/>
              <pc:sldLayoutMk cId="730749188" sldId="2147484297"/>
              <ac:spMk id="11" creationId="{7A61BB16-5BC8-314C-9AD5-8BBC07F17B40}"/>
            </ac:spMkLst>
          </pc:spChg>
          <pc:spChg chg="del">
            <ac:chgData name="Margaux Buguet" userId="74922053-cbe8-4ba8-8604-fd689a4c4859" providerId="ADAL" clId="{DD3D4457-273F-4A51-A5A1-A1D2B029802E}" dt="2021-04-07T13:42:57.514" v="1761" actId="478"/>
            <ac:spMkLst>
              <pc:docMk/>
              <pc:sldMasterMk cId="1786564733" sldId="2147484258"/>
              <pc:sldLayoutMk cId="730749188" sldId="2147484297"/>
              <ac:spMk id="21" creationId="{DAD355E1-CAF1-A040-AB3C-007734880F9A}"/>
            </ac:spMkLst>
          </pc:spChg>
          <pc:spChg chg="del">
            <ac:chgData name="Margaux Buguet" userId="74922053-cbe8-4ba8-8604-fd689a4c4859" providerId="ADAL" clId="{DD3D4457-273F-4A51-A5A1-A1D2B029802E}" dt="2021-04-07T13:42:57.514" v="1761" actId="478"/>
            <ac:spMkLst>
              <pc:docMk/>
              <pc:sldMasterMk cId="1786564733" sldId="2147484258"/>
              <pc:sldLayoutMk cId="730749188" sldId="2147484297"/>
              <ac:spMk id="23" creationId="{FF4E097B-4F7B-EA41-83CE-3DD128A1BE84}"/>
            </ac:spMkLst>
          </pc:spChg>
          <pc:spChg chg="del">
            <ac:chgData name="Margaux Buguet" userId="74922053-cbe8-4ba8-8604-fd689a4c4859" providerId="ADAL" clId="{DD3D4457-273F-4A51-A5A1-A1D2B029802E}" dt="2021-04-07T13:42:57.514" v="1761" actId="478"/>
            <ac:spMkLst>
              <pc:docMk/>
              <pc:sldMasterMk cId="1786564733" sldId="2147484258"/>
              <pc:sldLayoutMk cId="730749188" sldId="2147484297"/>
              <ac:spMk id="24" creationId="{F338675B-2079-104E-A63C-0B686B152989}"/>
            </ac:spMkLst>
          </pc:spChg>
        </pc:sldLayoutChg>
        <pc:sldLayoutChg chg="delSp modSp">
          <pc:chgData name="Margaux Buguet" userId="74922053-cbe8-4ba8-8604-fd689a4c4859" providerId="ADAL" clId="{DD3D4457-273F-4A51-A5A1-A1D2B029802E}" dt="2021-04-07T13:43:07.725" v="1763" actId="478"/>
          <pc:sldLayoutMkLst>
            <pc:docMk/>
            <pc:sldMasterMk cId="1786564733" sldId="2147484258"/>
            <pc:sldLayoutMk cId="1719213743" sldId="2147484322"/>
          </pc:sldLayoutMkLst>
          <pc:spChg chg="mod">
            <ac:chgData name="Margaux Buguet" userId="74922053-cbe8-4ba8-8604-fd689a4c4859" providerId="ADAL" clId="{DD3D4457-273F-4A51-A5A1-A1D2B029802E}" dt="2021-04-06T16:15:34.424" v="104" actId="20577"/>
            <ac:spMkLst>
              <pc:docMk/>
              <pc:sldMasterMk cId="1786564733" sldId="2147484258"/>
              <pc:sldLayoutMk cId="1719213743" sldId="2147484322"/>
              <ac:spMk id="10" creationId="{D20FE1B3-1E7A-EF45-9449-8F06D89A7C1A}"/>
            </ac:spMkLst>
          </pc:spChg>
          <pc:spChg chg="del">
            <ac:chgData name="Margaux Buguet" userId="74922053-cbe8-4ba8-8604-fd689a4c4859" providerId="ADAL" clId="{DD3D4457-273F-4A51-A5A1-A1D2B029802E}" dt="2021-04-07T13:43:07.725" v="1763" actId="478"/>
            <ac:spMkLst>
              <pc:docMk/>
              <pc:sldMasterMk cId="1786564733" sldId="2147484258"/>
              <pc:sldLayoutMk cId="1719213743" sldId="2147484322"/>
              <ac:spMk id="20" creationId="{F43D895D-76C3-4746-B88A-725D94971BD4}"/>
            </ac:spMkLst>
          </pc:spChg>
          <pc:spChg chg="del">
            <ac:chgData name="Margaux Buguet" userId="74922053-cbe8-4ba8-8604-fd689a4c4859" providerId="ADAL" clId="{DD3D4457-273F-4A51-A5A1-A1D2B029802E}" dt="2021-04-07T13:43:07.725" v="1763" actId="478"/>
            <ac:spMkLst>
              <pc:docMk/>
              <pc:sldMasterMk cId="1786564733" sldId="2147484258"/>
              <pc:sldLayoutMk cId="1719213743" sldId="2147484322"/>
              <ac:spMk id="21" creationId="{630B26DC-88A3-F146-BE15-669EB639AE1F}"/>
            </ac:spMkLst>
          </pc:spChg>
          <pc:spChg chg="del">
            <ac:chgData name="Margaux Buguet" userId="74922053-cbe8-4ba8-8604-fd689a4c4859" providerId="ADAL" clId="{DD3D4457-273F-4A51-A5A1-A1D2B029802E}" dt="2021-04-07T13:43:07.725" v="1763" actId="478"/>
            <ac:spMkLst>
              <pc:docMk/>
              <pc:sldMasterMk cId="1786564733" sldId="2147484258"/>
              <pc:sldLayoutMk cId="1719213743" sldId="2147484322"/>
              <ac:spMk id="22" creationId="{5C45A554-C0C8-2245-B327-F15CBD3B97F0}"/>
            </ac:spMkLst>
          </pc:spChg>
        </pc:sldLayoutChg>
        <pc:sldLayoutChg chg="addSp delSp">
          <pc:chgData name="Margaux Buguet" userId="74922053-cbe8-4ba8-8604-fd689a4c4859" providerId="ADAL" clId="{DD3D4457-273F-4A51-A5A1-A1D2B029802E}" dt="2021-04-07T13:43:41.803" v="1773" actId="478"/>
          <pc:sldLayoutMkLst>
            <pc:docMk/>
            <pc:sldMasterMk cId="1786564733" sldId="2147484258"/>
            <pc:sldLayoutMk cId="3461539854" sldId="2147484323"/>
          </pc:sldLayoutMkLst>
          <pc:spChg chg="del">
            <ac:chgData name="Margaux Buguet" userId="74922053-cbe8-4ba8-8604-fd689a4c4859" providerId="ADAL" clId="{DD3D4457-273F-4A51-A5A1-A1D2B029802E}" dt="2021-04-06T16:20:23.029" v="424" actId="478"/>
            <ac:spMkLst>
              <pc:docMk/>
              <pc:sldMasterMk cId="1786564733" sldId="2147484258"/>
              <pc:sldLayoutMk cId="3461539854" sldId="2147484323"/>
              <ac:spMk id="17" creationId="{571A603F-9B17-8942-9717-3C373AAFA57D}"/>
            </ac:spMkLst>
          </pc:spChg>
          <pc:spChg chg="add">
            <ac:chgData name="Margaux Buguet" userId="74922053-cbe8-4ba8-8604-fd689a4c4859" providerId="ADAL" clId="{DD3D4457-273F-4A51-A5A1-A1D2B029802E}" dt="2021-04-06T16:20:23.818" v="425"/>
            <ac:spMkLst>
              <pc:docMk/>
              <pc:sldMasterMk cId="1786564733" sldId="2147484258"/>
              <pc:sldLayoutMk cId="3461539854" sldId="2147484323"/>
              <ac:spMk id="19" creationId="{CD5132B2-CAFA-4DD0-8D64-C4427E0DFCE1}"/>
            </ac:spMkLst>
          </pc:spChg>
          <pc:spChg chg="del">
            <ac:chgData name="Margaux Buguet" userId="74922053-cbe8-4ba8-8604-fd689a4c4859" providerId="ADAL" clId="{DD3D4457-273F-4A51-A5A1-A1D2B029802E}" dt="2021-04-07T13:43:41.803" v="1773" actId="478"/>
            <ac:spMkLst>
              <pc:docMk/>
              <pc:sldMasterMk cId="1786564733" sldId="2147484258"/>
              <pc:sldLayoutMk cId="3461539854" sldId="2147484323"/>
              <ac:spMk id="23" creationId="{A769A04A-6EA2-A449-A18B-56AC409CDFC4}"/>
            </ac:spMkLst>
          </pc:spChg>
          <pc:spChg chg="del">
            <ac:chgData name="Margaux Buguet" userId="74922053-cbe8-4ba8-8604-fd689a4c4859" providerId="ADAL" clId="{DD3D4457-273F-4A51-A5A1-A1D2B029802E}" dt="2021-04-07T13:43:41.803" v="1773" actId="478"/>
            <ac:spMkLst>
              <pc:docMk/>
              <pc:sldMasterMk cId="1786564733" sldId="2147484258"/>
              <pc:sldLayoutMk cId="3461539854" sldId="2147484323"/>
              <ac:spMk id="24" creationId="{FC811E31-90A5-B74C-85F6-F4D8341005ED}"/>
            </ac:spMkLst>
          </pc:spChg>
          <pc:spChg chg="del">
            <ac:chgData name="Margaux Buguet" userId="74922053-cbe8-4ba8-8604-fd689a4c4859" providerId="ADAL" clId="{DD3D4457-273F-4A51-A5A1-A1D2B029802E}" dt="2021-04-07T13:43:41.803" v="1773" actId="478"/>
            <ac:spMkLst>
              <pc:docMk/>
              <pc:sldMasterMk cId="1786564733" sldId="2147484258"/>
              <pc:sldLayoutMk cId="3461539854" sldId="2147484323"/>
              <ac:spMk id="25" creationId="{6433EBF6-8178-E74E-8C36-729B83594599}"/>
            </ac:spMkLst>
          </pc:spChg>
        </pc:sldLayoutChg>
        <pc:sldLayoutChg chg="addSp delSp">
          <pc:chgData name="Margaux Buguet" userId="74922053-cbe8-4ba8-8604-fd689a4c4859" providerId="ADAL" clId="{DD3D4457-273F-4A51-A5A1-A1D2B029802E}" dt="2021-04-07T13:43:45.779" v="1774" actId="478"/>
          <pc:sldLayoutMkLst>
            <pc:docMk/>
            <pc:sldMasterMk cId="1786564733" sldId="2147484258"/>
            <pc:sldLayoutMk cId="67459305" sldId="2147484324"/>
          </pc:sldLayoutMkLst>
          <pc:spChg chg="add">
            <ac:chgData name="Margaux Buguet" userId="74922053-cbe8-4ba8-8604-fd689a4c4859" providerId="ADAL" clId="{DD3D4457-273F-4A51-A5A1-A1D2B029802E}" dt="2021-04-06T16:20:29.308" v="427"/>
            <ac:spMkLst>
              <pc:docMk/>
              <pc:sldMasterMk cId="1786564733" sldId="2147484258"/>
              <pc:sldLayoutMk cId="67459305" sldId="2147484324"/>
              <ac:spMk id="15" creationId="{32CD1AF7-9F5C-4CA7-8CA1-8201C7180B6B}"/>
            </ac:spMkLst>
          </pc:spChg>
          <pc:spChg chg="del">
            <ac:chgData name="Margaux Buguet" userId="74922053-cbe8-4ba8-8604-fd689a4c4859" providerId="ADAL" clId="{DD3D4457-273F-4A51-A5A1-A1D2B029802E}" dt="2021-04-07T13:43:45.779" v="1774" actId="478"/>
            <ac:spMkLst>
              <pc:docMk/>
              <pc:sldMasterMk cId="1786564733" sldId="2147484258"/>
              <pc:sldLayoutMk cId="67459305" sldId="2147484324"/>
              <ac:spMk id="19" creationId="{AD8E1034-B605-1245-A5BB-DE2ED8A315A4}"/>
            </ac:spMkLst>
          </pc:spChg>
          <pc:spChg chg="del">
            <ac:chgData name="Margaux Buguet" userId="74922053-cbe8-4ba8-8604-fd689a4c4859" providerId="ADAL" clId="{DD3D4457-273F-4A51-A5A1-A1D2B029802E}" dt="2021-04-07T13:43:45.779" v="1774" actId="478"/>
            <ac:spMkLst>
              <pc:docMk/>
              <pc:sldMasterMk cId="1786564733" sldId="2147484258"/>
              <pc:sldLayoutMk cId="67459305" sldId="2147484324"/>
              <ac:spMk id="20" creationId="{3411C84B-A635-704D-BE09-A2F6EF0A7786}"/>
            </ac:spMkLst>
          </pc:spChg>
          <pc:spChg chg="del">
            <ac:chgData name="Margaux Buguet" userId="74922053-cbe8-4ba8-8604-fd689a4c4859" providerId="ADAL" clId="{DD3D4457-273F-4A51-A5A1-A1D2B029802E}" dt="2021-04-07T13:43:45.779" v="1774" actId="478"/>
            <ac:spMkLst>
              <pc:docMk/>
              <pc:sldMasterMk cId="1786564733" sldId="2147484258"/>
              <pc:sldLayoutMk cId="67459305" sldId="2147484324"/>
              <ac:spMk id="21" creationId="{D31ED82E-6384-B347-B400-934180D63B81}"/>
            </ac:spMkLst>
          </pc:spChg>
          <pc:spChg chg="del">
            <ac:chgData name="Margaux Buguet" userId="74922053-cbe8-4ba8-8604-fd689a4c4859" providerId="ADAL" clId="{DD3D4457-273F-4A51-A5A1-A1D2B029802E}" dt="2021-04-06T16:20:28.948" v="426" actId="478"/>
            <ac:spMkLst>
              <pc:docMk/>
              <pc:sldMasterMk cId="1786564733" sldId="2147484258"/>
              <pc:sldLayoutMk cId="67459305" sldId="2147484324"/>
              <ac:spMk id="30" creationId="{F6E83A4A-7D7B-0D4C-9869-FBB6C305936C}"/>
            </ac:spMkLst>
          </pc:spChg>
        </pc:sldLayoutChg>
        <pc:sldLayoutChg chg="addSp delSp">
          <pc:chgData name="Margaux Buguet" userId="74922053-cbe8-4ba8-8604-fd689a4c4859" providerId="ADAL" clId="{DD3D4457-273F-4A51-A5A1-A1D2B029802E}" dt="2021-04-07T13:43:50.309" v="1775" actId="478"/>
          <pc:sldLayoutMkLst>
            <pc:docMk/>
            <pc:sldMasterMk cId="1786564733" sldId="2147484258"/>
            <pc:sldLayoutMk cId="2814949306" sldId="2147484326"/>
          </pc:sldLayoutMkLst>
          <pc:spChg chg="del">
            <ac:chgData name="Margaux Buguet" userId="74922053-cbe8-4ba8-8604-fd689a4c4859" providerId="ADAL" clId="{DD3D4457-273F-4A51-A5A1-A1D2B029802E}" dt="2021-04-06T16:20:36.570" v="428" actId="478"/>
            <ac:spMkLst>
              <pc:docMk/>
              <pc:sldMasterMk cId="1786564733" sldId="2147484258"/>
              <pc:sldLayoutMk cId="2814949306" sldId="2147484326"/>
              <ac:spMk id="17" creationId="{7AB4A7B1-B235-EB41-95AB-8034D29B22B3}"/>
            </ac:spMkLst>
          </pc:spChg>
          <pc:spChg chg="add">
            <ac:chgData name="Margaux Buguet" userId="74922053-cbe8-4ba8-8604-fd689a4c4859" providerId="ADAL" clId="{DD3D4457-273F-4A51-A5A1-A1D2B029802E}" dt="2021-04-06T16:20:37.030" v="429"/>
            <ac:spMkLst>
              <pc:docMk/>
              <pc:sldMasterMk cId="1786564733" sldId="2147484258"/>
              <pc:sldLayoutMk cId="2814949306" sldId="2147484326"/>
              <ac:spMk id="19" creationId="{FCF01E37-BEAA-4B2A-AB49-7A9F37D41C6A}"/>
            </ac:spMkLst>
          </pc:spChg>
          <pc:spChg chg="del">
            <ac:chgData name="Margaux Buguet" userId="74922053-cbe8-4ba8-8604-fd689a4c4859" providerId="ADAL" clId="{DD3D4457-273F-4A51-A5A1-A1D2B029802E}" dt="2021-04-07T13:43:50.309" v="1775" actId="478"/>
            <ac:spMkLst>
              <pc:docMk/>
              <pc:sldMasterMk cId="1786564733" sldId="2147484258"/>
              <pc:sldLayoutMk cId="2814949306" sldId="2147484326"/>
              <ac:spMk id="23" creationId="{3D300C61-FEEB-D140-A333-78E0BB2E7E7E}"/>
            </ac:spMkLst>
          </pc:spChg>
          <pc:spChg chg="del">
            <ac:chgData name="Margaux Buguet" userId="74922053-cbe8-4ba8-8604-fd689a4c4859" providerId="ADAL" clId="{DD3D4457-273F-4A51-A5A1-A1D2B029802E}" dt="2021-04-07T13:43:50.309" v="1775" actId="478"/>
            <ac:spMkLst>
              <pc:docMk/>
              <pc:sldMasterMk cId="1786564733" sldId="2147484258"/>
              <pc:sldLayoutMk cId="2814949306" sldId="2147484326"/>
              <ac:spMk id="24" creationId="{B0E0BE4D-4F6A-9C49-8D7B-21499C049888}"/>
            </ac:spMkLst>
          </pc:spChg>
          <pc:spChg chg="del">
            <ac:chgData name="Margaux Buguet" userId="74922053-cbe8-4ba8-8604-fd689a4c4859" providerId="ADAL" clId="{DD3D4457-273F-4A51-A5A1-A1D2B029802E}" dt="2021-04-07T13:43:50.309" v="1775" actId="478"/>
            <ac:spMkLst>
              <pc:docMk/>
              <pc:sldMasterMk cId="1786564733" sldId="2147484258"/>
              <pc:sldLayoutMk cId="2814949306" sldId="2147484326"/>
              <ac:spMk id="25" creationId="{CF173827-A1F3-A640-8176-03640E098DAE}"/>
            </ac:spMkLst>
          </pc:spChg>
        </pc:sldLayoutChg>
        <pc:sldLayoutChg chg="addSp delSp modSp">
          <pc:chgData name="Margaux Buguet" userId="74922053-cbe8-4ba8-8604-fd689a4c4859" providerId="ADAL" clId="{DD3D4457-273F-4A51-A5A1-A1D2B029802E}" dt="2021-04-07T13:43:14.266" v="1765" actId="478"/>
          <pc:sldLayoutMkLst>
            <pc:docMk/>
            <pc:sldMasterMk cId="1786564733" sldId="2147484258"/>
            <pc:sldLayoutMk cId="4022038899" sldId="2147484327"/>
          </pc:sldLayoutMkLst>
          <pc:spChg chg="del mod">
            <ac:chgData name="Margaux Buguet" userId="74922053-cbe8-4ba8-8604-fd689a4c4859" providerId="ADAL" clId="{DD3D4457-273F-4A51-A5A1-A1D2B029802E}" dt="2021-04-06T16:19:32.695" v="419" actId="478"/>
            <ac:spMkLst>
              <pc:docMk/>
              <pc:sldMasterMk cId="1786564733" sldId="2147484258"/>
              <pc:sldLayoutMk cId="4022038899" sldId="2147484327"/>
              <ac:spMk id="10" creationId="{D20FE1B3-1E7A-EF45-9449-8F06D89A7C1A}"/>
            </ac:spMkLst>
          </pc:spChg>
          <pc:spChg chg="add">
            <ac:chgData name="Margaux Buguet" userId="74922053-cbe8-4ba8-8604-fd689a4c4859" providerId="ADAL" clId="{DD3D4457-273F-4A51-A5A1-A1D2B029802E}" dt="2021-04-06T16:19:33.339" v="420"/>
            <ac:spMkLst>
              <pc:docMk/>
              <pc:sldMasterMk cId="1786564733" sldId="2147484258"/>
              <pc:sldLayoutMk cId="4022038899" sldId="2147484327"/>
              <ac:spMk id="16" creationId="{40F2F05D-510E-41F7-AA54-7A3D054C360D}"/>
            </ac:spMkLst>
          </pc:spChg>
          <pc:spChg chg="del">
            <ac:chgData name="Margaux Buguet" userId="74922053-cbe8-4ba8-8604-fd689a4c4859" providerId="ADAL" clId="{DD3D4457-273F-4A51-A5A1-A1D2B029802E}" dt="2021-04-07T13:43:14.266" v="1765" actId="478"/>
            <ac:spMkLst>
              <pc:docMk/>
              <pc:sldMasterMk cId="1786564733" sldId="2147484258"/>
              <pc:sldLayoutMk cId="4022038899" sldId="2147484327"/>
              <ac:spMk id="28" creationId="{4CB88957-2D67-4A4A-AA4C-1F1CDBFB4810}"/>
            </ac:spMkLst>
          </pc:spChg>
          <pc:spChg chg="del">
            <ac:chgData name="Margaux Buguet" userId="74922053-cbe8-4ba8-8604-fd689a4c4859" providerId="ADAL" clId="{DD3D4457-273F-4A51-A5A1-A1D2B029802E}" dt="2021-04-07T13:43:14.266" v="1765" actId="478"/>
            <ac:spMkLst>
              <pc:docMk/>
              <pc:sldMasterMk cId="1786564733" sldId="2147484258"/>
              <pc:sldLayoutMk cId="4022038899" sldId="2147484327"/>
              <ac:spMk id="29" creationId="{A6384F6E-0C49-1E44-BEB8-D9C0A6FDEB44}"/>
            </ac:spMkLst>
          </pc:spChg>
          <pc:spChg chg="del">
            <ac:chgData name="Margaux Buguet" userId="74922053-cbe8-4ba8-8604-fd689a4c4859" providerId="ADAL" clId="{DD3D4457-273F-4A51-A5A1-A1D2B029802E}" dt="2021-04-07T13:43:14.266" v="1765" actId="478"/>
            <ac:spMkLst>
              <pc:docMk/>
              <pc:sldMasterMk cId="1786564733" sldId="2147484258"/>
              <pc:sldLayoutMk cId="4022038899" sldId="2147484327"/>
              <ac:spMk id="30" creationId="{2E0E80C3-012C-7341-B35C-C6F0CC292A9C}"/>
            </ac:spMkLst>
          </pc:spChg>
          <pc:spChg chg="mod">
            <ac:chgData name="Margaux Buguet" userId="74922053-cbe8-4ba8-8604-fd689a4c4859" providerId="ADAL" clId="{DD3D4457-273F-4A51-A5A1-A1D2B029802E}" dt="2021-04-06T16:19:30.200" v="417" actId="1076"/>
            <ac:spMkLst>
              <pc:docMk/>
              <pc:sldMasterMk cId="1786564733" sldId="2147484258"/>
              <pc:sldLayoutMk cId="4022038899" sldId="2147484327"/>
              <ac:spMk id="32" creationId="{C96B0800-365B-BB45-BD25-5BA1CF5A36FF}"/>
            </ac:spMkLst>
          </pc:spChg>
        </pc:sldLayoutChg>
        <pc:sldLayoutChg chg="addSp delSp modSp">
          <pc:chgData name="Margaux Buguet" userId="74922053-cbe8-4ba8-8604-fd689a4c4859" providerId="ADAL" clId="{DD3D4457-273F-4A51-A5A1-A1D2B029802E}" dt="2021-04-08T11:58:25.105" v="6801"/>
          <pc:sldLayoutMkLst>
            <pc:docMk/>
            <pc:sldMasterMk cId="1786564733" sldId="2147484258"/>
            <pc:sldLayoutMk cId="886005488" sldId="2147484328"/>
          </pc:sldLayoutMkLst>
          <pc:spChg chg="del">
            <ac:chgData name="Margaux Buguet" userId="74922053-cbe8-4ba8-8604-fd689a4c4859" providerId="ADAL" clId="{DD3D4457-273F-4A51-A5A1-A1D2B029802E}" dt="2021-04-08T11:58:24.436" v="6800" actId="478"/>
            <ac:spMkLst>
              <pc:docMk/>
              <pc:sldMasterMk cId="1786564733" sldId="2147484258"/>
              <pc:sldLayoutMk cId="886005488" sldId="2147484328"/>
              <ac:spMk id="10" creationId="{D20FE1B3-1E7A-EF45-9449-8F06D89A7C1A}"/>
            </ac:spMkLst>
          </pc:spChg>
          <pc:spChg chg="add">
            <ac:chgData name="Margaux Buguet" userId="74922053-cbe8-4ba8-8604-fd689a4c4859" providerId="ADAL" clId="{DD3D4457-273F-4A51-A5A1-A1D2B029802E}" dt="2021-04-08T11:58:25.105" v="6801"/>
            <ac:spMkLst>
              <pc:docMk/>
              <pc:sldMasterMk cId="1786564733" sldId="2147484258"/>
              <pc:sldLayoutMk cId="886005488" sldId="2147484328"/>
              <ac:spMk id="12" creationId="{5CB450A9-3066-4C2C-926F-8F59F44F919E}"/>
            </ac:spMkLst>
          </pc:spChg>
          <pc:spChg chg="del">
            <ac:chgData name="Margaux Buguet" userId="74922053-cbe8-4ba8-8604-fd689a4c4859" providerId="ADAL" clId="{DD3D4457-273F-4A51-A5A1-A1D2B029802E}" dt="2021-04-07T13:43:21.625" v="1767" actId="478"/>
            <ac:spMkLst>
              <pc:docMk/>
              <pc:sldMasterMk cId="1786564733" sldId="2147484258"/>
              <pc:sldLayoutMk cId="886005488" sldId="2147484328"/>
              <ac:spMk id="27" creationId="{E04AA9D5-41DF-1F4D-9323-2BB1D61B4778}"/>
            </ac:spMkLst>
          </pc:spChg>
          <pc:spChg chg="del">
            <ac:chgData name="Margaux Buguet" userId="74922053-cbe8-4ba8-8604-fd689a4c4859" providerId="ADAL" clId="{DD3D4457-273F-4A51-A5A1-A1D2B029802E}" dt="2021-04-07T13:43:21.625" v="1767" actId="478"/>
            <ac:spMkLst>
              <pc:docMk/>
              <pc:sldMasterMk cId="1786564733" sldId="2147484258"/>
              <pc:sldLayoutMk cId="886005488" sldId="2147484328"/>
              <ac:spMk id="28" creationId="{5F7207A3-7215-DA46-9FFC-D6F3ADE70168}"/>
            </ac:spMkLst>
          </pc:spChg>
          <pc:spChg chg="del">
            <ac:chgData name="Margaux Buguet" userId="74922053-cbe8-4ba8-8604-fd689a4c4859" providerId="ADAL" clId="{DD3D4457-273F-4A51-A5A1-A1D2B029802E}" dt="2021-04-07T13:43:21.625" v="1767" actId="478"/>
            <ac:spMkLst>
              <pc:docMk/>
              <pc:sldMasterMk cId="1786564733" sldId="2147484258"/>
              <pc:sldLayoutMk cId="886005488" sldId="2147484328"/>
              <ac:spMk id="29" creationId="{3296FFD3-3E5D-FC47-9885-003F3E537B8E}"/>
            </ac:spMkLst>
          </pc:spChg>
          <pc:spChg chg="mod">
            <ac:chgData name="Margaux Buguet" userId="74922053-cbe8-4ba8-8604-fd689a4c4859" providerId="ADAL" clId="{DD3D4457-273F-4A51-A5A1-A1D2B029802E}" dt="2021-04-08T11:58:19.738" v="6799" actId="1076"/>
            <ac:spMkLst>
              <pc:docMk/>
              <pc:sldMasterMk cId="1786564733" sldId="2147484258"/>
              <pc:sldLayoutMk cId="886005488" sldId="2147484328"/>
              <ac:spMk id="32" creationId="{C96B0800-365B-BB45-BD25-5BA1CF5A36FF}"/>
            </ac:spMkLst>
          </pc:spChg>
        </pc:sldLayoutChg>
        <pc:sldLayoutChg chg="addSp delSp modSp">
          <pc:chgData name="Margaux Buguet" userId="74922053-cbe8-4ba8-8604-fd689a4c4859" providerId="ADAL" clId="{DD3D4457-273F-4A51-A5A1-A1D2B029802E}" dt="2021-04-07T13:43:28.141" v="1769" actId="478"/>
          <pc:sldLayoutMkLst>
            <pc:docMk/>
            <pc:sldMasterMk cId="1786564733" sldId="2147484258"/>
            <pc:sldLayoutMk cId="737686265" sldId="2147484329"/>
          </pc:sldLayoutMkLst>
          <pc:spChg chg="del mod">
            <ac:chgData name="Margaux Buguet" userId="74922053-cbe8-4ba8-8604-fd689a4c4859" providerId="ADAL" clId="{DD3D4457-273F-4A51-A5A1-A1D2B029802E}" dt="2021-04-06T16:19:39.118" v="422" actId="478"/>
            <ac:spMkLst>
              <pc:docMk/>
              <pc:sldMasterMk cId="1786564733" sldId="2147484258"/>
              <pc:sldLayoutMk cId="737686265" sldId="2147484329"/>
              <ac:spMk id="10" creationId="{D20FE1B3-1E7A-EF45-9449-8F06D89A7C1A}"/>
            </ac:spMkLst>
          </pc:spChg>
          <pc:spChg chg="add">
            <ac:chgData name="Margaux Buguet" userId="74922053-cbe8-4ba8-8604-fd689a4c4859" providerId="ADAL" clId="{DD3D4457-273F-4A51-A5A1-A1D2B029802E}" dt="2021-04-06T16:19:39.808" v="423"/>
            <ac:spMkLst>
              <pc:docMk/>
              <pc:sldMasterMk cId="1786564733" sldId="2147484258"/>
              <pc:sldLayoutMk cId="737686265" sldId="2147484329"/>
              <ac:spMk id="14" creationId="{2FC59369-4293-4FD0-979D-0626E63A2409}"/>
            </ac:spMkLst>
          </pc:spChg>
          <pc:spChg chg="del">
            <ac:chgData name="Margaux Buguet" userId="74922053-cbe8-4ba8-8604-fd689a4c4859" providerId="ADAL" clId="{DD3D4457-273F-4A51-A5A1-A1D2B029802E}" dt="2021-04-07T13:43:28.141" v="1769" actId="478"/>
            <ac:spMkLst>
              <pc:docMk/>
              <pc:sldMasterMk cId="1786564733" sldId="2147484258"/>
              <pc:sldLayoutMk cId="737686265" sldId="2147484329"/>
              <ac:spMk id="31" creationId="{886387C2-488E-E64D-895B-BCAA77DDF005}"/>
            </ac:spMkLst>
          </pc:spChg>
          <pc:spChg chg="del">
            <ac:chgData name="Margaux Buguet" userId="74922053-cbe8-4ba8-8604-fd689a4c4859" providerId="ADAL" clId="{DD3D4457-273F-4A51-A5A1-A1D2B029802E}" dt="2021-04-07T13:43:28.141" v="1769" actId="478"/>
            <ac:spMkLst>
              <pc:docMk/>
              <pc:sldMasterMk cId="1786564733" sldId="2147484258"/>
              <pc:sldLayoutMk cId="737686265" sldId="2147484329"/>
              <ac:spMk id="33" creationId="{4A959D2C-7499-904B-89F2-4A6DA45CD121}"/>
            </ac:spMkLst>
          </pc:spChg>
          <pc:spChg chg="del">
            <ac:chgData name="Margaux Buguet" userId="74922053-cbe8-4ba8-8604-fd689a4c4859" providerId="ADAL" clId="{DD3D4457-273F-4A51-A5A1-A1D2B029802E}" dt="2021-04-07T13:43:28.141" v="1769" actId="478"/>
            <ac:spMkLst>
              <pc:docMk/>
              <pc:sldMasterMk cId="1786564733" sldId="2147484258"/>
              <pc:sldLayoutMk cId="737686265" sldId="2147484329"/>
              <ac:spMk id="34" creationId="{FC305BC8-DD7E-4A4F-929E-330DD91E0B9B}"/>
            </ac:spMkLst>
          </pc:spChg>
        </pc:sldLayoutChg>
        <pc:sldLayoutChg chg="delSp">
          <pc:chgData name="Margaux Buguet" userId="74922053-cbe8-4ba8-8604-fd689a4c4859" providerId="ADAL" clId="{DD3D4457-273F-4A51-A5A1-A1D2B029802E}" dt="2021-04-07T13:43:35.239" v="1771" actId="478"/>
          <pc:sldLayoutMkLst>
            <pc:docMk/>
            <pc:sldMasterMk cId="1786564733" sldId="2147484258"/>
            <pc:sldLayoutMk cId="942116736" sldId="2147484330"/>
          </pc:sldLayoutMkLst>
          <pc:spChg chg="del">
            <ac:chgData name="Margaux Buguet" userId="74922053-cbe8-4ba8-8604-fd689a4c4859" providerId="ADAL" clId="{DD3D4457-273F-4A51-A5A1-A1D2B029802E}" dt="2021-04-07T13:43:35.239" v="1771" actId="478"/>
            <ac:spMkLst>
              <pc:docMk/>
              <pc:sldMasterMk cId="1786564733" sldId="2147484258"/>
              <pc:sldLayoutMk cId="942116736" sldId="2147484330"/>
              <ac:spMk id="27" creationId="{9B73651A-508F-6A4A-A5EC-E57267F3811C}"/>
            </ac:spMkLst>
          </pc:spChg>
          <pc:spChg chg="del">
            <ac:chgData name="Margaux Buguet" userId="74922053-cbe8-4ba8-8604-fd689a4c4859" providerId="ADAL" clId="{DD3D4457-273F-4A51-A5A1-A1D2B029802E}" dt="2021-04-07T13:43:35.239" v="1771" actId="478"/>
            <ac:spMkLst>
              <pc:docMk/>
              <pc:sldMasterMk cId="1786564733" sldId="2147484258"/>
              <pc:sldLayoutMk cId="942116736" sldId="2147484330"/>
              <ac:spMk id="28" creationId="{9CD6817A-66E6-EA44-BB9C-CDCCB2354174}"/>
            </ac:spMkLst>
          </pc:spChg>
          <pc:spChg chg="del">
            <ac:chgData name="Margaux Buguet" userId="74922053-cbe8-4ba8-8604-fd689a4c4859" providerId="ADAL" clId="{DD3D4457-273F-4A51-A5A1-A1D2B029802E}" dt="2021-04-07T13:43:35.239" v="1771" actId="478"/>
            <ac:spMkLst>
              <pc:docMk/>
              <pc:sldMasterMk cId="1786564733" sldId="2147484258"/>
              <pc:sldLayoutMk cId="942116736" sldId="2147484330"/>
              <ac:spMk id="29" creationId="{36FED58D-3DCC-F04F-9EB3-9643D135238A}"/>
            </ac:spMkLst>
          </pc:spChg>
        </pc:sldLayoutChg>
        <pc:sldLayoutChg chg="addSp delSp">
          <pc:chgData name="Margaux Buguet" userId="74922053-cbe8-4ba8-8604-fd689a4c4859" providerId="ADAL" clId="{DD3D4457-273F-4A51-A5A1-A1D2B029802E}" dt="2021-04-07T13:43:55.305" v="1776" actId="478"/>
          <pc:sldLayoutMkLst>
            <pc:docMk/>
            <pc:sldMasterMk cId="1786564733" sldId="2147484258"/>
            <pc:sldLayoutMk cId="2654939558" sldId="2147484331"/>
          </pc:sldLayoutMkLst>
          <pc:spChg chg="del">
            <ac:chgData name="Margaux Buguet" userId="74922053-cbe8-4ba8-8604-fd689a4c4859" providerId="ADAL" clId="{DD3D4457-273F-4A51-A5A1-A1D2B029802E}" dt="2021-04-06T16:20:44.934" v="430" actId="478"/>
            <ac:spMkLst>
              <pc:docMk/>
              <pc:sldMasterMk cId="1786564733" sldId="2147484258"/>
              <pc:sldLayoutMk cId="2654939558" sldId="2147484331"/>
              <ac:spMk id="14" creationId="{2DD70C27-F714-E344-A0F3-F816ECAB8DFE}"/>
            </ac:spMkLst>
          </pc:spChg>
          <pc:spChg chg="add">
            <ac:chgData name="Margaux Buguet" userId="74922053-cbe8-4ba8-8604-fd689a4c4859" providerId="ADAL" clId="{DD3D4457-273F-4A51-A5A1-A1D2B029802E}" dt="2021-04-06T16:20:45.366" v="431"/>
            <ac:spMkLst>
              <pc:docMk/>
              <pc:sldMasterMk cId="1786564733" sldId="2147484258"/>
              <pc:sldLayoutMk cId="2654939558" sldId="2147484331"/>
              <ac:spMk id="17" creationId="{699CCB61-F077-4D2F-9360-EF41F78BD3AC}"/>
            </ac:spMkLst>
          </pc:spChg>
          <pc:spChg chg="del">
            <ac:chgData name="Margaux Buguet" userId="74922053-cbe8-4ba8-8604-fd689a4c4859" providerId="ADAL" clId="{DD3D4457-273F-4A51-A5A1-A1D2B029802E}" dt="2021-04-07T13:43:55.305" v="1776" actId="478"/>
            <ac:spMkLst>
              <pc:docMk/>
              <pc:sldMasterMk cId="1786564733" sldId="2147484258"/>
              <pc:sldLayoutMk cId="2654939558" sldId="2147484331"/>
              <ac:spMk id="21" creationId="{40FF51A7-B993-0246-914C-B1BA24F6371B}"/>
            </ac:spMkLst>
          </pc:spChg>
          <pc:spChg chg="del">
            <ac:chgData name="Margaux Buguet" userId="74922053-cbe8-4ba8-8604-fd689a4c4859" providerId="ADAL" clId="{DD3D4457-273F-4A51-A5A1-A1D2B029802E}" dt="2021-04-07T13:43:55.305" v="1776" actId="478"/>
            <ac:spMkLst>
              <pc:docMk/>
              <pc:sldMasterMk cId="1786564733" sldId="2147484258"/>
              <pc:sldLayoutMk cId="2654939558" sldId="2147484331"/>
              <ac:spMk id="23" creationId="{19057C4D-200C-E045-AF4E-D89CE47A384A}"/>
            </ac:spMkLst>
          </pc:spChg>
          <pc:spChg chg="del">
            <ac:chgData name="Margaux Buguet" userId="74922053-cbe8-4ba8-8604-fd689a4c4859" providerId="ADAL" clId="{DD3D4457-273F-4A51-A5A1-A1D2B029802E}" dt="2021-04-07T13:43:55.305" v="1776" actId="478"/>
            <ac:spMkLst>
              <pc:docMk/>
              <pc:sldMasterMk cId="1786564733" sldId="2147484258"/>
              <pc:sldLayoutMk cId="2654939558" sldId="2147484331"/>
              <ac:spMk id="24" creationId="{ACC22C9F-1A96-FA4B-A590-BD4441A7DFD7}"/>
            </ac:spMkLst>
          </pc:spChg>
        </pc:sldLayoutChg>
        <pc:sldLayoutChg chg="delSp modSp">
          <pc:chgData name="Margaux Buguet" userId="74922053-cbe8-4ba8-8604-fd689a4c4859" providerId="ADAL" clId="{DD3D4457-273F-4A51-A5A1-A1D2B029802E}" dt="2021-04-07T07:40:55.043" v="709"/>
          <pc:sldLayoutMkLst>
            <pc:docMk/>
            <pc:sldMasterMk cId="1786564733" sldId="2147484258"/>
            <pc:sldLayoutMk cId="3944742627" sldId="2147484332"/>
          </pc:sldLayoutMkLst>
          <pc:spChg chg="mod">
            <ac:chgData name="Margaux Buguet" userId="74922053-cbe8-4ba8-8604-fd689a4c4859" providerId="ADAL" clId="{DD3D4457-273F-4A51-A5A1-A1D2B029802E}" dt="2021-04-06T16:15:47.609" v="118" actId="20577"/>
            <ac:spMkLst>
              <pc:docMk/>
              <pc:sldMasterMk cId="1786564733" sldId="2147484258"/>
              <pc:sldLayoutMk cId="3944742627" sldId="2147484332"/>
              <ac:spMk id="17" creationId="{42FD99B6-EB82-E04F-8703-6D604E005959}"/>
            </ac:spMkLst>
          </pc:spChg>
          <pc:spChg chg="del">
            <ac:chgData name="Margaux Buguet" userId="74922053-cbe8-4ba8-8604-fd689a4c4859" providerId="ADAL" clId="{DD3D4457-273F-4A51-A5A1-A1D2B029802E}" dt="2021-04-07T07:40:52.537" v="708" actId="478"/>
            <ac:spMkLst>
              <pc:docMk/>
              <pc:sldMasterMk cId="1786564733" sldId="2147484258"/>
              <pc:sldLayoutMk cId="3944742627" sldId="2147484332"/>
              <ac:spMk id="20" creationId="{0682B75D-3A04-B04A-AEDA-09C4416DEA44}"/>
            </ac:spMkLst>
          </pc:spChg>
          <pc:spChg chg="del">
            <ac:chgData name="Margaux Buguet" userId="74922053-cbe8-4ba8-8604-fd689a4c4859" providerId="ADAL" clId="{DD3D4457-273F-4A51-A5A1-A1D2B029802E}" dt="2021-04-07T07:40:55.043" v="709"/>
            <ac:spMkLst>
              <pc:docMk/>
              <pc:sldMasterMk cId="1786564733" sldId="2147484258"/>
              <pc:sldLayoutMk cId="3944742627" sldId="2147484332"/>
              <ac:spMk id="22" creationId="{68EE57C3-0E58-8649-A482-9C571773F8D9}"/>
            </ac:spMkLst>
          </pc:spChg>
          <pc:spChg chg="del">
            <ac:chgData name="Margaux Buguet" userId="74922053-cbe8-4ba8-8604-fd689a4c4859" providerId="ADAL" clId="{DD3D4457-273F-4A51-A5A1-A1D2B029802E}" dt="2021-04-07T07:40:55.043" v="709"/>
            <ac:spMkLst>
              <pc:docMk/>
              <pc:sldMasterMk cId="1786564733" sldId="2147484258"/>
              <pc:sldLayoutMk cId="3944742627" sldId="2147484332"/>
              <ac:spMk id="23" creationId="{F1639BE1-A2B0-7246-99D8-89E3AC06BDB9}"/>
            </ac:spMkLst>
          </pc:spChg>
        </pc:sldLayoutChg>
        <pc:sldLayoutChg chg="delSp">
          <pc:chgData name="Margaux Buguet" userId="74922053-cbe8-4ba8-8604-fd689a4c4859" providerId="ADAL" clId="{DD3D4457-273F-4A51-A5A1-A1D2B029802E}" dt="2021-04-07T13:43:11.211" v="1764" actId="478"/>
          <pc:sldLayoutMkLst>
            <pc:docMk/>
            <pc:sldMasterMk cId="1786564733" sldId="2147484258"/>
            <pc:sldLayoutMk cId="1900683366" sldId="2147484333"/>
          </pc:sldLayoutMkLst>
          <pc:spChg chg="del">
            <ac:chgData name="Margaux Buguet" userId="74922053-cbe8-4ba8-8604-fd689a4c4859" providerId="ADAL" clId="{DD3D4457-273F-4A51-A5A1-A1D2B029802E}" dt="2021-04-07T13:43:11.211" v="1764" actId="478"/>
            <ac:spMkLst>
              <pc:docMk/>
              <pc:sldMasterMk cId="1786564733" sldId="2147484258"/>
              <pc:sldLayoutMk cId="1900683366" sldId="2147484333"/>
              <ac:spMk id="26" creationId="{CFCB37A7-5B8C-7846-A3BB-160EF96BFD7E}"/>
            </ac:spMkLst>
          </pc:spChg>
          <pc:spChg chg="del">
            <ac:chgData name="Margaux Buguet" userId="74922053-cbe8-4ba8-8604-fd689a4c4859" providerId="ADAL" clId="{DD3D4457-273F-4A51-A5A1-A1D2B029802E}" dt="2021-04-07T13:43:11.211" v="1764" actId="478"/>
            <ac:spMkLst>
              <pc:docMk/>
              <pc:sldMasterMk cId="1786564733" sldId="2147484258"/>
              <pc:sldLayoutMk cId="1900683366" sldId="2147484333"/>
              <ac:spMk id="27" creationId="{BE53F4E3-C774-7F48-9A45-ABC9C7B7A6DC}"/>
            </ac:spMkLst>
          </pc:spChg>
          <pc:spChg chg="del">
            <ac:chgData name="Margaux Buguet" userId="74922053-cbe8-4ba8-8604-fd689a4c4859" providerId="ADAL" clId="{DD3D4457-273F-4A51-A5A1-A1D2B029802E}" dt="2021-04-07T13:43:11.211" v="1764" actId="478"/>
            <ac:spMkLst>
              <pc:docMk/>
              <pc:sldMasterMk cId="1786564733" sldId="2147484258"/>
              <pc:sldLayoutMk cId="1900683366" sldId="2147484333"/>
              <ac:spMk id="33" creationId="{C913A80B-6902-1245-AB55-44D3505F7DF1}"/>
            </ac:spMkLst>
          </pc:spChg>
        </pc:sldLayoutChg>
        <pc:sldLayoutChg chg="delSp">
          <pc:chgData name="Margaux Buguet" userId="74922053-cbe8-4ba8-8604-fd689a4c4859" providerId="ADAL" clId="{DD3D4457-273F-4A51-A5A1-A1D2B029802E}" dt="2021-04-07T13:43:18.623" v="1766" actId="478"/>
          <pc:sldLayoutMkLst>
            <pc:docMk/>
            <pc:sldMasterMk cId="1786564733" sldId="2147484258"/>
            <pc:sldLayoutMk cId="1352060694" sldId="2147484334"/>
          </pc:sldLayoutMkLst>
          <pc:spChg chg="del">
            <ac:chgData name="Margaux Buguet" userId="74922053-cbe8-4ba8-8604-fd689a4c4859" providerId="ADAL" clId="{DD3D4457-273F-4A51-A5A1-A1D2B029802E}" dt="2021-04-07T13:43:18.623" v="1766" actId="478"/>
            <ac:spMkLst>
              <pc:docMk/>
              <pc:sldMasterMk cId="1786564733" sldId="2147484258"/>
              <pc:sldLayoutMk cId="1352060694" sldId="2147484334"/>
              <ac:spMk id="27" creationId="{7A868733-A1C9-914B-8931-9933844DFBBE}"/>
            </ac:spMkLst>
          </pc:spChg>
          <pc:spChg chg="del">
            <ac:chgData name="Margaux Buguet" userId="74922053-cbe8-4ba8-8604-fd689a4c4859" providerId="ADAL" clId="{DD3D4457-273F-4A51-A5A1-A1D2B029802E}" dt="2021-04-07T13:43:18.623" v="1766" actId="478"/>
            <ac:spMkLst>
              <pc:docMk/>
              <pc:sldMasterMk cId="1786564733" sldId="2147484258"/>
              <pc:sldLayoutMk cId="1352060694" sldId="2147484334"/>
              <ac:spMk id="28" creationId="{CDDB2E4C-94AD-6C4F-A5BA-467E781E1D19}"/>
            </ac:spMkLst>
          </pc:spChg>
          <pc:spChg chg="del">
            <ac:chgData name="Margaux Buguet" userId="74922053-cbe8-4ba8-8604-fd689a4c4859" providerId="ADAL" clId="{DD3D4457-273F-4A51-A5A1-A1D2B029802E}" dt="2021-04-07T13:43:18.623" v="1766" actId="478"/>
            <ac:spMkLst>
              <pc:docMk/>
              <pc:sldMasterMk cId="1786564733" sldId="2147484258"/>
              <pc:sldLayoutMk cId="1352060694" sldId="2147484334"/>
              <ac:spMk id="29" creationId="{D5688A8E-E277-B749-BDA4-F762E11D1F77}"/>
            </ac:spMkLst>
          </pc:spChg>
        </pc:sldLayoutChg>
        <pc:sldLayoutChg chg="addSp delSp modSp">
          <pc:chgData name="Margaux Buguet" userId="74922053-cbe8-4ba8-8604-fd689a4c4859" providerId="ADAL" clId="{DD3D4457-273F-4A51-A5A1-A1D2B029802E}" dt="2021-04-08T11:58:12.503" v="6795"/>
          <pc:sldLayoutMkLst>
            <pc:docMk/>
            <pc:sldMasterMk cId="1786564733" sldId="2147484258"/>
            <pc:sldLayoutMk cId="232861411" sldId="2147484335"/>
          </pc:sldLayoutMkLst>
          <pc:spChg chg="del mod">
            <ac:chgData name="Margaux Buguet" userId="74922053-cbe8-4ba8-8604-fd689a4c4859" providerId="ADAL" clId="{DD3D4457-273F-4A51-A5A1-A1D2B029802E}" dt="2021-04-08T11:58:11.847" v="6794" actId="478"/>
            <ac:spMkLst>
              <pc:docMk/>
              <pc:sldMasterMk cId="1786564733" sldId="2147484258"/>
              <pc:sldLayoutMk cId="232861411" sldId="2147484335"/>
              <ac:spMk id="10" creationId="{D20FE1B3-1E7A-EF45-9449-8F06D89A7C1A}"/>
            </ac:spMkLst>
          </pc:spChg>
          <pc:spChg chg="add">
            <ac:chgData name="Margaux Buguet" userId="74922053-cbe8-4ba8-8604-fd689a4c4859" providerId="ADAL" clId="{DD3D4457-273F-4A51-A5A1-A1D2B029802E}" dt="2021-04-08T11:58:12.503" v="6795"/>
            <ac:spMkLst>
              <pc:docMk/>
              <pc:sldMasterMk cId="1786564733" sldId="2147484258"/>
              <pc:sldLayoutMk cId="232861411" sldId="2147484335"/>
              <ac:spMk id="12" creationId="{C9E138DF-E112-4C72-8AEB-647805BF48B8}"/>
            </ac:spMkLst>
          </pc:spChg>
          <pc:spChg chg="del">
            <ac:chgData name="Margaux Buguet" userId="74922053-cbe8-4ba8-8604-fd689a4c4859" providerId="ADAL" clId="{DD3D4457-273F-4A51-A5A1-A1D2B029802E}" dt="2021-04-07T13:43:25.093" v="1768" actId="478"/>
            <ac:spMkLst>
              <pc:docMk/>
              <pc:sldMasterMk cId="1786564733" sldId="2147484258"/>
              <pc:sldLayoutMk cId="232861411" sldId="2147484335"/>
              <ac:spMk id="26" creationId="{E0269E27-23C5-1944-BFB0-37899C155418}"/>
            </ac:spMkLst>
          </pc:spChg>
          <pc:spChg chg="del">
            <ac:chgData name="Margaux Buguet" userId="74922053-cbe8-4ba8-8604-fd689a4c4859" providerId="ADAL" clId="{DD3D4457-273F-4A51-A5A1-A1D2B029802E}" dt="2021-04-07T13:43:25.093" v="1768" actId="478"/>
            <ac:spMkLst>
              <pc:docMk/>
              <pc:sldMasterMk cId="1786564733" sldId="2147484258"/>
              <pc:sldLayoutMk cId="232861411" sldId="2147484335"/>
              <ac:spMk id="27" creationId="{A10979B9-5FED-9842-BAF1-44EEBE72DCD2}"/>
            </ac:spMkLst>
          </pc:spChg>
          <pc:spChg chg="del">
            <ac:chgData name="Margaux Buguet" userId="74922053-cbe8-4ba8-8604-fd689a4c4859" providerId="ADAL" clId="{DD3D4457-273F-4A51-A5A1-A1D2B029802E}" dt="2021-04-07T13:43:25.093" v="1768" actId="478"/>
            <ac:spMkLst>
              <pc:docMk/>
              <pc:sldMasterMk cId="1786564733" sldId="2147484258"/>
              <pc:sldLayoutMk cId="232861411" sldId="2147484335"/>
              <ac:spMk id="28" creationId="{897535F0-7D33-8F40-A44B-E6E45E14B976}"/>
            </ac:spMkLst>
          </pc:spChg>
        </pc:sldLayoutChg>
        <pc:sldLayoutChg chg="delSp">
          <pc:chgData name="Margaux Buguet" userId="74922053-cbe8-4ba8-8604-fd689a4c4859" providerId="ADAL" clId="{DD3D4457-273F-4A51-A5A1-A1D2B029802E}" dt="2021-04-07T13:43:31.356" v="1770" actId="478"/>
          <pc:sldLayoutMkLst>
            <pc:docMk/>
            <pc:sldMasterMk cId="1786564733" sldId="2147484258"/>
            <pc:sldLayoutMk cId="1952706268" sldId="2147484336"/>
          </pc:sldLayoutMkLst>
          <pc:spChg chg="del">
            <ac:chgData name="Margaux Buguet" userId="74922053-cbe8-4ba8-8604-fd689a4c4859" providerId="ADAL" clId="{DD3D4457-273F-4A51-A5A1-A1D2B029802E}" dt="2021-04-07T13:43:31.356" v="1770" actId="478"/>
            <ac:spMkLst>
              <pc:docMk/>
              <pc:sldMasterMk cId="1786564733" sldId="2147484258"/>
              <pc:sldLayoutMk cId="1952706268" sldId="2147484336"/>
              <ac:spMk id="25" creationId="{A8442B2B-A44E-BB4D-BEF0-FFB770BCAF32}"/>
            </ac:spMkLst>
          </pc:spChg>
          <pc:spChg chg="del">
            <ac:chgData name="Margaux Buguet" userId="74922053-cbe8-4ba8-8604-fd689a4c4859" providerId="ADAL" clId="{DD3D4457-273F-4A51-A5A1-A1D2B029802E}" dt="2021-04-07T13:43:31.356" v="1770" actId="478"/>
            <ac:spMkLst>
              <pc:docMk/>
              <pc:sldMasterMk cId="1786564733" sldId="2147484258"/>
              <pc:sldLayoutMk cId="1952706268" sldId="2147484336"/>
              <ac:spMk id="26" creationId="{465B1930-E041-4F43-A4E4-9F7DB9D0E361}"/>
            </ac:spMkLst>
          </pc:spChg>
          <pc:spChg chg="del">
            <ac:chgData name="Margaux Buguet" userId="74922053-cbe8-4ba8-8604-fd689a4c4859" providerId="ADAL" clId="{DD3D4457-273F-4A51-A5A1-A1D2B029802E}" dt="2021-04-07T13:43:31.356" v="1770" actId="478"/>
            <ac:spMkLst>
              <pc:docMk/>
              <pc:sldMasterMk cId="1786564733" sldId="2147484258"/>
              <pc:sldLayoutMk cId="1952706268" sldId="2147484336"/>
              <ac:spMk id="27" creationId="{480A4A2E-40D1-F34B-AA88-430009C71FB7}"/>
            </ac:spMkLst>
          </pc:spChg>
        </pc:sldLayoutChg>
        <pc:sldLayoutChg chg="delSp">
          <pc:chgData name="Margaux Buguet" userId="74922053-cbe8-4ba8-8604-fd689a4c4859" providerId="ADAL" clId="{DD3D4457-273F-4A51-A5A1-A1D2B029802E}" dt="2021-04-07T13:43:38.541" v="1772" actId="478"/>
          <pc:sldLayoutMkLst>
            <pc:docMk/>
            <pc:sldMasterMk cId="1786564733" sldId="2147484258"/>
            <pc:sldLayoutMk cId="2544861540" sldId="2147484337"/>
          </pc:sldLayoutMkLst>
          <pc:spChg chg="del">
            <ac:chgData name="Margaux Buguet" userId="74922053-cbe8-4ba8-8604-fd689a4c4859" providerId="ADAL" clId="{DD3D4457-273F-4A51-A5A1-A1D2B029802E}" dt="2021-04-07T13:43:38.541" v="1772" actId="478"/>
            <ac:spMkLst>
              <pc:docMk/>
              <pc:sldMasterMk cId="1786564733" sldId="2147484258"/>
              <pc:sldLayoutMk cId="2544861540" sldId="2147484337"/>
              <ac:spMk id="27" creationId="{2D946466-6F68-9545-8074-8AFDA5D94048}"/>
            </ac:spMkLst>
          </pc:spChg>
          <pc:spChg chg="del">
            <ac:chgData name="Margaux Buguet" userId="74922053-cbe8-4ba8-8604-fd689a4c4859" providerId="ADAL" clId="{DD3D4457-273F-4A51-A5A1-A1D2B029802E}" dt="2021-04-07T13:43:38.541" v="1772" actId="478"/>
            <ac:spMkLst>
              <pc:docMk/>
              <pc:sldMasterMk cId="1786564733" sldId="2147484258"/>
              <pc:sldLayoutMk cId="2544861540" sldId="2147484337"/>
              <ac:spMk id="28" creationId="{4A905F21-4BAD-A042-8AD4-C2373C6CF274}"/>
            </ac:spMkLst>
          </pc:spChg>
          <pc:spChg chg="del">
            <ac:chgData name="Margaux Buguet" userId="74922053-cbe8-4ba8-8604-fd689a4c4859" providerId="ADAL" clId="{DD3D4457-273F-4A51-A5A1-A1D2B029802E}" dt="2021-04-07T13:43:38.541" v="1772" actId="478"/>
            <ac:spMkLst>
              <pc:docMk/>
              <pc:sldMasterMk cId="1786564733" sldId="2147484258"/>
              <pc:sldLayoutMk cId="2544861540" sldId="2147484337"/>
              <ac:spMk id="29" creationId="{22E47D6D-ED12-7D45-A0BA-C88B1D26A0B9}"/>
            </ac:spMkLst>
          </pc:spChg>
        </pc:sldLayoutChg>
        <pc:sldLayoutChg chg="delSp">
          <pc:chgData name="Margaux Buguet" userId="74922053-cbe8-4ba8-8604-fd689a4c4859" providerId="ADAL" clId="{DD3D4457-273F-4A51-A5A1-A1D2B029802E}" dt="2021-04-07T13:43:02.989" v="1762" actId="478"/>
          <pc:sldLayoutMkLst>
            <pc:docMk/>
            <pc:sldMasterMk cId="1786564733" sldId="2147484258"/>
            <pc:sldLayoutMk cId="1588409796" sldId="2147484338"/>
          </pc:sldLayoutMkLst>
          <pc:spChg chg="del">
            <ac:chgData name="Margaux Buguet" userId="74922053-cbe8-4ba8-8604-fd689a4c4859" providerId="ADAL" clId="{DD3D4457-273F-4A51-A5A1-A1D2B029802E}" dt="2021-04-07T13:43:02.989" v="1762" actId="478"/>
            <ac:spMkLst>
              <pc:docMk/>
              <pc:sldMasterMk cId="1786564733" sldId="2147484258"/>
              <pc:sldLayoutMk cId="1588409796" sldId="2147484338"/>
              <ac:spMk id="23" creationId="{AEE8DC76-3033-CD44-AC25-5A8C3E11EBC7}"/>
            </ac:spMkLst>
          </pc:spChg>
          <pc:spChg chg="del">
            <ac:chgData name="Margaux Buguet" userId="74922053-cbe8-4ba8-8604-fd689a4c4859" providerId="ADAL" clId="{DD3D4457-273F-4A51-A5A1-A1D2B029802E}" dt="2021-04-07T13:43:02.989" v="1762" actId="478"/>
            <ac:spMkLst>
              <pc:docMk/>
              <pc:sldMasterMk cId="1786564733" sldId="2147484258"/>
              <pc:sldLayoutMk cId="1588409796" sldId="2147484338"/>
              <ac:spMk id="24" creationId="{24825872-95A4-804B-9F2F-4B255E19A3E8}"/>
            </ac:spMkLst>
          </pc:spChg>
          <pc:spChg chg="del">
            <ac:chgData name="Margaux Buguet" userId="74922053-cbe8-4ba8-8604-fd689a4c4859" providerId="ADAL" clId="{DD3D4457-273F-4A51-A5A1-A1D2B029802E}" dt="2021-04-07T13:43:02.989" v="1762" actId="478"/>
            <ac:spMkLst>
              <pc:docMk/>
              <pc:sldMasterMk cId="1786564733" sldId="2147484258"/>
              <pc:sldLayoutMk cId="1588409796" sldId="2147484338"/>
              <ac:spMk id="26" creationId="{64CD49C3-B928-BF42-B525-1E7E1FE39E7A}"/>
            </ac:spMkLst>
          </pc:spChg>
        </pc:sldLayoutChg>
      </pc:sldMasterChg>
    </pc:docChg>
  </pc:docChgLst>
  <pc:docChgLst>
    <pc:chgData name="Margaux Buguet" userId="74922053-cbe8-4ba8-8604-fd689a4c4859" providerId="ADAL" clId="{1FF54245-6554-49F8-A2FB-16267BF7A039}"/>
    <pc:docChg chg="undo custSel addSld modSld">
      <pc:chgData name="Margaux Buguet" userId="74922053-cbe8-4ba8-8604-fd689a4c4859" providerId="ADAL" clId="{1FF54245-6554-49F8-A2FB-16267BF7A039}" dt="2022-03-06T14:29:52.393" v="6521" actId="20577"/>
      <pc:docMkLst>
        <pc:docMk/>
      </pc:docMkLst>
      <pc:sldChg chg="modSp mod">
        <pc:chgData name="Margaux Buguet" userId="74922053-cbe8-4ba8-8604-fd689a4c4859" providerId="ADAL" clId="{1FF54245-6554-49F8-A2FB-16267BF7A039}" dt="2022-02-25T14:00:57.433" v="8" actId="20577"/>
        <pc:sldMkLst>
          <pc:docMk/>
          <pc:sldMk cId="2396750340" sldId="256"/>
        </pc:sldMkLst>
        <pc:spChg chg="mod">
          <ac:chgData name="Margaux Buguet" userId="74922053-cbe8-4ba8-8604-fd689a4c4859" providerId="ADAL" clId="{1FF54245-6554-49F8-A2FB-16267BF7A039}" dt="2022-02-25T14:00:57.433" v="8" actId="20577"/>
          <ac:spMkLst>
            <pc:docMk/>
            <pc:sldMk cId="2396750340" sldId="256"/>
            <ac:spMk id="3" creationId="{BEA4255D-11F9-304E-8C52-F9AAD1D470A3}"/>
          </ac:spMkLst>
        </pc:spChg>
      </pc:sldChg>
      <pc:sldChg chg="addSp modSp mod">
        <pc:chgData name="Margaux Buguet" userId="74922053-cbe8-4ba8-8604-fd689a4c4859" providerId="ADAL" clId="{1FF54245-6554-49F8-A2FB-16267BF7A039}" dt="2022-03-06T14:29:52.393" v="6521" actId="20577"/>
        <pc:sldMkLst>
          <pc:docMk/>
          <pc:sldMk cId="2282235281" sldId="1248"/>
        </pc:sldMkLst>
        <pc:spChg chg="add mod">
          <ac:chgData name="Margaux Buguet" userId="74922053-cbe8-4ba8-8604-fd689a4c4859" providerId="ADAL" clId="{1FF54245-6554-49F8-A2FB-16267BF7A039}" dt="2022-03-06T14:29:52.393" v="6521" actId="20577"/>
          <ac:spMkLst>
            <pc:docMk/>
            <pc:sldMk cId="2282235281" sldId="1248"/>
            <ac:spMk id="4" creationId="{3DC6D393-CCBB-4C2F-8D2C-EDB3CF7A0046}"/>
          </ac:spMkLst>
        </pc:spChg>
      </pc:sldChg>
      <pc:sldChg chg="modSp mod">
        <pc:chgData name="Margaux Buguet" userId="74922053-cbe8-4ba8-8604-fd689a4c4859" providerId="ADAL" clId="{1FF54245-6554-49F8-A2FB-16267BF7A039}" dt="2022-02-25T14:06:32.380" v="70" actId="1076"/>
        <pc:sldMkLst>
          <pc:docMk/>
          <pc:sldMk cId="3970504039" sldId="1302"/>
        </pc:sldMkLst>
        <pc:spChg chg="mod">
          <ac:chgData name="Margaux Buguet" userId="74922053-cbe8-4ba8-8604-fd689a4c4859" providerId="ADAL" clId="{1FF54245-6554-49F8-A2FB-16267BF7A039}" dt="2022-02-25T14:05:33.974" v="39" actId="20577"/>
          <ac:spMkLst>
            <pc:docMk/>
            <pc:sldMk cId="3970504039" sldId="1302"/>
            <ac:spMk id="34" creationId="{56ECC07F-838D-432F-877F-58C96C5C7D22}"/>
          </ac:spMkLst>
        </pc:spChg>
        <pc:spChg chg="mod">
          <ac:chgData name="Margaux Buguet" userId="74922053-cbe8-4ba8-8604-fd689a4c4859" providerId="ADAL" clId="{1FF54245-6554-49F8-A2FB-16267BF7A039}" dt="2022-02-25T14:05:42.416" v="40"/>
          <ac:spMkLst>
            <pc:docMk/>
            <pc:sldMk cId="3970504039" sldId="1302"/>
            <ac:spMk id="35" creationId="{198C3E62-BD68-42CC-BE90-C20D34BF7F74}"/>
          </ac:spMkLst>
        </pc:spChg>
        <pc:spChg chg="mod">
          <ac:chgData name="Margaux Buguet" userId="74922053-cbe8-4ba8-8604-fd689a4c4859" providerId="ADAL" clId="{1FF54245-6554-49F8-A2FB-16267BF7A039}" dt="2022-02-25T14:06:22.719" v="66" actId="1076"/>
          <ac:spMkLst>
            <pc:docMk/>
            <pc:sldMk cId="3970504039" sldId="1302"/>
            <ac:spMk id="38" creationId="{FA927442-878F-47A5-84CA-FC554E9DA785}"/>
          </ac:spMkLst>
        </pc:spChg>
        <pc:spChg chg="mod">
          <ac:chgData name="Margaux Buguet" userId="74922053-cbe8-4ba8-8604-fd689a4c4859" providerId="ADAL" clId="{1FF54245-6554-49F8-A2FB-16267BF7A039}" dt="2022-02-25T14:06:16.580" v="65" actId="20577"/>
          <ac:spMkLst>
            <pc:docMk/>
            <pc:sldMk cId="3970504039" sldId="1302"/>
            <ac:spMk id="41" creationId="{06528361-D81D-4FAB-B834-1C9F6117DDE1}"/>
          </ac:spMkLst>
        </pc:spChg>
        <pc:cxnChg chg="mod">
          <ac:chgData name="Margaux Buguet" userId="74922053-cbe8-4ba8-8604-fd689a4c4859" providerId="ADAL" clId="{1FF54245-6554-49F8-A2FB-16267BF7A039}" dt="2022-02-25T14:06:32.380" v="70" actId="1076"/>
          <ac:cxnSpMkLst>
            <pc:docMk/>
            <pc:sldMk cId="3970504039" sldId="1302"/>
            <ac:cxnSpMk id="42" creationId="{7E9C153C-9923-46A0-8E3E-C34216A3234A}"/>
          </ac:cxnSpMkLst>
        </pc:cxnChg>
      </pc:sldChg>
      <pc:sldChg chg="addSp delSp modSp mod">
        <pc:chgData name="Margaux Buguet" userId="74922053-cbe8-4ba8-8604-fd689a4c4859" providerId="ADAL" clId="{1FF54245-6554-49F8-A2FB-16267BF7A039}" dt="2022-03-06T13:59:48.841" v="5661" actId="207"/>
        <pc:sldMkLst>
          <pc:docMk/>
          <pc:sldMk cId="1948594986" sldId="1312"/>
        </pc:sldMkLst>
        <pc:spChg chg="mod">
          <ac:chgData name="Margaux Buguet" userId="74922053-cbe8-4ba8-8604-fd689a4c4859" providerId="ADAL" clId="{1FF54245-6554-49F8-A2FB-16267BF7A039}" dt="2022-03-06T13:46:24.803" v="4638"/>
          <ac:spMkLst>
            <pc:docMk/>
            <pc:sldMk cId="1948594986" sldId="1312"/>
            <ac:spMk id="4" creationId="{E109E8B4-EC71-4DD7-8CEB-58E761188725}"/>
          </ac:spMkLst>
        </pc:spChg>
        <pc:spChg chg="mod">
          <ac:chgData name="Margaux Buguet" userId="74922053-cbe8-4ba8-8604-fd689a4c4859" providerId="ADAL" clId="{1FF54245-6554-49F8-A2FB-16267BF7A039}" dt="2022-03-06T13:49:27.097" v="4946" actId="20577"/>
          <ac:spMkLst>
            <pc:docMk/>
            <pc:sldMk cId="1948594986" sldId="1312"/>
            <ac:spMk id="5" creationId="{60E9B543-B51C-4DFE-B7A8-2C8D25D0652A}"/>
          </ac:spMkLst>
        </pc:spChg>
        <pc:spChg chg="del">
          <ac:chgData name="Margaux Buguet" userId="74922053-cbe8-4ba8-8604-fd689a4c4859" providerId="ADAL" clId="{1FF54245-6554-49F8-A2FB-16267BF7A039}" dt="2022-03-06T13:49:50.167" v="4947" actId="478"/>
          <ac:spMkLst>
            <pc:docMk/>
            <pc:sldMk cId="1948594986" sldId="1312"/>
            <ac:spMk id="11" creationId="{93B85E1F-9B7F-4B81-B117-F80718F041CB}"/>
          </ac:spMkLst>
        </pc:spChg>
        <pc:spChg chg="mod">
          <ac:chgData name="Margaux Buguet" userId="74922053-cbe8-4ba8-8604-fd689a4c4859" providerId="ADAL" clId="{1FF54245-6554-49F8-A2FB-16267BF7A039}" dt="2022-03-06T13:59:48.841" v="5661" actId="207"/>
          <ac:spMkLst>
            <pc:docMk/>
            <pc:sldMk cId="1948594986" sldId="1312"/>
            <ac:spMk id="16" creationId="{4BB52152-21A0-4FF8-8CB5-8938B4B8B88D}"/>
          </ac:spMkLst>
        </pc:spChg>
        <pc:spChg chg="del">
          <ac:chgData name="Margaux Buguet" userId="74922053-cbe8-4ba8-8604-fd689a4c4859" providerId="ADAL" clId="{1FF54245-6554-49F8-A2FB-16267BF7A039}" dt="2022-03-06T13:49:52.772" v="4948" actId="478"/>
          <ac:spMkLst>
            <pc:docMk/>
            <pc:sldMk cId="1948594986" sldId="1312"/>
            <ac:spMk id="17" creationId="{378D0A54-D2F1-4114-8AED-39D6DEC76CCA}"/>
          </ac:spMkLst>
        </pc:spChg>
        <pc:spChg chg="add mod">
          <ac:chgData name="Margaux Buguet" userId="74922053-cbe8-4ba8-8604-fd689a4c4859" providerId="ADAL" clId="{1FF54245-6554-49F8-A2FB-16267BF7A039}" dt="2022-03-06T13:51:11.651" v="4993" actId="1076"/>
          <ac:spMkLst>
            <pc:docMk/>
            <pc:sldMk cId="1948594986" sldId="1312"/>
            <ac:spMk id="21" creationId="{E6C20EFA-7F02-4F0B-AEC8-4B6CA04D22BB}"/>
          </ac:spMkLst>
        </pc:spChg>
        <pc:spChg chg="add mod">
          <ac:chgData name="Margaux Buguet" userId="74922053-cbe8-4ba8-8604-fd689a4c4859" providerId="ADAL" clId="{1FF54245-6554-49F8-A2FB-16267BF7A039}" dt="2022-03-06T13:51:09.476" v="4992" actId="1076"/>
          <ac:spMkLst>
            <pc:docMk/>
            <pc:sldMk cId="1948594986" sldId="1312"/>
            <ac:spMk id="23" creationId="{D9A17BFE-0A1A-448F-A9FB-5B180490D989}"/>
          </ac:spMkLst>
        </pc:spChg>
        <pc:spChg chg="add del mod">
          <ac:chgData name="Margaux Buguet" userId="74922053-cbe8-4ba8-8604-fd689a4c4859" providerId="ADAL" clId="{1FF54245-6554-49F8-A2FB-16267BF7A039}" dt="2022-03-06T13:52:43.403" v="5188" actId="478"/>
          <ac:spMkLst>
            <pc:docMk/>
            <pc:sldMk cId="1948594986" sldId="1312"/>
            <ac:spMk id="24" creationId="{546D662D-2162-4EA4-BA6B-55BB166459D8}"/>
          </ac:spMkLst>
        </pc:spChg>
        <pc:spChg chg="add mod">
          <ac:chgData name="Margaux Buguet" userId="74922053-cbe8-4ba8-8604-fd689a4c4859" providerId="ADAL" clId="{1FF54245-6554-49F8-A2FB-16267BF7A039}" dt="2022-03-06T13:54:39.870" v="5564" actId="1076"/>
          <ac:spMkLst>
            <pc:docMk/>
            <pc:sldMk cId="1948594986" sldId="1312"/>
            <ac:spMk id="25" creationId="{521B69D7-D16E-4A55-AA2A-04D865F8300E}"/>
          </ac:spMkLst>
        </pc:spChg>
        <pc:spChg chg="add mod">
          <ac:chgData name="Margaux Buguet" userId="74922053-cbe8-4ba8-8604-fd689a4c4859" providerId="ADAL" clId="{1FF54245-6554-49F8-A2FB-16267BF7A039}" dt="2022-03-06T13:54:52.951" v="5568" actId="207"/>
          <ac:spMkLst>
            <pc:docMk/>
            <pc:sldMk cId="1948594986" sldId="1312"/>
            <ac:spMk id="27" creationId="{478383DD-3F26-4B6F-8991-83940C9A5D3D}"/>
          </ac:spMkLst>
        </pc:spChg>
        <pc:cxnChg chg="add mod">
          <ac:chgData name="Margaux Buguet" userId="74922053-cbe8-4ba8-8604-fd689a4c4859" providerId="ADAL" clId="{1FF54245-6554-49F8-A2FB-16267BF7A039}" dt="2022-03-06T13:50:08.692" v="4952" actId="1076"/>
          <ac:cxnSpMkLst>
            <pc:docMk/>
            <pc:sldMk cId="1948594986" sldId="1312"/>
            <ac:cxnSpMk id="22" creationId="{DBD97B2C-C68D-4F83-A792-1D6E906CC018}"/>
          </ac:cxnSpMkLst>
        </pc:cxnChg>
        <pc:cxnChg chg="add mod">
          <ac:chgData name="Margaux Buguet" userId="74922053-cbe8-4ba8-8604-fd689a4c4859" providerId="ADAL" clId="{1FF54245-6554-49F8-A2FB-16267BF7A039}" dt="2022-03-06T13:54:39.870" v="5564" actId="1076"/>
          <ac:cxnSpMkLst>
            <pc:docMk/>
            <pc:sldMk cId="1948594986" sldId="1312"/>
            <ac:cxnSpMk id="26" creationId="{58AD290D-7581-44C9-9215-849459EDE32F}"/>
          </ac:cxnSpMkLst>
        </pc:cxnChg>
      </pc:sldChg>
      <pc:sldChg chg="modSp mod">
        <pc:chgData name="Margaux Buguet" userId="74922053-cbe8-4ba8-8604-fd689a4c4859" providerId="ADAL" clId="{1FF54245-6554-49F8-A2FB-16267BF7A039}" dt="2022-03-06T10:34:13.088" v="904" actId="20577"/>
        <pc:sldMkLst>
          <pc:docMk/>
          <pc:sldMk cId="3884635020" sldId="1717"/>
        </pc:sldMkLst>
        <pc:spChg chg="mod">
          <ac:chgData name="Margaux Buguet" userId="74922053-cbe8-4ba8-8604-fd689a4c4859" providerId="ADAL" clId="{1FF54245-6554-49F8-A2FB-16267BF7A039}" dt="2022-02-25T15:47:39.650" v="534" actId="1076"/>
          <ac:spMkLst>
            <pc:docMk/>
            <pc:sldMk cId="3884635020" sldId="1717"/>
            <ac:spMk id="24" creationId="{1426F3C2-3346-45AE-BCF3-799EF9819083}"/>
          </ac:spMkLst>
        </pc:spChg>
        <pc:spChg chg="mod">
          <ac:chgData name="Margaux Buguet" userId="74922053-cbe8-4ba8-8604-fd689a4c4859" providerId="ADAL" clId="{1FF54245-6554-49F8-A2FB-16267BF7A039}" dt="2022-03-06T10:30:38.523" v="585" actId="13926"/>
          <ac:spMkLst>
            <pc:docMk/>
            <pc:sldMk cId="3884635020" sldId="1717"/>
            <ac:spMk id="27" creationId="{6F2313C3-D8CB-44C1-BC5A-629ADE3B695C}"/>
          </ac:spMkLst>
        </pc:spChg>
        <pc:spChg chg="mod">
          <ac:chgData name="Margaux Buguet" userId="74922053-cbe8-4ba8-8604-fd689a4c4859" providerId="ADAL" clId="{1FF54245-6554-49F8-A2FB-16267BF7A039}" dt="2022-03-06T10:34:13.088" v="904" actId="20577"/>
          <ac:spMkLst>
            <pc:docMk/>
            <pc:sldMk cId="3884635020" sldId="1717"/>
            <ac:spMk id="44" creationId="{860BD910-62B1-46CE-8B72-048C9DFCE17F}"/>
          </ac:spMkLst>
        </pc:spChg>
      </pc:sldChg>
      <pc:sldChg chg="modSp mod">
        <pc:chgData name="Margaux Buguet" userId="74922053-cbe8-4ba8-8604-fd689a4c4859" providerId="ADAL" clId="{1FF54245-6554-49F8-A2FB-16267BF7A039}" dt="2022-02-25T14:03:30.134" v="33" actId="20577"/>
        <pc:sldMkLst>
          <pc:docMk/>
          <pc:sldMk cId="3706004044" sldId="1735"/>
        </pc:sldMkLst>
        <pc:spChg chg="mod">
          <ac:chgData name="Margaux Buguet" userId="74922053-cbe8-4ba8-8604-fd689a4c4859" providerId="ADAL" clId="{1FF54245-6554-49F8-A2FB-16267BF7A039}" dt="2022-02-25T14:03:30.134" v="33" actId="20577"/>
          <ac:spMkLst>
            <pc:docMk/>
            <pc:sldMk cId="3706004044" sldId="1735"/>
            <ac:spMk id="12" creationId="{234C11C9-5F05-44F6-83F3-415FD24727E6}"/>
          </ac:spMkLst>
        </pc:spChg>
      </pc:sldChg>
      <pc:sldChg chg="addSp modSp mod addCm delCm modCm">
        <pc:chgData name="Margaux Buguet" userId="74922053-cbe8-4ba8-8604-fd689a4c4859" providerId="ADAL" clId="{1FF54245-6554-49F8-A2FB-16267BF7A039}" dt="2022-03-06T14:28:31.023" v="6510"/>
        <pc:sldMkLst>
          <pc:docMk/>
          <pc:sldMk cId="417840572" sldId="1736"/>
        </pc:sldMkLst>
        <pc:spChg chg="mod">
          <ac:chgData name="Margaux Buguet" userId="74922053-cbe8-4ba8-8604-fd689a4c4859" providerId="ADAL" clId="{1FF54245-6554-49F8-A2FB-16267BF7A039}" dt="2022-03-06T14:28:31.023" v="6510"/>
          <ac:spMkLst>
            <pc:docMk/>
            <pc:sldMk cId="417840572" sldId="1736"/>
            <ac:spMk id="30" creationId="{2EC76012-42DF-4778-B404-288F74F240DF}"/>
          </ac:spMkLst>
        </pc:spChg>
        <pc:spChg chg="add mod">
          <ac:chgData name="Margaux Buguet" userId="74922053-cbe8-4ba8-8604-fd689a4c4859" providerId="ADAL" clId="{1FF54245-6554-49F8-A2FB-16267BF7A039}" dt="2022-03-06T10:33:04.060" v="895" actId="113"/>
          <ac:spMkLst>
            <pc:docMk/>
            <pc:sldMk cId="417840572" sldId="1736"/>
            <ac:spMk id="41" creationId="{48B36BF8-E379-44B7-AC0B-BDFA54A27FDB}"/>
          </ac:spMkLst>
        </pc:spChg>
      </pc:sldChg>
      <pc:sldChg chg="addSp delSp modSp mod">
        <pc:chgData name="Margaux Buguet" userId="74922053-cbe8-4ba8-8604-fd689a4c4859" providerId="ADAL" clId="{1FF54245-6554-49F8-A2FB-16267BF7A039}" dt="2022-03-06T14:29:26.560" v="6511" actId="478"/>
        <pc:sldMkLst>
          <pc:docMk/>
          <pc:sldMk cId="2626290728" sldId="1737"/>
        </pc:sldMkLst>
        <pc:spChg chg="add del mod">
          <ac:chgData name="Margaux Buguet" userId="74922053-cbe8-4ba8-8604-fd689a4c4859" providerId="ADAL" clId="{1FF54245-6554-49F8-A2FB-16267BF7A039}" dt="2022-03-06T14:29:26.560" v="6511" actId="478"/>
          <ac:spMkLst>
            <pc:docMk/>
            <pc:sldMk cId="2626290728" sldId="1737"/>
            <ac:spMk id="2" creationId="{C94FA465-00A1-4D6F-BC0A-EA5690F6BE77}"/>
          </ac:spMkLst>
        </pc:spChg>
      </pc:sldChg>
      <pc:sldChg chg="modSp mod addCm delCm modCm">
        <pc:chgData name="Margaux Buguet" userId="74922053-cbe8-4ba8-8604-fd689a4c4859" providerId="ADAL" clId="{1FF54245-6554-49F8-A2FB-16267BF7A039}" dt="2022-03-06T10:57:23.340" v="1513" actId="1076"/>
        <pc:sldMkLst>
          <pc:docMk/>
          <pc:sldMk cId="1579554343" sldId="1741"/>
        </pc:sldMkLst>
        <pc:spChg chg="mod">
          <ac:chgData name="Margaux Buguet" userId="74922053-cbe8-4ba8-8604-fd689a4c4859" providerId="ADAL" clId="{1FF54245-6554-49F8-A2FB-16267BF7A039}" dt="2022-03-06T10:53:22.949" v="1431" actId="207"/>
          <ac:spMkLst>
            <pc:docMk/>
            <pc:sldMk cId="1579554343" sldId="1741"/>
            <ac:spMk id="9" creationId="{1F5B9EEA-C7F9-49DE-8B6F-36F8A86B7E74}"/>
          </ac:spMkLst>
        </pc:spChg>
        <pc:spChg chg="mod">
          <ac:chgData name="Margaux Buguet" userId="74922053-cbe8-4ba8-8604-fd689a4c4859" providerId="ADAL" clId="{1FF54245-6554-49F8-A2FB-16267BF7A039}" dt="2022-03-06T10:57:23.340" v="1513" actId="1076"/>
          <ac:spMkLst>
            <pc:docMk/>
            <pc:sldMk cId="1579554343" sldId="1741"/>
            <ac:spMk id="16" creationId="{4E33EBAC-1366-4C75-B44F-6C5E11328612}"/>
          </ac:spMkLst>
        </pc:spChg>
        <pc:spChg chg="mod">
          <ac:chgData name="Margaux Buguet" userId="74922053-cbe8-4ba8-8604-fd689a4c4859" providerId="ADAL" clId="{1FF54245-6554-49F8-A2FB-16267BF7A039}" dt="2022-03-06T10:52:01.014" v="1193" actId="1076"/>
          <ac:spMkLst>
            <pc:docMk/>
            <pc:sldMk cId="1579554343" sldId="1741"/>
            <ac:spMk id="19" creationId="{8E277906-DAE3-42F9-B58F-8AC2DD5CCC6A}"/>
          </ac:spMkLst>
        </pc:spChg>
      </pc:sldChg>
      <pc:sldChg chg="modSp mod">
        <pc:chgData name="Margaux Buguet" userId="74922053-cbe8-4ba8-8604-fd689a4c4859" providerId="ADAL" clId="{1FF54245-6554-49F8-A2FB-16267BF7A039}" dt="2022-03-06T10:28:17.976" v="575" actId="13926"/>
        <pc:sldMkLst>
          <pc:docMk/>
          <pc:sldMk cId="1225299732" sldId="1742"/>
        </pc:sldMkLst>
        <pc:spChg chg="mod">
          <ac:chgData name="Margaux Buguet" userId="74922053-cbe8-4ba8-8604-fd689a4c4859" providerId="ADAL" clId="{1FF54245-6554-49F8-A2FB-16267BF7A039}" dt="2022-02-25T14:37:45.512" v="266" actId="20577"/>
          <ac:spMkLst>
            <pc:docMk/>
            <pc:sldMk cId="1225299732" sldId="1742"/>
            <ac:spMk id="9" creationId="{1F5B9EEA-C7F9-49DE-8B6F-36F8A86B7E74}"/>
          </ac:spMkLst>
        </pc:spChg>
        <pc:spChg chg="mod">
          <ac:chgData name="Margaux Buguet" userId="74922053-cbe8-4ba8-8604-fd689a4c4859" providerId="ADAL" clId="{1FF54245-6554-49F8-A2FB-16267BF7A039}" dt="2022-03-06T10:28:17.976" v="575" actId="13926"/>
          <ac:spMkLst>
            <pc:docMk/>
            <pc:sldMk cId="1225299732" sldId="1742"/>
            <ac:spMk id="16" creationId="{4E33EBAC-1366-4C75-B44F-6C5E11328612}"/>
          </ac:spMkLst>
        </pc:spChg>
      </pc:sldChg>
      <pc:sldChg chg="modSp mod">
        <pc:chgData name="Margaux Buguet" userId="74922053-cbe8-4ba8-8604-fd689a4c4859" providerId="ADAL" clId="{1FF54245-6554-49F8-A2FB-16267BF7A039}" dt="2022-02-25T14:57:30.192" v="307" actId="207"/>
        <pc:sldMkLst>
          <pc:docMk/>
          <pc:sldMk cId="1786418583" sldId="1743"/>
        </pc:sldMkLst>
        <pc:spChg chg="mod">
          <ac:chgData name="Margaux Buguet" userId="74922053-cbe8-4ba8-8604-fd689a4c4859" providerId="ADAL" clId="{1FF54245-6554-49F8-A2FB-16267BF7A039}" dt="2022-02-25T14:57:30.192" v="307" actId="207"/>
          <ac:spMkLst>
            <pc:docMk/>
            <pc:sldMk cId="1786418583" sldId="1743"/>
            <ac:spMk id="2" creationId="{00000000-0000-0000-0000-000000000000}"/>
          </ac:spMkLst>
        </pc:spChg>
        <pc:spChg chg="mod">
          <ac:chgData name="Margaux Buguet" userId="74922053-cbe8-4ba8-8604-fd689a4c4859" providerId="ADAL" clId="{1FF54245-6554-49F8-A2FB-16267BF7A039}" dt="2022-02-25T14:56:57.919" v="300" actId="207"/>
          <ac:spMkLst>
            <pc:docMk/>
            <pc:sldMk cId="1786418583" sldId="1743"/>
            <ac:spMk id="4" creationId="{3472AA95-4784-473F-9533-902D316EBC18}"/>
          </ac:spMkLst>
        </pc:spChg>
        <pc:cxnChg chg="mod">
          <ac:chgData name="Margaux Buguet" userId="74922053-cbe8-4ba8-8604-fd689a4c4859" providerId="ADAL" clId="{1FF54245-6554-49F8-A2FB-16267BF7A039}" dt="2022-02-25T14:57:07.034" v="301" actId="208"/>
          <ac:cxnSpMkLst>
            <pc:docMk/>
            <pc:sldMk cId="1786418583" sldId="1743"/>
            <ac:cxnSpMk id="7" creationId="{68DC3283-1A35-4597-AC3D-979A842AAD9D}"/>
          </ac:cxnSpMkLst>
        </pc:cxnChg>
      </pc:sldChg>
      <pc:sldChg chg="addSp modSp mod addCm modCm">
        <pc:chgData name="Margaux Buguet" userId="74922053-cbe8-4ba8-8604-fd689a4c4859" providerId="ADAL" clId="{1FF54245-6554-49F8-A2FB-16267BF7A039}" dt="2022-03-06T11:07:16.011" v="1545" actId="1076"/>
        <pc:sldMkLst>
          <pc:docMk/>
          <pc:sldMk cId="188488893" sldId="1744"/>
        </pc:sldMkLst>
        <pc:spChg chg="mod">
          <ac:chgData name="Margaux Buguet" userId="74922053-cbe8-4ba8-8604-fd689a4c4859" providerId="ADAL" clId="{1FF54245-6554-49F8-A2FB-16267BF7A039}" dt="2022-03-06T11:07:16.011" v="1545" actId="1076"/>
          <ac:spMkLst>
            <pc:docMk/>
            <pc:sldMk cId="188488893" sldId="1744"/>
            <ac:spMk id="2" creationId="{00000000-0000-0000-0000-000000000000}"/>
          </ac:spMkLst>
        </pc:spChg>
        <pc:spChg chg="mod">
          <ac:chgData name="Margaux Buguet" userId="74922053-cbe8-4ba8-8604-fd689a4c4859" providerId="ADAL" clId="{1FF54245-6554-49F8-A2FB-16267BF7A039}" dt="2022-03-06T10:29:15.084" v="577" actId="13926"/>
          <ac:spMkLst>
            <pc:docMk/>
            <pc:sldMk cId="188488893" sldId="1744"/>
            <ac:spMk id="3" creationId="{86DD0651-3EC4-4CFB-8326-D4EACB0CCD2F}"/>
          </ac:spMkLst>
        </pc:spChg>
        <pc:spChg chg="add mod">
          <ac:chgData name="Margaux Buguet" userId="74922053-cbe8-4ba8-8604-fd689a4c4859" providerId="ADAL" clId="{1FF54245-6554-49F8-A2FB-16267BF7A039}" dt="2022-03-06T10:29:40.511" v="582" actId="1076"/>
          <ac:spMkLst>
            <pc:docMk/>
            <pc:sldMk cId="188488893" sldId="1744"/>
            <ac:spMk id="4" creationId="{F4029EF1-83EE-4AB7-8CD6-AFE85AF49876}"/>
          </ac:spMkLst>
        </pc:spChg>
        <pc:cxnChg chg="mod">
          <ac:chgData name="Margaux Buguet" userId="74922053-cbe8-4ba8-8604-fd689a4c4859" providerId="ADAL" clId="{1FF54245-6554-49F8-A2FB-16267BF7A039}" dt="2022-02-25T14:58:08.027" v="309" actId="208"/>
          <ac:cxnSpMkLst>
            <pc:docMk/>
            <pc:sldMk cId="188488893" sldId="1744"/>
            <ac:cxnSpMk id="8" creationId="{1CD85424-87AD-4AFC-AFEA-8F0C955DB5D2}"/>
          </ac:cxnSpMkLst>
        </pc:cxnChg>
      </pc:sldChg>
      <pc:sldChg chg="addSp delSp modSp mod">
        <pc:chgData name="Margaux Buguet" userId="74922053-cbe8-4ba8-8604-fd689a4c4859" providerId="ADAL" clId="{1FF54245-6554-49F8-A2FB-16267BF7A039}" dt="2022-03-06T10:35:20.372" v="913" actId="1076"/>
        <pc:sldMkLst>
          <pc:docMk/>
          <pc:sldMk cId="2539330701" sldId="1746"/>
        </pc:sldMkLst>
        <pc:spChg chg="mod">
          <ac:chgData name="Margaux Buguet" userId="74922053-cbe8-4ba8-8604-fd689a4c4859" providerId="ADAL" clId="{1FF54245-6554-49F8-A2FB-16267BF7A039}" dt="2022-03-06T10:35:04.954" v="910" actId="20577"/>
          <ac:spMkLst>
            <pc:docMk/>
            <pc:sldMk cId="2539330701" sldId="1746"/>
            <ac:spMk id="2" creationId="{3EA05B05-5B5C-4121-8542-E120078DD3D5}"/>
          </ac:spMkLst>
        </pc:spChg>
        <pc:spChg chg="mod">
          <ac:chgData name="Margaux Buguet" userId="74922053-cbe8-4ba8-8604-fd689a4c4859" providerId="ADAL" clId="{1FF54245-6554-49F8-A2FB-16267BF7A039}" dt="2022-03-06T10:34:58.497" v="909" actId="20577"/>
          <ac:spMkLst>
            <pc:docMk/>
            <pc:sldMk cId="2539330701" sldId="1746"/>
            <ac:spMk id="4" creationId="{00000000-0000-0000-0000-000000000000}"/>
          </ac:spMkLst>
        </pc:spChg>
        <pc:spChg chg="mod">
          <ac:chgData name="Margaux Buguet" userId="74922053-cbe8-4ba8-8604-fd689a4c4859" providerId="ADAL" clId="{1FF54245-6554-49F8-A2FB-16267BF7A039}" dt="2022-03-06T10:35:20.372" v="913" actId="1076"/>
          <ac:spMkLst>
            <pc:docMk/>
            <pc:sldMk cId="2539330701" sldId="1746"/>
            <ac:spMk id="22" creationId="{48EE5ECD-F9B4-4B5B-A2A3-796A5D64881B}"/>
          </ac:spMkLst>
        </pc:spChg>
        <pc:spChg chg="add del mod">
          <ac:chgData name="Margaux Buguet" userId="74922053-cbe8-4ba8-8604-fd689a4c4859" providerId="ADAL" clId="{1FF54245-6554-49F8-A2FB-16267BF7A039}" dt="2022-03-06T10:35:18.320" v="912" actId="478"/>
          <ac:spMkLst>
            <pc:docMk/>
            <pc:sldMk cId="2539330701" sldId="1746"/>
            <ac:spMk id="28" creationId="{657D8F41-2B22-498A-BAD5-0C77D0592744}"/>
          </ac:spMkLst>
        </pc:spChg>
        <pc:picChg chg="add del mod">
          <ac:chgData name="Margaux Buguet" userId="74922053-cbe8-4ba8-8604-fd689a4c4859" providerId="ADAL" clId="{1FF54245-6554-49F8-A2FB-16267BF7A039}" dt="2022-03-06T10:35:16.966" v="911" actId="478"/>
          <ac:picMkLst>
            <pc:docMk/>
            <pc:sldMk cId="2539330701" sldId="1746"/>
            <ac:picMk id="27" creationId="{656194CC-DBD8-4472-A7A7-C23D1B2C0B84}"/>
          </ac:picMkLst>
        </pc:picChg>
      </pc:sldChg>
      <pc:sldChg chg="modSp mod">
        <pc:chgData name="Margaux Buguet" userId="74922053-cbe8-4ba8-8604-fd689a4c4859" providerId="ADAL" clId="{1FF54245-6554-49F8-A2FB-16267BF7A039}" dt="2022-03-06T10:37:13.558" v="950" actId="114"/>
        <pc:sldMkLst>
          <pc:docMk/>
          <pc:sldMk cId="1348039910" sldId="1748"/>
        </pc:sldMkLst>
        <pc:spChg chg="mod">
          <ac:chgData name="Margaux Buguet" userId="74922053-cbe8-4ba8-8604-fd689a4c4859" providerId="ADAL" clId="{1FF54245-6554-49F8-A2FB-16267BF7A039}" dt="2022-03-06T10:37:13.558" v="950" actId="114"/>
          <ac:spMkLst>
            <pc:docMk/>
            <pc:sldMk cId="1348039910" sldId="1748"/>
            <ac:spMk id="40" creationId="{A540AC02-99AD-4DCE-A75F-3D6AE0B9752E}"/>
          </ac:spMkLst>
        </pc:spChg>
      </pc:sldChg>
      <pc:sldChg chg="modSp mod">
        <pc:chgData name="Margaux Buguet" userId="74922053-cbe8-4ba8-8604-fd689a4c4859" providerId="ADAL" clId="{1FF54245-6554-49F8-A2FB-16267BF7A039}" dt="2022-03-06T10:37:42.260" v="998" actId="114"/>
        <pc:sldMkLst>
          <pc:docMk/>
          <pc:sldMk cId="2227102161" sldId="1749"/>
        </pc:sldMkLst>
        <pc:spChg chg="mod">
          <ac:chgData name="Margaux Buguet" userId="74922053-cbe8-4ba8-8604-fd689a4c4859" providerId="ADAL" clId="{1FF54245-6554-49F8-A2FB-16267BF7A039}" dt="2022-03-06T10:37:42.260" v="998" actId="114"/>
          <ac:spMkLst>
            <pc:docMk/>
            <pc:sldMk cId="2227102161" sldId="1749"/>
            <ac:spMk id="38" creationId="{606BCAA9-238E-4872-89B9-782527AE5036}"/>
          </ac:spMkLst>
        </pc:spChg>
      </pc:sldChg>
      <pc:sldChg chg="modSp mod">
        <pc:chgData name="Margaux Buguet" userId="74922053-cbe8-4ba8-8604-fd689a4c4859" providerId="ADAL" clId="{1FF54245-6554-49F8-A2FB-16267BF7A039}" dt="2022-03-06T10:39:50.653" v="1125"/>
        <pc:sldMkLst>
          <pc:docMk/>
          <pc:sldMk cId="3333451070" sldId="1750"/>
        </pc:sldMkLst>
        <pc:spChg chg="mod">
          <ac:chgData name="Margaux Buguet" userId="74922053-cbe8-4ba8-8604-fd689a4c4859" providerId="ADAL" clId="{1FF54245-6554-49F8-A2FB-16267BF7A039}" dt="2022-03-06T10:39:03.137" v="1094" actId="14100"/>
          <ac:spMkLst>
            <pc:docMk/>
            <pc:sldMk cId="3333451070" sldId="1750"/>
            <ac:spMk id="25" creationId="{860BD910-62B1-46CE-8B72-048C9DFCE17F}"/>
          </ac:spMkLst>
        </pc:spChg>
        <pc:spChg chg="mod">
          <ac:chgData name="Margaux Buguet" userId="74922053-cbe8-4ba8-8604-fd689a4c4859" providerId="ADAL" clId="{1FF54245-6554-49F8-A2FB-16267BF7A039}" dt="2022-03-06T10:39:50.653" v="1125"/>
          <ac:spMkLst>
            <pc:docMk/>
            <pc:sldMk cId="3333451070" sldId="1750"/>
            <ac:spMk id="32" creationId="{CAA2AC55-D550-4BDC-BFB5-6CC01A3B59D1}"/>
          </ac:spMkLst>
        </pc:spChg>
      </pc:sldChg>
      <pc:sldChg chg="addSp delSp modSp mod">
        <pc:chgData name="Margaux Buguet" userId="74922053-cbe8-4ba8-8604-fd689a4c4859" providerId="ADAL" clId="{1FF54245-6554-49F8-A2FB-16267BF7A039}" dt="2022-03-06T11:00:46.755" v="1542" actId="1076"/>
        <pc:sldMkLst>
          <pc:docMk/>
          <pc:sldMk cId="2948045520" sldId="1751"/>
        </pc:sldMkLst>
        <pc:spChg chg="mod">
          <ac:chgData name="Margaux Buguet" userId="74922053-cbe8-4ba8-8604-fd689a4c4859" providerId="ADAL" clId="{1FF54245-6554-49F8-A2FB-16267BF7A039}" dt="2022-03-06T11:00:46.755" v="1542" actId="1076"/>
          <ac:spMkLst>
            <pc:docMk/>
            <pc:sldMk cId="2948045520" sldId="1751"/>
            <ac:spMk id="3" creationId="{54F50B8A-6886-495C-B9A9-5D31D9C806DB}"/>
          </ac:spMkLst>
        </pc:spChg>
        <pc:spChg chg="add mod">
          <ac:chgData name="Margaux Buguet" userId="74922053-cbe8-4ba8-8604-fd689a4c4859" providerId="ADAL" clId="{1FF54245-6554-49F8-A2FB-16267BF7A039}" dt="2022-03-06T11:00:25.200" v="1537" actId="1076"/>
          <ac:spMkLst>
            <pc:docMk/>
            <pc:sldMk cId="2948045520" sldId="1751"/>
            <ac:spMk id="25" creationId="{AE579A00-0F01-4AC1-B549-67001C987007}"/>
          </ac:spMkLst>
        </pc:spChg>
        <pc:spChg chg="del mod">
          <ac:chgData name="Margaux Buguet" userId="74922053-cbe8-4ba8-8604-fd689a4c4859" providerId="ADAL" clId="{1FF54245-6554-49F8-A2FB-16267BF7A039}" dt="2022-03-06T10:43:22.492" v="1155" actId="21"/>
          <ac:spMkLst>
            <pc:docMk/>
            <pc:sldMk cId="2948045520" sldId="1751"/>
            <ac:spMk id="29" creationId="{4EFBB8F0-4B85-4792-8ADB-AF6DF3F7E164}"/>
          </ac:spMkLst>
        </pc:spChg>
        <pc:spChg chg="del">
          <ac:chgData name="Margaux Buguet" userId="74922053-cbe8-4ba8-8604-fd689a4c4859" providerId="ADAL" clId="{1FF54245-6554-49F8-A2FB-16267BF7A039}" dt="2022-03-06T10:43:22.492" v="1155" actId="21"/>
          <ac:spMkLst>
            <pc:docMk/>
            <pc:sldMk cId="2948045520" sldId="1751"/>
            <ac:spMk id="30" creationId="{2E41E037-CD73-42BC-BB77-28D83A06FB32}"/>
          </ac:spMkLst>
        </pc:spChg>
        <pc:spChg chg="add mod">
          <ac:chgData name="Margaux Buguet" userId="74922053-cbe8-4ba8-8604-fd689a4c4859" providerId="ADAL" clId="{1FF54245-6554-49F8-A2FB-16267BF7A039}" dt="2022-03-06T11:00:39.696" v="1541" actId="20577"/>
          <ac:spMkLst>
            <pc:docMk/>
            <pc:sldMk cId="2948045520" sldId="1751"/>
            <ac:spMk id="32" creationId="{545DB05A-29B3-4448-9498-B64168140A76}"/>
          </ac:spMkLst>
        </pc:spChg>
        <pc:spChg chg="del mod">
          <ac:chgData name="Margaux Buguet" userId="74922053-cbe8-4ba8-8604-fd689a4c4859" providerId="ADAL" clId="{1FF54245-6554-49F8-A2FB-16267BF7A039}" dt="2022-03-06T10:43:22.492" v="1155" actId="21"/>
          <ac:spMkLst>
            <pc:docMk/>
            <pc:sldMk cId="2948045520" sldId="1751"/>
            <ac:spMk id="41" creationId="{D0ABEF0B-AB2F-4373-B7A7-ED9635EA5152}"/>
          </ac:spMkLst>
        </pc:spChg>
        <pc:spChg chg="mod">
          <ac:chgData name="Margaux Buguet" userId="74922053-cbe8-4ba8-8604-fd689a4c4859" providerId="ADAL" clId="{1FF54245-6554-49F8-A2FB-16267BF7A039}" dt="2022-03-06T11:00:03.423" v="1532" actId="1076"/>
          <ac:spMkLst>
            <pc:docMk/>
            <pc:sldMk cId="2948045520" sldId="1751"/>
            <ac:spMk id="42" creationId="{3845263C-9637-4A74-A593-518F06FA9F66}"/>
          </ac:spMkLst>
        </pc:spChg>
        <pc:cxnChg chg="del">
          <ac:chgData name="Margaux Buguet" userId="74922053-cbe8-4ba8-8604-fd689a4c4859" providerId="ADAL" clId="{1FF54245-6554-49F8-A2FB-16267BF7A039}" dt="2022-03-06T10:43:22.492" v="1155" actId="21"/>
          <ac:cxnSpMkLst>
            <pc:docMk/>
            <pc:sldMk cId="2948045520" sldId="1751"/>
            <ac:cxnSpMk id="31" creationId="{FDDB36FF-A05B-4782-8BB8-91C7DF503C53}"/>
          </ac:cxnSpMkLst>
        </pc:cxnChg>
      </pc:sldChg>
      <pc:sldChg chg="modSp mod">
        <pc:chgData name="Margaux Buguet" userId="74922053-cbe8-4ba8-8604-fd689a4c4859" providerId="ADAL" clId="{1FF54245-6554-49F8-A2FB-16267BF7A039}" dt="2022-03-06T11:10:47.369" v="2018" actId="20577"/>
        <pc:sldMkLst>
          <pc:docMk/>
          <pc:sldMk cId="871371513" sldId="1754"/>
        </pc:sldMkLst>
        <pc:spChg chg="mod">
          <ac:chgData name="Margaux Buguet" userId="74922053-cbe8-4ba8-8604-fd689a4c4859" providerId="ADAL" clId="{1FF54245-6554-49F8-A2FB-16267BF7A039}" dt="2022-03-06T11:10:47.369" v="2018" actId="20577"/>
          <ac:spMkLst>
            <pc:docMk/>
            <pc:sldMk cId="871371513" sldId="1754"/>
            <ac:spMk id="20" creationId="{60E9B543-B51C-4DFE-B7A8-2C8D25D0652A}"/>
          </ac:spMkLst>
        </pc:spChg>
      </pc:sldChg>
      <pc:sldChg chg="addSp delSp modSp mod">
        <pc:chgData name="Margaux Buguet" userId="74922053-cbe8-4ba8-8604-fd689a4c4859" providerId="ADAL" clId="{1FF54245-6554-49F8-A2FB-16267BF7A039}" dt="2022-03-06T11:08:30.193" v="1713" actId="1076"/>
        <pc:sldMkLst>
          <pc:docMk/>
          <pc:sldMk cId="473459706" sldId="1755"/>
        </pc:sldMkLst>
        <pc:spChg chg="del mod">
          <ac:chgData name="Margaux Buguet" userId="74922053-cbe8-4ba8-8604-fd689a4c4859" providerId="ADAL" clId="{1FF54245-6554-49F8-A2FB-16267BF7A039}" dt="2022-03-06T10:59:45.698" v="1528" actId="21"/>
          <ac:spMkLst>
            <pc:docMk/>
            <pc:sldMk cId="473459706" sldId="1755"/>
            <ac:spMk id="2" creationId="{5910AAF9-DFD7-4476-B1D2-259EC05355FB}"/>
          </ac:spMkLst>
        </pc:spChg>
        <pc:spChg chg="mod">
          <ac:chgData name="Margaux Buguet" userId="74922053-cbe8-4ba8-8604-fd689a4c4859" providerId="ADAL" clId="{1FF54245-6554-49F8-A2FB-16267BF7A039}" dt="2022-03-06T11:05:33.827" v="1543" actId="1076"/>
          <ac:spMkLst>
            <pc:docMk/>
            <pc:sldMk cId="473459706" sldId="1755"/>
            <ac:spMk id="3" creationId="{00000000-0000-0000-0000-000000000000}"/>
          </ac:spMkLst>
        </pc:spChg>
        <pc:spChg chg="add mod">
          <ac:chgData name="Margaux Buguet" userId="74922053-cbe8-4ba8-8604-fd689a4c4859" providerId="ADAL" clId="{1FF54245-6554-49F8-A2FB-16267BF7A039}" dt="2022-03-06T10:43:25.348" v="1156"/>
          <ac:spMkLst>
            <pc:docMk/>
            <pc:sldMk cId="473459706" sldId="1755"/>
            <ac:spMk id="17" creationId="{388E4110-F828-4EB6-A3B3-D950D2BA25AA}"/>
          </ac:spMkLst>
        </pc:spChg>
        <pc:spChg chg="add mod">
          <ac:chgData name="Margaux Buguet" userId="74922053-cbe8-4ba8-8604-fd689a4c4859" providerId="ADAL" clId="{1FF54245-6554-49F8-A2FB-16267BF7A039}" dt="2022-03-06T10:43:25.348" v="1156"/>
          <ac:spMkLst>
            <pc:docMk/>
            <pc:sldMk cId="473459706" sldId="1755"/>
            <ac:spMk id="18" creationId="{3293DB30-70F5-4827-ADF9-2A5679A240A6}"/>
          </ac:spMkLst>
        </pc:spChg>
        <pc:spChg chg="del mod">
          <ac:chgData name="Margaux Buguet" userId="74922053-cbe8-4ba8-8604-fd689a4c4859" providerId="ADAL" clId="{1FF54245-6554-49F8-A2FB-16267BF7A039}" dt="2022-03-06T10:59:05.281" v="1516" actId="21"/>
          <ac:spMkLst>
            <pc:docMk/>
            <pc:sldMk cId="473459706" sldId="1755"/>
            <ac:spMk id="22" creationId="{6934474B-A3A4-4EEB-85F5-BF7BE9666229}"/>
          </ac:spMkLst>
        </pc:spChg>
        <pc:spChg chg="add mod">
          <ac:chgData name="Margaux Buguet" userId="74922053-cbe8-4ba8-8604-fd689a4c4859" providerId="ADAL" clId="{1FF54245-6554-49F8-A2FB-16267BF7A039}" dt="2022-03-06T10:43:25.348" v="1156"/>
          <ac:spMkLst>
            <pc:docMk/>
            <pc:sldMk cId="473459706" sldId="1755"/>
            <ac:spMk id="24" creationId="{C6C4D9CB-9BD9-4C92-80AF-3319E9A5EC17}"/>
          </ac:spMkLst>
        </pc:spChg>
        <pc:spChg chg="add mod">
          <ac:chgData name="Margaux Buguet" userId="74922053-cbe8-4ba8-8604-fd689a4c4859" providerId="ADAL" clId="{1FF54245-6554-49F8-A2FB-16267BF7A039}" dt="2022-03-06T11:08:26.718" v="1712" actId="1076"/>
          <ac:spMkLst>
            <pc:docMk/>
            <pc:sldMk cId="473459706" sldId="1755"/>
            <ac:spMk id="25" creationId="{946350F8-B4D9-47D9-8B2C-EE39F8CA7BC1}"/>
          </ac:spMkLst>
        </pc:spChg>
        <pc:picChg chg="add mod">
          <ac:chgData name="Margaux Buguet" userId="74922053-cbe8-4ba8-8604-fd689a4c4859" providerId="ADAL" clId="{1FF54245-6554-49F8-A2FB-16267BF7A039}" dt="2022-03-06T11:08:30.193" v="1713" actId="1076"/>
          <ac:picMkLst>
            <pc:docMk/>
            <pc:sldMk cId="473459706" sldId="1755"/>
            <ac:picMk id="26" creationId="{545B9516-60C0-46A7-A133-C0DE9663459B}"/>
          </ac:picMkLst>
        </pc:picChg>
        <pc:cxnChg chg="add mod">
          <ac:chgData name="Margaux Buguet" userId="74922053-cbe8-4ba8-8604-fd689a4c4859" providerId="ADAL" clId="{1FF54245-6554-49F8-A2FB-16267BF7A039}" dt="2022-03-06T10:43:25.348" v="1156"/>
          <ac:cxnSpMkLst>
            <pc:docMk/>
            <pc:sldMk cId="473459706" sldId="1755"/>
            <ac:cxnSpMk id="23" creationId="{2068593B-E041-4219-916F-AC20EF589249}"/>
          </ac:cxnSpMkLst>
        </pc:cxnChg>
      </pc:sldChg>
      <pc:sldChg chg="modSp mod addCm modCm">
        <pc:chgData name="Margaux Buguet" userId="74922053-cbe8-4ba8-8604-fd689a4c4859" providerId="ADAL" clId="{1FF54245-6554-49F8-A2FB-16267BF7A039}" dt="2022-03-06T13:30:53.411" v="4630" actId="2710"/>
        <pc:sldMkLst>
          <pc:docMk/>
          <pc:sldMk cId="3707204546" sldId="1756"/>
        </pc:sldMkLst>
        <pc:spChg chg="mod">
          <ac:chgData name="Margaux Buguet" userId="74922053-cbe8-4ba8-8604-fd689a4c4859" providerId="ADAL" clId="{1FF54245-6554-49F8-A2FB-16267BF7A039}" dt="2022-03-06T11:18:53.514" v="2164" actId="1076"/>
          <ac:spMkLst>
            <pc:docMk/>
            <pc:sldMk cId="3707204546" sldId="1756"/>
            <ac:spMk id="25" creationId="{EE1F31F0-A06D-4B23-B64E-9EB5B560B5E9}"/>
          </ac:spMkLst>
        </pc:spChg>
        <pc:spChg chg="mod">
          <ac:chgData name="Margaux Buguet" userId="74922053-cbe8-4ba8-8604-fd689a4c4859" providerId="ADAL" clId="{1FF54245-6554-49F8-A2FB-16267BF7A039}" dt="2022-03-06T11:18:51.525" v="2162" actId="1076"/>
          <ac:spMkLst>
            <pc:docMk/>
            <pc:sldMk cId="3707204546" sldId="1756"/>
            <ac:spMk id="26" creationId="{3F19A61E-C24D-4B81-87BC-91E9F6C60DCA}"/>
          </ac:spMkLst>
        </pc:spChg>
        <pc:spChg chg="mod">
          <ac:chgData name="Margaux Buguet" userId="74922053-cbe8-4ba8-8604-fd689a4c4859" providerId="ADAL" clId="{1FF54245-6554-49F8-A2FB-16267BF7A039}" dt="2022-03-06T13:29:40.488" v="4629" actId="13926"/>
          <ac:spMkLst>
            <pc:docMk/>
            <pc:sldMk cId="3707204546" sldId="1756"/>
            <ac:spMk id="31" creationId="{F738518E-E7F7-4199-B3F2-A8E06FBED346}"/>
          </ac:spMkLst>
        </pc:spChg>
        <pc:spChg chg="mod">
          <ac:chgData name="Margaux Buguet" userId="74922053-cbe8-4ba8-8604-fd689a4c4859" providerId="ADAL" clId="{1FF54245-6554-49F8-A2FB-16267BF7A039}" dt="2022-03-06T11:17:11.006" v="2075"/>
          <ac:spMkLst>
            <pc:docMk/>
            <pc:sldMk cId="3707204546" sldId="1756"/>
            <ac:spMk id="32" creationId="{1F5B9EEA-C7F9-49DE-8B6F-36F8A86B7E74}"/>
          </ac:spMkLst>
        </pc:spChg>
        <pc:spChg chg="mod">
          <ac:chgData name="Margaux Buguet" userId="74922053-cbe8-4ba8-8604-fd689a4c4859" providerId="ADAL" clId="{1FF54245-6554-49F8-A2FB-16267BF7A039}" dt="2022-03-06T13:30:53.411" v="4630" actId="2710"/>
          <ac:spMkLst>
            <pc:docMk/>
            <pc:sldMk cId="3707204546" sldId="1756"/>
            <ac:spMk id="41" creationId="{C889081B-F976-4B12-AB6E-5CC320660E3C}"/>
          </ac:spMkLst>
        </pc:spChg>
        <pc:cxnChg chg="mod">
          <ac:chgData name="Margaux Buguet" userId="74922053-cbe8-4ba8-8604-fd689a4c4859" providerId="ADAL" clId="{1FF54245-6554-49F8-A2FB-16267BF7A039}" dt="2022-03-06T11:19:05.310" v="2167" actId="14100"/>
          <ac:cxnSpMkLst>
            <pc:docMk/>
            <pc:sldMk cId="3707204546" sldId="1756"/>
            <ac:cxnSpMk id="27" creationId="{7C5AAA5B-7931-4F61-80C2-73A7C83F9106}"/>
          </ac:cxnSpMkLst>
        </pc:cxnChg>
      </pc:sldChg>
      <pc:sldChg chg="addSp delSp modSp mod">
        <pc:chgData name="Margaux Buguet" userId="74922053-cbe8-4ba8-8604-fd689a4c4859" providerId="ADAL" clId="{1FF54245-6554-49F8-A2FB-16267BF7A039}" dt="2022-03-06T11:39:35.786" v="4622" actId="20577"/>
        <pc:sldMkLst>
          <pc:docMk/>
          <pc:sldMk cId="3208204631" sldId="1758"/>
        </pc:sldMkLst>
        <pc:spChg chg="add mod">
          <ac:chgData name="Margaux Buguet" userId="74922053-cbe8-4ba8-8604-fd689a4c4859" providerId="ADAL" clId="{1FF54245-6554-49F8-A2FB-16267BF7A039}" dt="2022-03-06T11:38:43.793" v="4607" actId="20577"/>
          <ac:spMkLst>
            <pc:docMk/>
            <pc:sldMk cId="3208204631" sldId="1758"/>
            <ac:spMk id="2" creationId="{94DA9A84-7C9D-4094-84CE-222592A00E4C}"/>
          </ac:spMkLst>
        </pc:spChg>
        <pc:spChg chg="mod">
          <ac:chgData name="Margaux Buguet" userId="74922053-cbe8-4ba8-8604-fd689a4c4859" providerId="ADAL" clId="{1FF54245-6554-49F8-A2FB-16267BF7A039}" dt="2022-03-06T11:31:44.939" v="3658" actId="20577"/>
          <ac:spMkLst>
            <pc:docMk/>
            <pc:sldMk cId="3208204631" sldId="1758"/>
            <ac:spMk id="20" creationId="{60E9B543-B51C-4DFE-B7A8-2C8D25D0652A}"/>
          </ac:spMkLst>
        </pc:spChg>
        <pc:spChg chg="mod">
          <ac:chgData name="Margaux Buguet" userId="74922053-cbe8-4ba8-8604-fd689a4c4859" providerId="ADAL" clId="{1FF54245-6554-49F8-A2FB-16267BF7A039}" dt="2022-03-06T11:29:57.479" v="3251" actId="207"/>
          <ac:spMkLst>
            <pc:docMk/>
            <pc:sldMk cId="3208204631" sldId="1758"/>
            <ac:spMk id="29" creationId="{3E4694AD-06BA-46F9-AB84-462E46B2938A}"/>
          </ac:spMkLst>
        </pc:spChg>
        <pc:spChg chg="mod">
          <ac:chgData name="Margaux Buguet" userId="74922053-cbe8-4ba8-8604-fd689a4c4859" providerId="ADAL" clId="{1FF54245-6554-49F8-A2FB-16267BF7A039}" dt="2022-03-06T11:30:00.418" v="3253" actId="1076"/>
          <ac:spMkLst>
            <pc:docMk/>
            <pc:sldMk cId="3208204631" sldId="1758"/>
            <ac:spMk id="30" creationId="{389D3225-8FD4-483F-B4EB-B1131F997A0A}"/>
          </ac:spMkLst>
        </pc:spChg>
        <pc:spChg chg="mod">
          <ac:chgData name="Margaux Buguet" userId="74922053-cbe8-4ba8-8604-fd689a4c4859" providerId="ADAL" clId="{1FF54245-6554-49F8-A2FB-16267BF7A039}" dt="2022-03-06T11:39:35.786" v="4622" actId="20577"/>
          <ac:spMkLst>
            <pc:docMk/>
            <pc:sldMk cId="3208204631" sldId="1758"/>
            <ac:spMk id="32" creationId="{1F5B9EEA-C7F9-49DE-8B6F-36F8A86B7E74}"/>
          </ac:spMkLst>
        </pc:spChg>
        <pc:spChg chg="add del mod">
          <ac:chgData name="Margaux Buguet" userId="74922053-cbe8-4ba8-8604-fd689a4c4859" providerId="ADAL" clId="{1FF54245-6554-49F8-A2FB-16267BF7A039}" dt="2022-03-06T11:38:58.516" v="4610" actId="21"/>
          <ac:spMkLst>
            <pc:docMk/>
            <pc:sldMk cId="3208204631" sldId="1758"/>
            <ac:spMk id="41" creationId="{CEB8B7DD-7DBE-478E-80D8-185A6E9D0644}"/>
          </ac:spMkLst>
        </pc:spChg>
        <pc:spChg chg="mod">
          <ac:chgData name="Margaux Buguet" userId="74922053-cbe8-4ba8-8604-fd689a4c4859" providerId="ADAL" clId="{1FF54245-6554-49F8-A2FB-16267BF7A039}" dt="2022-03-06T11:29:47.359" v="3249" actId="207"/>
          <ac:spMkLst>
            <pc:docMk/>
            <pc:sldMk cId="3208204631" sldId="1758"/>
            <ac:spMk id="64" creationId="{A91258D5-F922-414D-9E0D-00125510BC9C}"/>
          </ac:spMkLst>
        </pc:spChg>
      </pc:sldChg>
      <pc:sldChg chg="modSp mod">
        <pc:chgData name="Margaux Buguet" userId="74922053-cbe8-4ba8-8604-fd689a4c4859" providerId="ADAL" clId="{1FF54245-6554-49F8-A2FB-16267BF7A039}" dt="2022-03-06T13:34:37.462" v="4631"/>
        <pc:sldMkLst>
          <pc:docMk/>
          <pc:sldMk cId="3685452371" sldId="1760"/>
        </pc:sldMkLst>
        <pc:spChg chg="mod">
          <ac:chgData name="Margaux Buguet" userId="74922053-cbe8-4ba8-8604-fd689a4c4859" providerId="ADAL" clId="{1FF54245-6554-49F8-A2FB-16267BF7A039}" dt="2022-03-06T13:34:37.462" v="4631"/>
          <ac:spMkLst>
            <pc:docMk/>
            <pc:sldMk cId="3685452371" sldId="1760"/>
            <ac:spMk id="34" creationId="{3121C1A0-559C-46BD-B3B2-9D32688AF6E7}"/>
          </ac:spMkLst>
        </pc:spChg>
      </pc:sldChg>
      <pc:sldChg chg="addSp delSp modSp mod">
        <pc:chgData name="Margaux Buguet" userId="74922053-cbe8-4ba8-8604-fd689a4c4859" providerId="ADAL" clId="{1FF54245-6554-49F8-A2FB-16267BF7A039}" dt="2022-03-06T14:02:24.695" v="5830"/>
        <pc:sldMkLst>
          <pc:docMk/>
          <pc:sldMk cId="932022622" sldId="1763"/>
        </pc:sldMkLst>
        <pc:spChg chg="add del mod ord">
          <ac:chgData name="Margaux Buguet" userId="74922053-cbe8-4ba8-8604-fd689a4c4859" providerId="ADAL" clId="{1FF54245-6554-49F8-A2FB-16267BF7A039}" dt="2022-03-06T14:02:24.695" v="5830"/>
          <ac:spMkLst>
            <pc:docMk/>
            <pc:sldMk cId="932022622" sldId="1763"/>
            <ac:spMk id="28" creationId="{7EC368CB-F80E-4CA5-849B-78C416065D46}"/>
          </ac:spMkLst>
        </pc:spChg>
        <pc:spChg chg="add del mod ord">
          <ac:chgData name="Margaux Buguet" userId="74922053-cbe8-4ba8-8604-fd689a4c4859" providerId="ADAL" clId="{1FF54245-6554-49F8-A2FB-16267BF7A039}" dt="2022-03-06T14:02:24.695" v="5830"/>
          <ac:spMkLst>
            <pc:docMk/>
            <pc:sldMk cId="932022622" sldId="1763"/>
            <ac:spMk id="29" creationId="{BD5B923C-3DF4-4458-A94D-DD347F6BD75B}"/>
          </ac:spMkLst>
        </pc:spChg>
        <pc:spChg chg="mod">
          <ac:chgData name="Margaux Buguet" userId="74922053-cbe8-4ba8-8604-fd689a4c4859" providerId="ADAL" clId="{1FF54245-6554-49F8-A2FB-16267BF7A039}" dt="2022-03-06T13:44:08.977" v="4636" actId="207"/>
          <ac:spMkLst>
            <pc:docMk/>
            <pc:sldMk cId="932022622" sldId="1763"/>
            <ac:spMk id="35" creationId="{3E4694AD-06BA-46F9-AB84-462E46B2938A}"/>
          </ac:spMkLst>
        </pc:spChg>
        <pc:spChg chg="add del mod ord">
          <ac:chgData name="Margaux Buguet" userId="74922053-cbe8-4ba8-8604-fd689a4c4859" providerId="ADAL" clId="{1FF54245-6554-49F8-A2FB-16267BF7A039}" dt="2022-03-06T14:02:24.695" v="5830"/>
          <ac:spMkLst>
            <pc:docMk/>
            <pc:sldMk cId="932022622" sldId="1763"/>
            <ac:spMk id="39" creationId="{431FDD4C-8BC2-4358-A418-F899807C0E6B}"/>
          </ac:spMkLst>
        </pc:spChg>
        <pc:spChg chg="add del mod ord">
          <ac:chgData name="Margaux Buguet" userId="74922053-cbe8-4ba8-8604-fd689a4c4859" providerId="ADAL" clId="{1FF54245-6554-49F8-A2FB-16267BF7A039}" dt="2022-03-06T14:02:24.695" v="5830"/>
          <ac:spMkLst>
            <pc:docMk/>
            <pc:sldMk cId="932022622" sldId="1763"/>
            <ac:spMk id="40" creationId="{00FE6126-3DF8-4A03-B68E-DE0A7DA9E377}"/>
          </ac:spMkLst>
        </pc:spChg>
        <pc:spChg chg="add del mod ord">
          <ac:chgData name="Margaux Buguet" userId="74922053-cbe8-4ba8-8604-fd689a4c4859" providerId="ADAL" clId="{1FF54245-6554-49F8-A2FB-16267BF7A039}" dt="2022-03-06T14:02:24.695" v="5830"/>
          <ac:spMkLst>
            <pc:docMk/>
            <pc:sldMk cId="932022622" sldId="1763"/>
            <ac:spMk id="41" creationId="{66C7138F-E5BF-4348-A655-97C170BA79CB}"/>
          </ac:spMkLst>
        </pc:spChg>
        <pc:cxnChg chg="add del mod ord">
          <ac:chgData name="Margaux Buguet" userId="74922053-cbe8-4ba8-8604-fd689a4c4859" providerId="ADAL" clId="{1FF54245-6554-49F8-A2FB-16267BF7A039}" dt="2022-03-06T14:02:24.695" v="5830"/>
          <ac:cxnSpMkLst>
            <pc:docMk/>
            <pc:sldMk cId="932022622" sldId="1763"/>
            <ac:cxnSpMk id="42" creationId="{DF6ACD7C-075C-4EC3-83B5-E1AD8BDCD769}"/>
          </ac:cxnSpMkLst>
        </pc:cxnChg>
      </pc:sldChg>
      <pc:sldChg chg="addSp modSp mod">
        <pc:chgData name="Margaux Buguet" userId="74922053-cbe8-4ba8-8604-fd689a4c4859" providerId="ADAL" clId="{1FF54245-6554-49F8-A2FB-16267BF7A039}" dt="2022-03-06T11:40:22.987" v="4628" actId="1076"/>
        <pc:sldMkLst>
          <pc:docMk/>
          <pc:sldMk cId="3248728342" sldId="1775"/>
        </pc:sldMkLst>
        <pc:spChg chg="add mod">
          <ac:chgData name="Margaux Buguet" userId="74922053-cbe8-4ba8-8604-fd689a4c4859" providerId="ADAL" clId="{1FF54245-6554-49F8-A2FB-16267BF7A039}" dt="2022-03-06T11:40:06.827" v="4627" actId="14100"/>
          <ac:spMkLst>
            <pc:docMk/>
            <pc:sldMk cId="3248728342" sldId="1775"/>
            <ac:spMk id="17" creationId="{D79E63B6-8166-45D0-9BCD-A0CA0C696727}"/>
          </ac:spMkLst>
        </pc:spChg>
        <pc:spChg chg="mod">
          <ac:chgData name="Margaux Buguet" userId="74922053-cbe8-4ba8-8604-fd689a4c4859" providerId="ADAL" clId="{1FF54245-6554-49F8-A2FB-16267BF7A039}" dt="2022-03-06T11:40:22.987" v="4628" actId="1076"/>
          <ac:spMkLst>
            <pc:docMk/>
            <pc:sldMk cId="3248728342" sldId="1775"/>
            <ac:spMk id="41" creationId="{17A62FCF-9DF6-41EB-9438-A72D7688120C}"/>
          </ac:spMkLst>
        </pc:spChg>
      </pc:sldChg>
      <pc:sldChg chg="addSp delSp modSp add mod">
        <pc:chgData name="Margaux Buguet" userId="74922053-cbe8-4ba8-8604-fd689a4c4859" providerId="ADAL" clId="{1FF54245-6554-49F8-A2FB-16267BF7A039}" dt="2022-03-06T14:20:47.683" v="6507" actId="5793"/>
        <pc:sldMkLst>
          <pc:docMk/>
          <pc:sldMk cId="3174159259" sldId="1776"/>
        </pc:sldMkLst>
        <pc:spChg chg="mod">
          <ac:chgData name="Margaux Buguet" userId="74922053-cbe8-4ba8-8604-fd689a4c4859" providerId="ADAL" clId="{1FF54245-6554-49F8-A2FB-16267BF7A039}" dt="2022-03-06T14:00:32.421" v="5668" actId="20577"/>
          <ac:spMkLst>
            <pc:docMk/>
            <pc:sldMk cId="3174159259" sldId="1776"/>
            <ac:spMk id="4" creationId="{E109E8B4-EC71-4DD7-8CEB-58E761188725}"/>
          </ac:spMkLst>
        </pc:spChg>
        <pc:spChg chg="mod">
          <ac:chgData name="Margaux Buguet" userId="74922053-cbe8-4ba8-8604-fd689a4c4859" providerId="ADAL" clId="{1FF54245-6554-49F8-A2FB-16267BF7A039}" dt="2022-03-06T14:06:20.545" v="6162" actId="20577"/>
          <ac:spMkLst>
            <pc:docMk/>
            <pc:sldMk cId="3174159259" sldId="1776"/>
            <ac:spMk id="5" creationId="{60E9B543-B51C-4DFE-B7A8-2C8D25D0652A}"/>
          </ac:spMkLst>
        </pc:spChg>
        <pc:spChg chg="mod">
          <ac:chgData name="Margaux Buguet" userId="74922053-cbe8-4ba8-8604-fd689a4c4859" providerId="ADAL" clId="{1FF54245-6554-49F8-A2FB-16267BF7A039}" dt="2022-03-06T14:20:47.683" v="6507" actId="5793"/>
          <ac:spMkLst>
            <pc:docMk/>
            <pc:sldMk cId="3174159259" sldId="1776"/>
            <ac:spMk id="11" creationId="{93B85E1F-9B7F-4B81-B117-F80718F041CB}"/>
          </ac:spMkLst>
        </pc:spChg>
        <pc:spChg chg="del mod">
          <ac:chgData name="Margaux Buguet" userId="74922053-cbe8-4ba8-8604-fd689a4c4859" providerId="ADAL" clId="{1FF54245-6554-49F8-A2FB-16267BF7A039}" dt="2022-03-06T14:07:31.486" v="6283" actId="478"/>
          <ac:spMkLst>
            <pc:docMk/>
            <pc:sldMk cId="3174159259" sldId="1776"/>
            <ac:spMk id="12" creationId="{45C82B85-6731-4F43-9DBE-76F0007D380C}"/>
          </ac:spMkLst>
        </pc:spChg>
        <pc:spChg chg="mod">
          <ac:chgData name="Margaux Buguet" userId="74922053-cbe8-4ba8-8604-fd689a4c4859" providerId="ADAL" clId="{1FF54245-6554-49F8-A2FB-16267BF7A039}" dt="2022-03-06T14:16:02.255" v="6385"/>
          <ac:spMkLst>
            <pc:docMk/>
            <pc:sldMk cId="3174159259" sldId="1776"/>
            <ac:spMk id="16" creationId="{4BB52152-21A0-4FF8-8CB5-8938B4B8B88D}"/>
          </ac:spMkLst>
        </pc:spChg>
        <pc:spChg chg="del">
          <ac:chgData name="Margaux Buguet" userId="74922053-cbe8-4ba8-8604-fd689a4c4859" providerId="ADAL" clId="{1FF54245-6554-49F8-A2FB-16267BF7A039}" dt="2022-03-06T14:01:54.780" v="5824" actId="478"/>
          <ac:spMkLst>
            <pc:docMk/>
            <pc:sldMk cId="3174159259" sldId="1776"/>
            <ac:spMk id="17" creationId="{378D0A54-D2F1-4114-8AED-39D6DEC76CCA}"/>
          </ac:spMkLst>
        </pc:spChg>
        <pc:spChg chg="add mod ord">
          <ac:chgData name="Margaux Buguet" userId="74922053-cbe8-4ba8-8604-fd689a4c4859" providerId="ADAL" clId="{1FF54245-6554-49F8-A2FB-16267BF7A039}" dt="2022-03-06T14:02:31.691" v="5832" actId="167"/>
          <ac:spMkLst>
            <pc:docMk/>
            <pc:sldMk cId="3174159259" sldId="1776"/>
            <ac:spMk id="21" creationId="{FB134579-1FE8-45D6-B19B-F37CEDD662D5}"/>
          </ac:spMkLst>
        </pc:spChg>
        <pc:spChg chg="add mod ord">
          <ac:chgData name="Margaux Buguet" userId="74922053-cbe8-4ba8-8604-fd689a4c4859" providerId="ADAL" clId="{1FF54245-6554-49F8-A2FB-16267BF7A039}" dt="2022-03-06T14:02:31.691" v="5832" actId="167"/>
          <ac:spMkLst>
            <pc:docMk/>
            <pc:sldMk cId="3174159259" sldId="1776"/>
            <ac:spMk id="22" creationId="{6E11A451-6563-4F94-AF04-6AA30785631D}"/>
          </ac:spMkLst>
        </pc:spChg>
        <pc:spChg chg="add mod ord">
          <ac:chgData name="Margaux Buguet" userId="74922053-cbe8-4ba8-8604-fd689a4c4859" providerId="ADAL" clId="{1FF54245-6554-49F8-A2FB-16267BF7A039}" dt="2022-03-06T14:02:31.691" v="5832" actId="167"/>
          <ac:spMkLst>
            <pc:docMk/>
            <pc:sldMk cId="3174159259" sldId="1776"/>
            <ac:spMk id="23" creationId="{BEF48D62-B95B-4D29-88EC-9A02014A4A23}"/>
          </ac:spMkLst>
        </pc:spChg>
        <pc:spChg chg="add mod ord">
          <ac:chgData name="Margaux Buguet" userId="74922053-cbe8-4ba8-8604-fd689a4c4859" providerId="ADAL" clId="{1FF54245-6554-49F8-A2FB-16267BF7A039}" dt="2022-03-06T14:02:31.691" v="5832" actId="167"/>
          <ac:spMkLst>
            <pc:docMk/>
            <pc:sldMk cId="3174159259" sldId="1776"/>
            <ac:spMk id="24" creationId="{32A371EE-9234-4113-9808-BD9128A44CCB}"/>
          </ac:spMkLst>
        </pc:spChg>
        <pc:spChg chg="add mod ord">
          <ac:chgData name="Margaux Buguet" userId="74922053-cbe8-4ba8-8604-fd689a4c4859" providerId="ADAL" clId="{1FF54245-6554-49F8-A2FB-16267BF7A039}" dt="2022-03-06T14:07:54.691" v="6285" actId="207"/>
          <ac:spMkLst>
            <pc:docMk/>
            <pc:sldMk cId="3174159259" sldId="1776"/>
            <ac:spMk id="25" creationId="{8979332E-0509-4AEA-AD9C-A9C5B6716753}"/>
          </ac:spMkLst>
        </pc:spChg>
        <pc:cxnChg chg="add mod ord">
          <ac:chgData name="Margaux Buguet" userId="74922053-cbe8-4ba8-8604-fd689a4c4859" providerId="ADAL" clId="{1FF54245-6554-49F8-A2FB-16267BF7A039}" dt="2022-03-06T14:02:31.691" v="5832" actId="167"/>
          <ac:cxnSpMkLst>
            <pc:docMk/>
            <pc:sldMk cId="3174159259" sldId="1776"/>
            <ac:cxnSpMk id="26" creationId="{32528713-FB9B-415C-8166-267F0347C0C8}"/>
          </ac:cxnSpMkLst>
        </pc:cxnChg>
      </pc:sldChg>
      <pc:sldChg chg="delSp modSp add mod">
        <pc:chgData name="Margaux Buguet" userId="74922053-cbe8-4ba8-8604-fd689a4c4859" providerId="ADAL" clId="{1FF54245-6554-49F8-A2FB-16267BF7A039}" dt="2022-03-06T14:20:30.228" v="6498" actId="20577"/>
        <pc:sldMkLst>
          <pc:docMk/>
          <pc:sldMk cId="2222218943" sldId="1777"/>
        </pc:sldMkLst>
        <pc:spChg chg="mod">
          <ac:chgData name="Margaux Buguet" userId="74922053-cbe8-4ba8-8604-fd689a4c4859" providerId="ADAL" clId="{1FF54245-6554-49F8-A2FB-16267BF7A039}" dt="2022-03-06T14:00:43.460" v="5674" actId="20577"/>
          <ac:spMkLst>
            <pc:docMk/>
            <pc:sldMk cId="2222218943" sldId="1777"/>
            <ac:spMk id="4" creationId="{E109E8B4-EC71-4DD7-8CEB-58E761188725}"/>
          </ac:spMkLst>
        </pc:spChg>
        <pc:spChg chg="del">
          <ac:chgData name="Margaux Buguet" userId="74922053-cbe8-4ba8-8604-fd689a4c4859" providerId="ADAL" clId="{1FF54245-6554-49F8-A2FB-16267BF7A039}" dt="2022-03-06T14:00:47.147" v="5675" actId="478"/>
          <ac:spMkLst>
            <pc:docMk/>
            <pc:sldMk cId="2222218943" sldId="1777"/>
            <ac:spMk id="5" creationId="{60E9B543-B51C-4DFE-B7A8-2C8D25D0652A}"/>
          </ac:spMkLst>
        </pc:spChg>
        <pc:spChg chg="del">
          <ac:chgData name="Margaux Buguet" userId="74922053-cbe8-4ba8-8604-fd689a4c4859" providerId="ADAL" clId="{1FF54245-6554-49F8-A2FB-16267BF7A039}" dt="2022-03-06T14:00:47.147" v="5675" actId="478"/>
          <ac:spMkLst>
            <pc:docMk/>
            <pc:sldMk cId="2222218943" sldId="1777"/>
            <ac:spMk id="8" creationId="{13C454C4-360F-4806-BB00-0FA3A7311596}"/>
          </ac:spMkLst>
        </pc:spChg>
        <pc:spChg chg="mod">
          <ac:chgData name="Margaux Buguet" userId="74922053-cbe8-4ba8-8604-fd689a4c4859" providerId="ADAL" clId="{1FF54245-6554-49F8-A2FB-16267BF7A039}" dt="2022-03-06T14:15:37.653" v="6374" actId="20577"/>
          <ac:spMkLst>
            <pc:docMk/>
            <pc:sldMk cId="2222218943" sldId="1777"/>
            <ac:spMk id="11" creationId="{93B85E1F-9B7F-4B81-B117-F80718F041CB}"/>
          </ac:spMkLst>
        </pc:spChg>
        <pc:spChg chg="mod">
          <ac:chgData name="Margaux Buguet" userId="74922053-cbe8-4ba8-8604-fd689a4c4859" providerId="ADAL" clId="{1FF54245-6554-49F8-A2FB-16267BF7A039}" dt="2022-03-06T14:15:57.085" v="6382" actId="21"/>
          <ac:spMkLst>
            <pc:docMk/>
            <pc:sldMk cId="2222218943" sldId="1777"/>
            <ac:spMk id="16" creationId="{4BB52152-21A0-4FF8-8CB5-8938B4B8B88D}"/>
          </ac:spMkLst>
        </pc:spChg>
        <pc:spChg chg="mod">
          <ac:chgData name="Margaux Buguet" userId="74922053-cbe8-4ba8-8604-fd689a4c4859" providerId="ADAL" clId="{1FF54245-6554-49F8-A2FB-16267BF7A039}" dt="2022-03-06T14:20:30.228" v="6498" actId="20577"/>
          <ac:spMkLst>
            <pc:docMk/>
            <pc:sldMk cId="2222218943" sldId="1777"/>
            <ac:spMk id="17" creationId="{378D0A54-D2F1-4114-8AED-39D6DEC76CCA}"/>
          </ac:spMkLst>
        </pc:spChg>
        <pc:picChg chg="del">
          <ac:chgData name="Margaux Buguet" userId="74922053-cbe8-4ba8-8604-fd689a4c4859" providerId="ADAL" clId="{1FF54245-6554-49F8-A2FB-16267BF7A039}" dt="2022-03-06T14:00:47.147" v="5675" actId="478"/>
          <ac:picMkLst>
            <pc:docMk/>
            <pc:sldMk cId="2222218943" sldId="1777"/>
            <ac:picMk id="10" creationId="{1BEAF6D7-0638-4207-B61B-409A76B9C4D7}"/>
          </ac:picMkLst>
        </pc:picChg>
      </pc:sldChg>
    </pc:docChg>
  </pc:docChgLst>
  <pc:docChgLst>
    <pc:chgData name="Margaux Buguet" userId="74922053-cbe8-4ba8-8604-fd689a4c4859" providerId="ADAL" clId="{14F5FA6C-95F6-431D-96A2-71E221BF4E53}"/>
    <pc:docChg chg="undo custSel modSld">
      <pc:chgData name="Margaux Buguet" userId="74922053-cbe8-4ba8-8604-fd689a4c4859" providerId="ADAL" clId="{14F5FA6C-95F6-431D-96A2-71E221BF4E53}" dt="2022-03-24T17:07:43.452" v="1037" actId="1076"/>
      <pc:docMkLst>
        <pc:docMk/>
      </pc:docMkLst>
      <pc:sldChg chg="addSp delSp modSp mod">
        <pc:chgData name="Margaux Buguet" userId="74922053-cbe8-4ba8-8604-fd689a4c4859" providerId="ADAL" clId="{14F5FA6C-95F6-431D-96A2-71E221BF4E53}" dt="2022-03-24T17:07:43.452" v="1037" actId="1076"/>
        <pc:sldMkLst>
          <pc:docMk/>
          <pc:sldMk cId="2282235281" sldId="1248"/>
        </pc:sldMkLst>
        <pc:spChg chg="del mod">
          <ac:chgData name="Margaux Buguet" userId="74922053-cbe8-4ba8-8604-fd689a4c4859" providerId="ADAL" clId="{14F5FA6C-95F6-431D-96A2-71E221BF4E53}" dt="2022-03-24T16:55:54.983" v="501" actId="478"/>
          <ac:spMkLst>
            <pc:docMk/>
            <pc:sldMk cId="2282235281" sldId="1248"/>
            <ac:spMk id="4" creationId="{3DC6D393-CCBB-4C2F-8D2C-EDB3CF7A0046}"/>
          </ac:spMkLst>
        </pc:spChg>
        <pc:spChg chg="del">
          <ac:chgData name="Margaux Buguet" userId="74922053-cbe8-4ba8-8604-fd689a4c4859" providerId="ADAL" clId="{14F5FA6C-95F6-431D-96A2-71E221BF4E53}" dt="2022-03-24T16:56:16.633" v="502" actId="478"/>
          <ac:spMkLst>
            <pc:docMk/>
            <pc:sldMk cId="2282235281" sldId="1248"/>
            <ac:spMk id="6" creationId="{C8B67C9B-C438-4FA0-B51F-1626B3F0733E}"/>
          </ac:spMkLst>
        </pc:spChg>
        <pc:spChg chg="mod">
          <ac:chgData name="Margaux Buguet" userId="74922053-cbe8-4ba8-8604-fd689a4c4859" providerId="ADAL" clId="{14F5FA6C-95F6-431D-96A2-71E221BF4E53}" dt="2022-03-24T16:45:35.357" v="328" actId="1076"/>
          <ac:spMkLst>
            <pc:docMk/>
            <pc:sldMk cId="2282235281" sldId="1248"/>
            <ac:spMk id="46" creationId="{55C18AAD-FDD8-4E44-A274-50A784A79AB7}"/>
          </ac:spMkLst>
        </pc:spChg>
        <pc:spChg chg="mod">
          <ac:chgData name="Margaux Buguet" userId="74922053-cbe8-4ba8-8604-fd689a4c4859" providerId="ADAL" clId="{14F5FA6C-95F6-431D-96A2-71E221BF4E53}" dt="2022-03-24T16:45:33.518" v="327" actId="1076"/>
          <ac:spMkLst>
            <pc:docMk/>
            <pc:sldMk cId="2282235281" sldId="1248"/>
            <ac:spMk id="50" creationId="{0C835D97-5535-446B-B1F5-C42A1BE6F3F5}"/>
          </ac:spMkLst>
        </pc:spChg>
        <pc:spChg chg="mod">
          <ac:chgData name="Margaux Buguet" userId="74922053-cbe8-4ba8-8604-fd689a4c4859" providerId="ADAL" clId="{14F5FA6C-95F6-431D-96A2-71E221BF4E53}" dt="2022-03-24T16:57:18.612" v="512" actId="1076"/>
          <ac:spMkLst>
            <pc:docMk/>
            <pc:sldMk cId="2282235281" sldId="1248"/>
            <ac:spMk id="51" creationId="{216A3503-6EF9-4AB0-874A-F1E59FDC2B47}"/>
          </ac:spMkLst>
        </pc:spChg>
        <pc:spChg chg="mod">
          <ac:chgData name="Margaux Buguet" userId="74922053-cbe8-4ba8-8604-fd689a4c4859" providerId="ADAL" clId="{14F5FA6C-95F6-431D-96A2-71E221BF4E53}" dt="2022-03-24T16:57:18.612" v="512" actId="1076"/>
          <ac:spMkLst>
            <pc:docMk/>
            <pc:sldMk cId="2282235281" sldId="1248"/>
            <ac:spMk id="53" creationId="{5917EB97-41D2-49BE-9EEB-08097EE66FA8}"/>
          </ac:spMkLst>
        </pc:spChg>
        <pc:spChg chg="mod">
          <ac:chgData name="Margaux Buguet" userId="74922053-cbe8-4ba8-8604-fd689a4c4859" providerId="ADAL" clId="{14F5FA6C-95F6-431D-96A2-71E221BF4E53}" dt="2022-03-24T16:57:14.123" v="511" actId="1076"/>
          <ac:spMkLst>
            <pc:docMk/>
            <pc:sldMk cId="2282235281" sldId="1248"/>
            <ac:spMk id="54" creationId="{90E43B12-780B-457F-9705-BA935CC589BF}"/>
          </ac:spMkLst>
        </pc:spChg>
        <pc:spChg chg="mod">
          <ac:chgData name="Margaux Buguet" userId="74922053-cbe8-4ba8-8604-fd689a4c4859" providerId="ADAL" clId="{14F5FA6C-95F6-431D-96A2-71E221BF4E53}" dt="2022-03-24T16:57:14.123" v="511" actId="1076"/>
          <ac:spMkLst>
            <pc:docMk/>
            <pc:sldMk cId="2282235281" sldId="1248"/>
            <ac:spMk id="55" creationId="{EED49C8C-F405-4051-9981-A089BF8EDC99}"/>
          </ac:spMkLst>
        </pc:spChg>
        <pc:spChg chg="add mod">
          <ac:chgData name="Margaux Buguet" userId="74922053-cbe8-4ba8-8604-fd689a4c4859" providerId="ADAL" clId="{14F5FA6C-95F6-431D-96A2-71E221BF4E53}" dt="2022-03-24T16:59:57.730" v="668" actId="1076"/>
          <ac:spMkLst>
            <pc:docMk/>
            <pc:sldMk cId="2282235281" sldId="1248"/>
            <ac:spMk id="59" creationId="{C9521C78-045A-472B-AF13-712D4FD2D05B}"/>
          </ac:spMkLst>
        </pc:spChg>
        <pc:spChg chg="add mod">
          <ac:chgData name="Margaux Buguet" userId="74922053-cbe8-4ba8-8604-fd689a4c4859" providerId="ADAL" clId="{14F5FA6C-95F6-431D-96A2-71E221BF4E53}" dt="2022-03-24T16:59:57.730" v="668" actId="1076"/>
          <ac:spMkLst>
            <pc:docMk/>
            <pc:sldMk cId="2282235281" sldId="1248"/>
            <ac:spMk id="60" creationId="{4325039A-C1B3-4167-875E-68A9A5A7F54A}"/>
          </ac:spMkLst>
        </pc:spChg>
        <pc:spChg chg="add mod">
          <ac:chgData name="Margaux Buguet" userId="74922053-cbe8-4ba8-8604-fd689a4c4859" providerId="ADAL" clId="{14F5FA6C-95F6-431D-96A2-71E221BF4E53}" dt="2022-03-24T17:01:59.174" v="756" actId="20577"/>
          <ac:spMkLst>
            <pc:docMk/>
            <pc:sldMk cId="2282235281" sldId="1248"/>
            <ac:spMk id="62" creationId="{6451DCF0-A859-4539-A418-A2F10AB23F83}"/>
          </ac:spMkLst>
        </pc:spChg>
        <pc:spChg chg="add mod">
          <ac:chgData name="Margaux Buguet" userId="74922053-cbe8-4ba8-8604-fd689a4c4859" providerId="ADAL" clId="{14F5FA6C-95F6-431D-96A2-71E221BF4E53}" dt="2022-03-24T17:02:04.127" v="768" actId="20577"/>
          <ac:spMkLst>
            <pc:docMk/>
            <pc:sldMk cId="2282235281" sldId="1248"/>
            <ac:spMk id="63" creationId="{6126AF84-4FEA-41C1-A9BE-C8767E59EDF9}"/>
          </ac:spMkLst>
        </pc:spChg>
        <pc:spChg chg="add mod">
          <ac:chgData name="Margaux Buguet" userId="74922053-cbe8-4ba8-8604-fd689a4c4859" providerId="ADAL" clId="{14F5FA6C-95F6-431D-96A2-71E221BF4E53}" dt="2022-03-24T17:04:38.720" v="826" actId="20577"/>
          <ac:spMkLst>
            <pc:docMk/>
            <pc:sldMk cId="2282235281" sldId="1248"/>
            <ac:spMk id="64" creationId="{22F91C14-D3F0-4453-9A30-292671D7C8EA}"/>
          </ac:spMkLst>
        </pc:spChg>
        <pc:spChg chg="add mod">
          <ac:chgData name="Margaux Buguet" userId="74922053-cbe8-4ba8-8604-fd689a4c4859" providerId="ADAL" clId="{14F5FA6C-95F6-431D-96A2-71E221BF4E53}" dt="2022-03-24T17:05:35.240" v="994" actId="20577"/>
          <ac:spMkLst>
            <pc:docMk/>
            <pc:sldMk cId="2282235281" sldId="1248"/>
            <ac:spMk id="65" creationId="{E430164E-0686-4305-8E63-71E6B383534A}"/>
          </ac:spMkLst>
        </pc:spChg>
        <pc:spChg chg="add del mod">
          <ac:chgData name="Margaux Buguet" userId="74922053-cbe8-4ba8-8604-fd689a4c4859" providerId="ADAL" clId="{14F5FA6C-95F6-431D-96A2-71E221BF4E53}" dt="2022-03-24T17:05:59.412" v="998"/>
          <ac:spMkLst>
            <pc:docMk/>
            <pc:sldMk cId="2282235281" sldId="1248"/>
            <ac:spMk id="66" creationId="{A12E36B2-42CA-43CA-885F-D9635F2416B8}"/>
          </ac:spMkLst>
        </pc:spChg>
        <pc:spChg chg="add del mod">
          <ac:chgData name="Margaux Buguet" userId="74922053-cbe8-4ba8-8604-fd689a4c4859" providerId="ADAL" clId="{14F5FA6C-95F6-431D-96A2-71E221BF4E53}" dt="2022-03-24T17:05:59.412" v="998"/>
          <ac:spMkLst>
            <pc:docMk/>
            <pc:sldMk cId="2282235281" sldId="1248"/>
            <ac:spMk id="67" creationId="{1049E226-7794-4D6E-BD7C-F641ADFFCC6F}"/>
          </ac:spMkLst>
        </pc:spChg>
        <pc:spChg chg="add mod">
          <ac:chgData name="Margaux Buguet" userId="74922053-cbe8-4ba8-8604-fd689a4c4859" providerId="ADAL" clId="{14F5FA6C-95F6-431D-96A2-71E221BF4E53}" dt="2022-03-24T17:07:42.025" v="1036" actId="1076"/>
          <ac:spMkLst>
            <pc:docMk/>
            <pc:sldMk cId="2282235281" sldId="1248"/>
            <ac:spMk id="68" creationId="{C8AC86B8-F35C-47FC-B544-DF9B4600FB90}"/>
          </ac:spMkLst>
        </pc:spChg>
        <pc:spChg chg="add mod">
          <ac:chgData name="Margaux Buguet" userId="74922053-cbe8-4ba8-8604-fd689a4c4859" providerId="ADAL" clId="{14F5FA6C-95F6-431D-96A2-71E221BF4E53}" dt="2022-03-24T17:07:38.419" v="1035" actId="1076"/>
          <ac:spMkLst>
            <pc:docMk/>
            <pc:sldMk cId="2282235281" sldId="1248"/>
            <ac:spMk id="69" creationId="{A4574715-0E8D-4EC4-A918-623C7B52467E}"/>
          </ac:spMkLst>
        </pc:spChg>
        <pc:spChg chg="mod">
          <ac:chgData name="Margaux Buguet" userId="74922053-cbe8-4ba8-8604-fd689a4c4859" providerId="ADAL" clId="{14F5FA6C-95F6-431D-96A2-71E221BF4E53}" dt="2022-03-24T17:00:58.074" v="674" actId="1076"/>
          <ac:spMkLst>
            <pc:docMk/>
            <pc:sldMk cId="2282235281" sldId="1248"/>
            <ac:spMk id="75" creationId="{8F22F639-2491-4699-A371-AF146BDCE2DB}"/>
          </ac:spMkLst>
        </pc:spChg>
        <pc:spChg chg="mod">
          <ac:chgData name="Margaux Buguet" userId="74922053-cbe8-4ba8-8604-fd689a4c4859" providerId="ADAL" clId="{14F5FA6C-95F6-431D-96A2-71E221BF4E53}" dt="2022-03-24T17:00:58.074" v="674" actId="1076"/>
          <ac:spMkLst>
            <pc:docMk/>
            <pc:sldMk cId="2282235281" sldId="1248"/>
            <ac:spMk id="77" creationId="{80AAC33E-6E20-410C-9142-F95612AAFD70}"/>
          </ac:spMkLst>
        </pc:spChg>
        <pc:spChg chg="mod">
          <ac:chgData name="Margaux Buguet" userId="74922053-cbe8-4ba8-8604-fd689a4c4859" providerId="ADAL" clId="{14F5FA6C-95F6-431D-96A2-71E221BF4E53}" dt="2022-03-24T17:00:02.073" v="669" actId="1076"/>
          <ac:spMkLst>
            <pc:docMk/>
            <pc:sldMk cId="2282235281" sldId="1248"/>
            <ac:spMk id="80" creationId="{F8F7F015-034F-4FD2-9543-CB6E588F5814}"/>
          </ac:spMkLst>
        </pc:spChg>
        <pc:spChg chg="mod">
          <ac:chgData name="Margaux Buguet" userId="74922053-cbe8-4ba8-8604-fd689a4c4859" providerId="ADAL" clId="{14F5FA6C-95F6-431D-96A2-71E221BF4E53}" dt="2022-03-24T17:00:02.073" v="669" actId="1076"/>
          <ac:spMkLst>
            <pc:docMk/>
            <pc:sldMk cId="2282235281" sldId="1248"/>
            <ac:spMk id="81" creationId="{8270EEDB-6F02-45B2-9557-B48B159B5F02}"/>
          </ac:spMkLst>
        </pc:spChg>
        <pc:spChg chg="mod">
          <ac:chgData name="Margaux Buguet" userId="74922053-cbe8-4ba8-8604-fd689a4c4859" providerId="ADAL" clId="{14F5FA6C-95F6-431D-96A2-71E221BF4E53}" dt="2022-03-24T16:59:50.085" v="666" actId="1076"/>
          <ac:spMkLst>
            <pc:docMk/>
            <pc:sldMk cId="2282235281" sldId="1248"/>
            <ac:spMk id="83" creationId="{E7A0DC48-858A-42E0-AB37-3B4B71C69DC2}"/>
          </ac:spMkLst>
        </pc:spChg>
        <pc:spChg chg="mod">
          <ac:chgData name="Margaux Buguet" userId="74922053-cbe8-4ba8-8604-fd689a4c4859" providerId="ADAL" clId="{14F5FA6C-95F6-431D-96A2-71E221BF4E53}" dt="2022-03-24T16:59:50.085" v="666" actId="1076"/>
          <ac:spMkLst>
            <pc:docMk/>
            <pc:sldMk cId="2282235281" sldId="1248"/>
            <ac:spMk id="84" creationId="{981A2223-0A10-4CAE-9F52-F3613CC0E4CE}"/>
          </ac:spMkLst>
        </pc:spChg>
        <pc:spChg chg="mod">
          <ac:chgData name="Margaux Buguet" userId="74922053-cbe8-4ba8-8604-fd689a4c4859" providerId="ADAL" clId="{14F5FA6C-95F6-431D-96A2-71E221BF4E53}" dt="2022-03-24T16:59:54.286" v="667" actId="1076"/>
          <ac:spMkLst>
            <pc:docMk/>
            <pc:sldMk cId="2282235281" sldId="1248"/>
            <ac:spMk id="85" creationId="{11FDA59C-C713-41C9-8A2C-1B283F50201A}"/>
          </ac:spMkLst>
        </pc:spChg>
        <pc:spChg chg="mod">
          <ac:chgData name="Margaux Buguet" userId="74922053-cbe8-4ba8-8604-fd689a4c4859" providerId="ADAL" clId="{14F5FA6C-95F6-431D-96A2-71E221BF4E53}" dt="2022-03-24T16:59:50.085" v="666" actId="1076"/>
          <ac:spMkLst>
            <pc:docMk/>
            <pc:sldMk cId="2282235281" sldId="1248"/>
            <ac:spMk id="86" creationId="{DDCC50A6-5B53-4347-9A71-FF424DED8B9F}"/>
          </ac:spMkLst>
        </pc:spChg>
        <pc:spChg chg="mod">
          <ac:chgData name="Margaux Buguet" userId="74922053-cbe8-4ba8-8604-fd689a4c4859" providerId="ADAL" clId="{14F5FA6C-95F6-431D-96A2-71E221BF4E53}" dt="2022-03-24T16:59:50.085" v="666" actId="1076"/>
          <ac:spMkLst>
            <pc:docMk/>
            <pc:sldMk cId="2282235281" sldId="1248"/>
            <ac:spMk id="87" creationId="{3B81FD86-2EE2-447D-B950-EE29C24272C4}"/>
          </ac:spMkLst>
        </pc:spChg>
        <pc:spChg chg="del">
          <ac:chgData name="Margaux Buguet" userId="74922053-cbe8-4ba8-8604-fd689a4c4859" providerId="ADAL" clId="{14F5FA6C-95F6-431D-96A2-71E221BF4E53}" dt="2022-03-24T16:40:46.080" v="135" actId="478"/>
          <ac:spMkLst>
            <pc:docMk/>
            <pc:sldMk cId="2282235281" sldId="1248"/>
            <ac:spMk id="88" creationId="{14780FD5-2EF0-4715-A346-5DBDC3687CCD}"/>
          </ac:spMkLst>
        </pc:spChg>
        <pc:spChg chg="mod">
          <ac:chgData name="Margaux Buguet" userId="74922053-cbe8-4ba8-8604-fd689a4c4859" providerId="ADAL" clId="{14F5FA6C-95F6-431D-96A2-71E221BF4E53}" dt="2022-03-24T16:59:50.085" v="666" actId="1076"/>
          <ac:spMkLst>
            <pc:docMk/>
            <pc:sldMk cId="2282235281" sldId="1248"/>
            <ac:spMk id="94" creationId="{C47466D4-337C-483D-8ED3-42D199CD6A08}"/>
          </ac:spMkLst>
        </pc:spChg>
        <pc:spChg chg="del mod">
          <ac:chgData name="Margaux Buguet" userId="74922053-cbe8-4ba8-8604-fd689a4c4859" providerId="ADAL" clId="{14F5FA6C-95F6-431D-96A2-71E221BF4E53}" dt="2022-03-24T17:06:23.527" v="1029" actId="478"/>
          <ac:spMkLst>
            <pc:docMk/>
            <pc:sldMk cId="2282235281" sldId="1248"/>
            <ac:spMk id="95" creationId="{A164D235-A374-4305-B889-07D982387544}"/>
          </ac:spMkLst>
        </pc:spChg>
        <pc:spChg chg="mod">
          <ac:chgData name="Margaux Buguet" userId="74922053-cbe8-4ba8-8604-fd689a4c4859" providerId="ADAL" clId="{14F5FA6C-95F6-431D-96A2-71E221BF4E53}" dt="2022-03-24T17:01:50.712" v="736" actId="20577"/>
          <ac:spMkLst>
            <pc:docMk/>
            <pc:sldMk cId="2282235281" sldId="1248"/>
            <ac:spMk id="97" creationId="{8F22F639-2491-4699-A371-AF146BDCE2DB}"/>
          </ac:spMkLst>
        </pc:spChg>
        <pc:spChg chg="mod">
          <ac:chgData name="Margaux Buguet" userId="74922053-cbe8-4ba8-8604-fd689a4c4859" providerId="ADAL" clId="{14F5FA6C-95F6-431D-96A2-71E221BF4E53}" dt="2022-03-24T17:01:55.376" v="747" actId="20577"/>
          <ac:spMkLst>
            <pc:docMk/>
            <pc:sldMk cId="2282235281" sldId="1248"/>
            <ac:spMk id="98" creationId="{80AAC33E-6E20-410C-9142-F95612AAFD70}"/>
          </ac:spMkLst>
        </pc:spChg>
        <pc:spChg chg="mod">
          <ac:chgData name="Margaux Buguet" userId="74922053-cbe8-4ba8-8604-fd689a4c4859" providerId="ADAL" clId="{14F5FA6C-95F6-431D-96A2-71E221BF4E53}" dt="2022-03-24T17:03:05.971" v="773" actId="1076"/>
          <ac:spMkLst>
            <pc:docMk/>
            <pc:sldMk cId="2282235281" sldId="1248"/>
            <ac:spMk id="104" creationId="{1DCB7CA7-8788-4D05-BC33-6C543E44AB17}"/>
          </ac:spMkLst>
        </pc:spChg>
        <pc:spChg chg="mod">
          <ac:chgData name="Margaux Buguet" userId="74922053-cbe8-4ba8-8604-fd689a4c4859" providerId="ADAL" clId="{14F5FA6C-95F6-431D-96A2-71E221BF4E53}" dt="2022-03-24T17:03:00.471" v="771" actId="14100"/>
          <ac:spMkLst>
            <pc:docMk/>
            <pc:sldMk cId="2282235281" sldId="1248"/>
            <ac:spMk id="105" creationId="{64FE1163-A604-488A-ACB6-1CC823E829D3}"/>
          </ac:spMkLst>
        </pc:spChg>
        <pc:picChg chg="del">
          <ac:chgData name="Margaux Buguet" userId="74922053-cbe8-4ba8-8604-fd689a4c4859" providerId="ADAL" clId="{14F5FA6C-95F6-431D-96A2-71E221BF4E53}" dt="2022-03-24T16:53:11.861" v="484" actId="478"/>
          <ac:picMkLst>
            <pc:docMk/>
            <pc:sldMk cId="2282235281" sldId="1248"/>
            <ac:picMk id="2" creationId="{9DEA0922-CFB2-47BE-AC8D-DEC66D21B278}"/>
          </ac:picMkLst>
        </pc:picChg>
        <pc:picChg chg="mod">
          <ac:chgData name="Margaux Buguet" userId="74922053-cbe8-4ba8-8604-fd689a4c4859" providerId="ADAL" clId="{14F5FA6C-95F6-431D-96A2-71E221BF4E53}" dt="2022-03-24T16:57:14.123" v="511" actId="1076"/>
          <ac:picMkLst>
            <pc:docMk/>
            <pc:sldMk cId="2282235281" sldId="1248"/>
            <ac:picMk id="3" creationId="{238F09E7-E4D3-45AC-A169-81291C0EA70C}"/>
          </ac:picMkLst>
        </pc:picChg>
        <pc:picChg chg="mod">
          <ac:chgData name="Margaux Buguet" userId="74922053-cbe8-4ba8-8604-fd689a4c4859" providerId="ADAL" clId="{14F5FA6C-95F6-431D-96A2-71E221BF4E53}" dt="2022-03-24T16:59:50.085" v="666" actId="1076"/>
          <ac:picMkLst>
            <pc:docMk/>
            <pc:sldMk cId="2282235281" sldId="1248"/>
            <ac:picMk id="5" creationId="{88F0A37E-CCC3-407C-86F0-34D74190E28A}"/>
          </ac:picMkLst>
        </pc:picChg>
        <pc:picChg chg="add del mod modCrop">
          <ac:chgData name="Margaux Buguet" userId="74922053-cbe8-4ba8-8604-fd689a4c4859" providerId="ADAL" clId="{14F5FA6C-95F6-431D-96A2-71E221BF4E53}" dt="2022-03-24T16:39:12.919" v="115" actId="478"/>
          <ac:picMkLst>
            <pc:docMk/>
            <pc:sldMk cId="2282235281" sldId="1248"/>
            <ac:picMk id="10" creationId="{FAF403CA-7BBC-471A-AEB7-CC16A6FB1B1C}"/>
          </ac:picMkLst>
        </pc:picChg>
        <pc:picChg chg="add mod modCrop">
          <ac:chgData name="Margaux Buguet" userId="74922053-cbe8-4ba8-8604-fd689a4c4859" providerId="ADAL" clId="{14F5FA6C-95F6-431D-96A2-71E221BF4E53}" dt="2022-03-24T16:59:50.085" v="666" actId="1076"/>
          <ac:picMkLst>
            <pc:docMk/>
            <pc:sldMk cId="2282235281" sldId="1248"/>
            <ac:picMk id="18" creationId="{61710356-F899-4C49-B907-A126A3D33ED7}"/>
          </ac:picMkLst>
        </pc:picChg>
        <pc:picChg chg="mod">
          <ac:chgData name="Margaux Buguet" userId="74922053-cbe8-4ba8-8604-fd689a4c4859" providerId="ADAL" clId="{14F5FA6C-95F6-431D-96A2-71E221BF4E53}" dt="2022-03-24T16:59:54.286" v="667" actId="1076"/>
          <ac:picMkLst>
            <pc:docMk/>
            <pc:sldMk cId="2282235281" sldId="1248"/>
            <ac:picMk id="19" creationId="{AFF721BC-9088-46BB-A398-C09B75126099}"/>
          </ac:picMkLst>
        </pc:picChg>
        <pc:picChg chg="add mod modCrop">
          <ac:chgData name="Margaux Buguet" userId="74922053-cbe8-4ba8-8604-fd689a4c4859" providerId="ADAL" clId="{14F5FA6C-95F6-431D-96A2-71E221BF4E53}" dt="2022-03-24T16:45:31.125" v="326" actId="1076"/>
          <ac:picMkLst>
            <pc:docMk/>
            <pc:sldMk cId="2282235281" sldId="1248"/>
            <ac:picMk id="22" creationId="{2760D869-E998-45D5-812C-3B151C9B0924}"/>
          </ac:picMkLst>
        </pc:picChg>
        <pc:picChg chg="add mod modCrop">
          <ac:chgData name="Margaux Buguet" userId="74922053-cbe8-4ba8-8604-fd689a4c4859" providerId="ADAL" clId="{14F5FA6C-95F6-431D-96A2-71E221BF4E53}" dt="2022-03-24T16:57:18.612" v="512" actId="1076"/>
          <ac:picMkLst>
            <pc:docMk/>
            <pc:sldMk cId="2282235281" sldId="1248"/>
            <ac:picMk id="25" creationId="{FCCD0AA0-9716-4F5C-80A7-E3ECD0F78333}"/>
          </ac:picMkLst>
        </pc:picChg>
        <pc:picChg chg="del">
          <ac:chgData name="Margaux Buguet" userId="74922053-cbe8-4ba8-8604-fd689a4c4859" providerId="ADAL" clId="{14F5FA6C-95F6-431D-96A2-71E221BF4E53}" dt="2022-03-24T16:37:25.731" v="98" actId="478"/>
          <ac:picMkLst>
            <pc:docMk/>
            <pc:sldMk cId="2282235281" sldId="1248"/>
            <ac:picMk id="27" creationId="{9F305AEF-FC34-4D11-9242-AA2C6737F945}"/>
          </ac:picMkLst>
        </pc:picChg>
        <pc:picChg chg="add mod modCrop">
          <ac:chgData name="Margaux Buguet" userId="74922053-cbe8-4ba8-8604-fd689a4c4859" providerId="ADAL" clId="{14F5FA6C-95F6-431D-96A2-71E221BF4E53}" dt="2022-03-24T16:59:57.730" v="668" actId="1076"/>
          <ac:picMkLst>
            <pc:docMk/>
            <pc:sldMk cId="2282235281" sldId="1248"/>
            <ac:picMk id="28" creationId="{052A14DC-BF12-4A9C-B3EE-5EDED0D583FD}"/>
          </ac:picMkLst>
        </pc:picChg>
        <pc:picChg chg="add mod modCrop">
          <ac:chgData name="Margaux Buguet" userId="74922053-cbe8-4ba8-8604-fd689a4c4859" providerId="ADAL" clId="{14F5FA6C-95F6-431D-96A2-71E221BF4E53}" dt="2022-03-24T17:07:43.452" v="1037" actId="1076"/>
          <ac:picMkLst>
            <pc:docMk/>
            <pc:sldMk cId="2282235281" sldId="1248"/>
            <ac:picMk id="30" creationId="{064818E8-FA13-4E9A-AEBF-4339966F4D3C}"/>
          </ac:picMkLst>
        </pc:picChg>
        <pc:picChg chg="mod">
          <ac:chgData name="Margaux Buguet" userId="74922053-cbe8-4ba8-8604-fd689a4c4859" providerId="ADAL" clId="{14F5FA6C-95F6-431D-96A2-71E221BF4E53}" dt="2022-03-24T17:00:02.073" v="669" actId="1076"/>
          <ac:picMkLst>
            <pc:docMk/>
            <pc:sldMk cId="2282235281" sldId="1248"/>
            <ac:picMk id="34" creationId="{B105876B-B66A-4671-A3C6-39760DADD649}"/>
          </ac:picMkLst>
        </pc:picChg>
        <pc:picChg chg="del">
          <ac:chgData name="Margaux Buguet" userId="74922053-cbe8-4ba8-8604-fd689a4c4859" providerId="ADAL" clId="{14F5FA6C-95F6-431D-96A2-71E221BF4E53}" dt="2022-03-24T16:43:25.394" v="247" actId="478"/>
          <ac:picMkLst>
            <pc:docMk/>
            <pc:sldMk cId="2282235281" sldId="1248"/>
            <ac:picMk id="49" creationId="{E50584F9-7925-453E-B0F5-987E54F688DC}"/>
          </ac:picMkLst>
        </pc:picChg>
        <pc:picChg chg="mod">
          <ac:chgData name="Margaux Buguet" userId="74922053-cbe8-4ba8-8604-fd689a4c4859" providerId="ADAL" clId="{14F5FA6C-95F6-431D-96A2-71E221BF4E53}" dt="2022-03-24T17:02:42.073" v="769" actId="1076"/>
          <ac:picMkLst>
            <pc:docMk/>
            <pc:sldMk cId="2282235281" sldId="1248"/>
            <ac:picMk id="57" creationId="{F7F1ECF2-0CE8-4D6A-85C8-96F5F5B2E2DB}"/>
          </ac:picMkLst>
        </pc:picChg>
        <pc:picChg chg="mod">
          <ac:chgData name="Margaux Buguet" userId="74922053-cbe8-4ba8-8604-fd689a4c4859" providerId="ADAL" clId="{14F5FA6C-95F6-431D-96A2-71E221BF4E53}" dt="2022-03-24T17:00:59.219" v="675" actId="1076"/>
          <ac:picMkLst>
            <pc:docMk/>
            <pc:sldMk cId="2282235281" sldId="1248"/>
            <ac:picMk id="58" creationId="{E54C9822-D11C-49BF-BC31-50C995DBC333}"/>
          </ac:picMkLst>
        </pc:picChg>
        <pc:picChg chg="add del mod">
          <ac:chgData name="Margaux Buguet" userId="74922053-cbe8-4ba8-8604-fd689a4c4859" providerId="ADAL" clId="{14F5FA6C-95F6-431D-96A2-71E221BF4E53}" dt="2022-03-24T16:58:09.277" v="585" actId="478"/>
          <ac:picMkLst>
            <pc:docMk/>
            <pc:sldMk cId="2282235281" sldId="1248"/>
            <ac:picMk id="61" creationId="{2D061BE6-43CF-420A-B309-3C3AC5FD9A4C}"/>
          </ac:picMkLst>
        </pc:picChg>
      </pc:sldChg>
      <pc:sldChg chg="addSp modSp mod">
        <pc:chgData name="Margaux Buguet" userId="74922053-cbe8-4ba8-8604-fd689a4c4859" providerId="ADAL" clId="{14F5FA6C-95F6-431D-96A2-71E221BF4E53}" dt="2022-03-24T16:36:17.626" v="44" actId="207"/>
        <pc:sldMkLst>
          <pc:docMk/>
          <pc:sldMk cId="2511169778" sldId="1249"/>
        </pc:sldMkLst>
        <pc:spChg chg="add mod">
          <ac:chgData name="Margaux Buguet" userId="74922053-cbe8-4ba8-8604-fd689a4c4859" providerId="ADAL" clId="{14F5FA6C-95F6-431D-96A2-71E221BF4E53}" dt="2022-03-24T16:36:17.626" v="44" actId="207"/>
          <ac:spMkLst>
            <pc:docMk/>
            <pc:sldMk cId="2511169778" sldId="1249"/>
            <ac:spMk id="2" creationId="{32586A02-D737-4ED2-B80C-E745BDED2EFB}"/>
          </ac:spMkLst>
        </pc:spChg>
        <pc:spChg chg="mod">
          <ac:chgData name="Margaux Buguet" userId="74922053-cbe8-4ba8-8604-fd689a4c4859" providerId="ADAL" clId="{14F5FA6C-95F6-431D-96A2-71E221BF4E53}" dt="2022-03-24T16:30:09.894" v="6" actId="1076"/>
          <ac:spMkLst>
            <pc:docMk/>
            <pc:sldMk cId="2511169778" sldId="1249"/>
            <ac:spMk id="41" creationId="{21361DED-D5D8-48FB-A894-73F38556A9ED}"/>
          </ac:spMkLst>
        </pc:spChg>
        <pc:spChg chg="mod">
          <ac:chgData name="Margaux Buguet" userId="74922053-cbe8-4ba8-8604-fd689a4c4859" providerId="ADAL" clId="{14F5FA6C-95F6-431D-96A2-71E221BF4E53}" dt="2022-03-24T16:30:18.278" v="11" actId="1076"/>
          <ac:spMkLst>
            <pc:docMk/>
            <pc:sldMk cId="2511169778" sldId="1249"/>
            <ac:spMk id="43" creationId="{3F74A2B1-0FD9-4B2D-89A6-7338DB3CB4BF}"/>
          </ac:spMkLst>
        </pc:spChg>
      </pc:sldChg>
      <pc:sldChg chg="delSp mod delCm">
        <pc:chgData name="Margaux Buguet" userId="74922053-cbe8-4ba8-8604-fd689a4c4859" providerId="ADAL" clId="{14F5FA6C-95F6-431D-96A2-71E221BF4E53}" dt="2022-03-24T16:27:55.474" v="1" actId="1592"/>
        <pc:sldMkLst>
          <pc:docMk/>
          <pc:sldMk cId="188488893" sldId="1744"/>
        </pc:sldMkLst>
        <pc:spChg chg="del">
          <ac:chgData name="Margaux Buguet" userId="74922053-cbe8-4ba8-8604-fd689a4c4859" providerId="ADAL" clId="{14F5FA6C-95F6-431D-96A2-71E221BF4E53}" dt="2022-03-24T16:27:52.471" v="0" actId="478"/>
          <ac:spMkLst>
            <pc:docMk/>
            <pc:sldMk cId="188488893" sldId="1744"/>
            <ac:spMk id="4" creationId="{F4029EF1-83EE-4AB7-8CD6-AFE85AF49876}"/>
          </ac:spMkLst>
        </pc:spChg>
      </pc:sldChg>
      <pc:sldChg chg="modSp mod delCm">
        <pc:chgData name="Margaux Buguet" userId="74922053-cbe8-4ba8-8604-fd689a4c4859" providerId="ADAL" clId="{14F5FA6C-95F6-431D-96A2-71E221BF4E53}" dt="2022-03-24T16:28:39.123" v="3" actId="13926"/>
        <pc:sldMkLst>
          <pc:docMk/>
          <pc:sldMk cId="3707204546" sldId="1756"/>
        </pc:sldMkLst>
        <pc:spChg chg="mod">
          <ac:chgData name="Margaux Buguet" userId="74922053-cbe8-4ba8-8604-fd689a4c4859" providerId="ADAL" clId="{14F5FA6C-95F6-431D-96A2-71E221BF4E53}" dt="2022-03-24T16:28:39.123" v="3" actId="13926"/>
          <ac:spMkLst>
            <pc:docMk/>
            <pc:sldMk cId="3707204546" sldId="1756"/>
            <ac:spMk id="31" creationId="{F738518E-E7F7-4199-B3F2-A8E06FBED346}"/>
          </ac:spMkLst>
        </pc:spChg>
      </pc:sldChg>
    </pc:docChg>
  </pc:docChgLst>
  <pc:docChgLst>
    <pc:chgData name="Margaux Buguet" userId="74922053-cbe8-4ba8-8604-fd689a4c4859" providerId="ADAL" clId="{72CA06CC-D474-47B6-AD49-E75C03854F4F}"/>
    <pc:docChg chg="undo custSel addSld delSld modSld sldOrd modMainMaster">
      <pc:chgData name="Margaux Buguet" userId="74922053-cbe8-4ba8-8604-fd689a4c4859" providerId="ADAL" clId="{72CA06CC-D474-47B6-AD49-E75C03854F4F}" dt="2021-05-03T13:52:05.476" v="7873" actId="20577"/>
      <pc:docMkLst>
        <pc:docMk/>
      </pc:docMkLst>
      <pc:sldChg chg="addSp delSp modSp">
        <pc:chgData name="Margaux Buguet" userId="74922053-cbe8-4ba8-8604-fd689a4c4859" providerId="ADAL" clId="{72CA06CC-D474-47B6-AD49-E75C03854F4F}" dt="2021-05-03T12:55:39.312" v="6209" actId="20577"/>
        <pc:sldMkLst>
          <pc:docMk/>
          <pc:sldMk cId="2396750340" sldId="256"/>
        </pc:sldMkLst>
        <pc:spChg chg="mod">
          <ac:chgData name="Margaux Buguet" userId="74922053-cbe8-4ba8-8604-fd689a4c4859" providerId="ADAL" clId="{72CA06CC-D474-47B6-AD49-E75C03854F4F}" dt="2021-05-03T12:55:39.312" v="6209" actId="20577"/>
          <ac:spMkLst>
            <pc:docMk/>
            <pc:sldMk cId="2396750340" sldId="256"/>
            <ac:spMk id="3" creationId="{BEA4255D-11F9-304E-8C52-F9AAD1D470A3}"/>
          </ac:spMkLst>
        </pc:spChg>
        <pc:spChg chg="add del mod">
          <ac:chgData name="Margaux Buguet" userId="74922053-cbe8-4ba8-8604-fd689a4c4859" providerId="ADAL" clId="{72CA06CC-D474-47B6-AD49-E75C03854F4F}" dt="2021-04-29T11:40:01.925" v="5846" actId="478"/>
          <ac:spMkLst>
            <pc:docMk/>
            <pc:sldMk cId="2396750340" sldId="256"/>
            <ac:spMk id="4" creationId="{FE48C98D-8249-43D8-BEB4-04B0C1638F29}"/>
          </ac:spMkLst>
        </pc:spChg>
      </pc:sldChg>
      <pc:sldChg chg="del">
        <pc:chgData name="Margaux Buguet" userId="74922053-cbe8-4ba8-8604-fd689a4c4859" providerId="ADAL" clId="{72CA06CC-D474-47B6-AD49-E75C03854F4F}" dt="2021-04-28T06:46:03.284" v="157" actId="2696"/>
        <pc:sldMkLst>
          <pc:docMk/>
          <pc:sldMk cId="2009825778" sldId="257"/>
        </pc:sldMkLst>
      </pc:sldChg>
      <pc:sldChg chg="del">
        <pc:chgData name="Margaux Buguet" userId="74922053-cbe8-4ba8-8604-fd689a4c4859" providerId="ADAL" clId="{72CA06CC-D474-47B6-AD49-E75C03854F4F}" dt="2021-04-28T11:41:38.728" v="1276" actId="2696"/>
        <pc:sldMkLst>
          <pc:docMk/>
          <pc:sldMk cId="969230592" sldId="258"/>
        </pc:sldMkLst>
      </pc:sldChg>
      <pc:sldChg chg="del">
        <pc:chgData name="Margaux Buguet" userId="74922053-cbe8-4ba8-8604-fd689a4c4859" providerId="ADAL" clId="{72CA06CC-D474-47B6-AD49-E75C03854F4F}" dt="2021-04-28T11:41:41.384" v="1287" actId="2696"/>
        <pc:sldMkLst>
          <pc:docMk/>
          <pc:sldMk cId="2207374800" sldId="264"/>
        </pc:sldMkLst>
      </pc:sldChg>
      <pc:sldChg chg="del">
        <pc:chgData name="Margaux Buguet" userId="74922053-cbe8-4ba8-8604-fd689a4c4859" providerId="ADAL" clId="{72CA06CC-D474-47B6-AD49-E75C03854F4F}" dt="2021-04-28T11:41:43.185" v="1293" actId="2696"/>
        <pc:sldMkLst>
          <pc:docMk/>
          <pc:sldMk cId="3030112454" sldId="266"/>
        </pc:sldMkLst>
      </pc:sldChg>
      <pc:sldChg chg="del">
        <pc:chgData name="Margaux Buguet" userId="74922053-cbe8-4ba8-8604-fd689a4c4859" providerId="ADAL" clId="{72CA06CC-D474-47B6-AD49-E75C03854F4F}" dt="2021-04-28T11:41:44.128" v="1297" actId="2696"/>
        <pc:sldMkLst>
          <pc:docMk/>
          <pc:sldMk cId="568957439" sldId="275"/>
        </pc:sldMkLst>
      </pc:sldChg>
      <pc:sldChg chg="add del">
        <pc:chgData name="Margaux Buguet" userId="74922053-cbe8-4ba8-8604-fd689a4c4859" providerId="ADAL" clId="{72CA06CC-D474-47B6-AD49-E75C03854F4F}" dt="2021-04-29T11:53:30.692" v="5952" actId="2696"/>
        <pc:sldMkLst>
          <pc:docMk/>
          <pc:sldMk cId="1515871621" sldId="1189"/>
        </pc:sldMkLst>
      </pc:sldChg>
      <pc:sldChg chg="modSp add del">
        <pc:chgData name="Margaux Buguet" userId="74922053-cbe8-4ba8-8604-fd689a4c4859" providerId="ADAL" clId="{72CA06CC-D474-47B6-AD49-E75C03854F4F}" dt="2021-04-28T16:48:47.730" v="3036" actId="2696"/>
        <pc:sldMkLst>
          <pc:docMk/>
          <pc:sldMk cId="4247296283" sldId="1190"/>
        </pc:sldMkLst>
        <pc:spChg chg="mod">
          <ac:chgData name="Margaux Buguet" userId="74922053-cbe8-4ba8-8604-fd689a4c4859" providerId="ADAL" clId="{72CA06CC-D474-47B6-AD49-E75C03854F4F}" dt="2021-04-28T16:37:34.544" v="2746"/>
          <ac:spMkLst>
            <pc:docMk/>
            <pc:sldMk cId="4247296283" sldId="1190"/>
            <ac:spMk id="2" creationId="{7023D529-627B-4BA9-9D00-B39B61358572}"/>
          </ac:spMkLst>
        </pc:spChg>
      </pc:sldChg>
      <pc:sldChg chg="add del">
        <pc:chgData name="Margaux Buguet" userId="74922053-cbe8-4ba8-8604-fd689a4c4859" providerId="ADAL" clId="{72CA06CC-D474-47B6-AD49-E75C03854F4F}" dt="2021-04-28T16:28:11.171" v="2549" actId="2696"/>
        <pc:sldMkLst>
          <pc:docMk/>
          <pc:sldMk cId="1898420268" sldId="1191"/>
        </pc:sldMkLst>
      </pc:sldChg>
      <pc:sldChg chg="delSp modSp add del">
        <pc:chgData name="Margaux Buguet" userId="74922053-cbe8-4ba8-8604-fd689a4c4859" providerId="ADAL" clId="{72CA06CC-D474-47B6-AD49-E75C03854F4F}" dt="2021-04-28T16:37:11.988" v="2742" actId="2696"/>
        <pc:sldMkLst>
          <pc:docMk/>
          <pc:sldMk cId="716209665" sldId="1194"/>
        </pc:sldMkLst>
        <pc:spChg chg="mod">
          <ac:chgData name="Margaux Buguet" userId="74922053-cbe8-4ba8-8604-fd689a4c4859" providerId="ADAL" clId="{72CA06CC-D474-47B6-AD49-E75C03854F4F}" dt="2021-04-28T16:35:30.494" v="2728"/>
          <ac:spMkLst>
            <pc:docMk/>
            <pc:sldMk cId="716209665" sldId="1194"/>
            <ac:spMk id="6" creationId="{345D2490-3FE4-492D-95DC-8B6C6F2487E2}"/>
          </ac:spMkLst>
        </pc:spChg>
        <pc:spChg chg="del mod">
          <ac:chgData name="Margaux Buguet" userId="74922053-cbe8-4ba8-8604-fd689a4c4859" providerId="ADAL" clId="{72CA06CC-D474-47B6-AD49-E75C03854F4F}" dt="2021-04-28T16:28:37.533" v="2554"/>
          <ac:spMkLst>
            <pc:docMk/>
            <pc:sldMk cId="716209665" sldId="1194"/>
            <ac:spMk id="9" creationId="{F9670909-BE1E-4141-912E-4A142F434D57}"/>
          </ac:spMkLst>
        </pc:spChg>
      </pc:sldChg>
      <pc:sldChg chg="del">
        <pc:chgData name="Margaux Buguet" userId="74922053-cbe8-4ba8-8604-fd689a4c4859" providerId="ADAL" clId="{72CA06CC-D474-47B6-AD49-E75C03854F4F}" dt="2021-04-28T11:41:43.883" v="1296" actId="2696"/>
        <pc:sldMkLst>
          <pc:docMk/>
          <pc:sldMk cId="1485523788" sldId="1271"/>
        </pc:sldMkLst>
      </pc:sldChg>
      <pc:sldChg chg="del">
        <pc:chgData name="Margaux Buguet" userId="74922053-cbe8-4ba8-8604-fd689a4c4859" providerId="ADAL" clId="{72CA06CC-D474-47B6-AD49-E75C03854F4F}" dt="2021-04-28T11:41:43.448" v="1294" actId="2696"/>
        <pc:sldMkLst>
          <pc:docMk/>
          <pc:sldMk cId="1584346243" sldId="1272"/>
        </pc:sldMkLst>
      </pc:sldChg>
      <pc:sldChg chg="del">
        <pc:chgData name="Margaux Buguet" userId="74922053-cbe8-4ba8-8604-fd689a4c4859" providerId="ADAL" clId="{72CA06CC-D474-47B6-AD49-E75C03854F4F}" dt="2021-04-28T11:41:44.401" v="1298" actId="2696"/>
        <pc:sldMkLst>
          <pc:docMk/>
          <pc:sldMk cId="3195025874" sldId="1278"/>
        </pc:sldMkLst>
      </pc:sldChg>
      <pc:sldChg chg="del">
        <pc:chgData name="Margaux Buguet" userId="74922053-cbe8-4ba8-8604-fd689a4c4859" providerId="ADAL" clId="{72CA06CC-D474-47B6-AD49-E75C03854F4F}" dt="2021-04-28T11:41:39.387" v="1278" actId="2696"/>
        <pc:sldMkLst>
          <pc:docMk/>
          <pc:sldMk cId="1961430573" sldId="1280"/>
        </pc:sldMkLst>
      </pc:sldChg>
      <pc:sldChg chg="del">
        <pc:chgData name="Margaux Buguet" userId="74922053-cbe8-4ba8-8604-fd689a4c4859" providerId="ADAL" clId="{72CA06CC-D474-47B6-AD49-E75C03854F4F}" dt="2021-04-28T11:41:44.967" v="1299" actId="2696"/>
        <pc:sldMkLst>
          <pc:docMk/>
          <pc:sldMk cId="4188442757" sldId="1282"/>
        </pc:sldMkLst>
      </pc:sldChg>
      <pc:sldChg chg="del">
        <pc:chgData name="Margaux Buguet" userId="74922053-cbe8-4ba8-8604-fd689a4c4859" providerId="ADAL" clId="{72CA06CC-D474-47B6-AD49-E75C03854F4F}" dt="2021-04-28T11:41:45.405" v="1300" actId="2696"/>
        <pc:sldMkLst>
          <pc:docMk/>
          <pc:sldMk cId="2087155567" sldId="1283"/>
        </pc:sldMkLst>
      </pc:sldChg>
      <pc:sldChg chg="del">
        <pc:chgData name="Margaux Buguet" userId="74922053-cbe8-4ba8-8604-fd689a4c4859" providerId="ADAL" clId="{72CA06CC-D474-47B6-AD49-E75C03854F4F}" dt="2021-04-28T11:41:45.652" v="1301" actId="2696"/>
        <pc:sldMkLst>
          <pc:docMk/>
          <pc:sldMk cId="2451629062" sldId="1284"/>
        </pc:sldMkLst>
      </pc:sldChg>
      <pc:sldChg chg="del">
        <pc:chgData name="Margaux Buguet" userId="74922053-cbe8-4ba8-8604-fd689a4c4859" providerId="ADAL" clId="{72CA06CC-D474-47B6-AD49-E75C03854F4F}" dt="2021-04-28T11:41:46.196" v="1302" actId="2696"/>
        <pc:sldMkLst>
          <pc:docMk/>
          <pc:sldMk cId="1012637888" sldId="1285"/>
        </pc:sldMkLst>
      </pc:sldChg>
      <pc:sldChg chg="del">
        <pc:chgData name="Margaux Buguet" userId="74922053-cbe8-4ba8-8604-fd689a4c4859" providerId="ADAL" clId="{72CA06CC-D474-47B6-AD49-E75C03854F4F}" dt="2021-04-28T11:41:46.718" v="1303" actId="2696"/>
        <pc:sldMkLst>
          <pc:docMk/>
          <pc:sldMk cId="8283216" sldId="1286"/>
        </pc:sldMkLst>
      </pc:sldChg>
      <pc:sldChg chg="del">
        <pc:chgData name="Margaux Buguet" userId="74922053-cbe8-4ba8-8604-fd689a4c4859" providerId="ADAL" clId="{72CA06CC-D474-47B6-AD49-E75C03854F4F}" dt="2021-04-28T11:41:47.444" v="1305" actId="2696"/>
        <pc:sldMkLst>
          <pc:docMk/>
          <pc:sldMk cId="1455050670" sldId="1287"/>
        </pc:sldMkLst>
      </pc:sldChg>
      <pc:sldChg chg="del">
        <pc:chgData name="Margaux Buguet" userId="74922053-cbe8-4ba8-8604-fd689a4c4859" providerId="ADAL" clId="{72CA06CC-D474-47B6-AD49-E75C03854F4F}" dt="2021-04-28T11:41:47.695" v="1306" actId="2696"/>
        <pc:sldMkLst>
          <pc:docMk/>
          <pc:sldMk cId="112806177" sldId="1288"/>
        </pc:sldMkLst>
      </pc:sldChg>
      <pc:sldChg chg="del">
        <pc:chgData name="Margaux Buguet" userId="74922053-cbe8-4ba8-8604-fd689a4c4859" providerId="ADAL" clId="{72CA06CC-D474-47B6-AD49-E75C03854F4F}" dt="2021-04-28T11:41:48.211" v="1307" actId="2696"/>
        <pc:sldMkLst>
          <pc:docMk/>
          <pc:sldMk cId="3949861150" sldId="1289"/>
        </pc:sldMkLst>
      </pc:sldChg>
      <pc:sldChg chg="del">
        <pc:chgData name="Margaux Buguet" userId="74922053-cbe8-4ba8-8604-fd689a4c4859" providerId="ADAL" clId="{72CA06CC-D474-47B6-AD49-E75C03854F4F}" dt="2021-04-28T11:41:48.465" v="1308" actId="2696"/>
        <pc:sldMkLst>
          <pc:docMk/>
          <pc:sldMk cId="3764881490" sldId="1290"/>
        </pc:sldMkLst>
      </pc:sldChg>
      <pc:sldChg chg="delSp add del">
        <pc:chgData name="Margaux Buguet" userId="74922053-cbe8-4ba8-8604-fd689a4c4859" providerId="ADAL" clId="{72CA06CC-D474-47B6-AD49-E75C03854F4F}" dt="2021-05-03T12:32:26.586" v="6204" actId="478"/>
        <pc:sldMkLst>
          <pc:docMk/>
          <pc:sldMk cId="247729287" sldId="1291"/>
        </pc:sldMkLst>
        <pc:spChg chg="del">
          <ac:chgData name="Margaux Buguet" userId="74922053-cbe8-4ba8-8604-fd689a4c4859" providerId="ADAL" clId="{72CA06CC-D474-47B6-AD49-E75C03854F4F}" dt="2021-05-03T12:32:26.586" v="6204" actId="478"/>
          <ac:spMkLst>
            <pc:docMk/>
            <pc:sldMk cId="247729287" sldId="1291"/>
            <ac:spMk id="2" creationId="{7ABCC9DB-2E2F-4D0B-B358-C3157C3980EA}"/>
          </ac:spMkLst>
        </pc:spChg>
      </pc:sldChg>
      <pc:sldChg chg="del">
        <pc:chgData name="Margaux Buguet" userId="74922053-cbe8-4ba8-8604-fd689a4c4859" providerId="ADAL" clId="{72CA06CC-D474-47B6-AD49-E75C03854F4F}" dt="2021-04-28T11:41:47.193" v="1304" actId="2696"/>
        <pc:sldMkLst>
          <pc:docMk/>
          <pc:sldMk cId="1621478070" sldId="1292"/>
        </pc:sldMkLst>
      </pc:sldChg>
      <pc:sldChg chg="del">
        <pc:chgData name="Margaux Buguet" userId="74922053-cbe8-4ba8-8604-fd689a4c4859" providerId="ADAL" clId="{72CA06CC-D474-47B6-AD49-E75C03854F4F}" dt="2021-04-28T11:41:43.654" v="1295" actId="2696"/>
        <pc:sldMkLst>
          <pc:docMk/>
          <pc:sldMk cId="161375119" sldId="1293"/>
        </pc:sldMkLst>
      </pc:sldChg>
      <pc:sldChg chg="del">
        <pc:chgData name="Margaux Buguet" userId="74922053-cbe8-4ba8-8604-fd689a4c4859" providerId="ADAL" clId="{72CA06CC-D474-47B6-AD49-E75C03854F4F}" dt="2021-04-28T11:41:39.800" v="1279" actId="2696"/>
        <pc:sldMkLst>
          <pc:docMk/>
          <pc:sldMk cId="2684613719" sldId="1294"/>
        </pc:sldMkLst>
      </pc:sldChg>
      <pc:sldChg chg="del">
        <pc:chgData name="Margaux Buguet" userId="74922053-cbe8-4ba8-8604-fd689a4c4859" providerId="ADAL" clId="{72CA06CC-D474-47B6-AD49-E75C03854F4F}" dt="2021-04-28T11:41:40.002" v="1280" actId="2696"/>
        <pc:sldMkLst>
          <pc:docMk/>
          <pc:sldMk cId="2103606177" sldId="1295"/>
        </pc:sldMkLst>
      </pc:sldChg>
      <pc:sldChg chg="del">
        <pc:chgData name="Margaux Buguet" userId="74922053-cbe8-4ba8-8604-fd689a4c4859" providerId="ADAL" clId="{72CA06CC-D474-47B6-AD49-E75C03854F4F}" dt="2021-04-28T11:41:40.220" v="1281" actId="2696"/>
        <pc:sldMkLst>
          <pc:docMk/>
          <pc:sldMk cId="991067755" sldId="1296"/>
        </pc:sldMkLst>
      </pc:sldChg>
      <pc:sldChg chg="del">
        <pc:chgData name="Margaux Buguet" userId="74922053-cbe8-4ba8-8604-fd689a4c4859" providerId="ADAL" clId="{72CA06CC-D474-47B6-AD49-E75C03854F4F}" dt="2021-04-28T11:41:40.405" v="1282" actId="2696"/>
        <pc:sldMkLst>
          <pc:docMk/>
          <pc:sldMk cId="2417045710" sldId="1297"/>
        </pc:sldMkLst>
      </pc:sldChg>
      <pc:sldChg chg="del">
        <pc:chgData name="Margaux Buguet" userId="74922053-cbe8-4ba8-8604-fd689a4c4859" providerId="ADAL" clId="{72CA06CC-D474-47B6-AD49-E75C03854F4F}" dt="2021-04-28T11:41:40.605" v="1283" actId="2696"/>
        <pc:sldMkLst>
          <pc:docMk/>
          <pc:sldMk cId="2120036610" sldId="1298"/>
        </pc:sldMkLst>
      </pc:sldChg>
      <pc:sldChg chg="del">
        <pc:chgData name="Margaux Buguet" userId="74922053-cbe8-4ba8-8604-fd689a4c4859" providerId="ADAL" clId="{72CA06CC-D474-47B6-AD49-E75C03854F4F}" dt="2021-04-28T11:41:40.795" v="1284" actId="2696"/>
        <pc:sldMkLst>
          <pc:docMk/>
          <pc:sldMk cId="555360510" sldId="1299"/>
        </pc:sldMkLst>
      </pc:sldChg>
      <pc:sldChg chg="del">
        <pc:chgData name="Margaux Buguet" userId="74922053-cbe8-4ba8-8604-fd689a4c4859" providerId="ADAL" clId="{72CA06CC-D474-47B6-AD49-E75C03854F4F}" dt="2021-04-28T11:41:40.990" v="1285" actId="2696"/>
        <pc:sldMkLst>
          <pc:docMk/>
          <pc:sldMk cId="1721271149" sldId="1300"/>
        </pc:sldMkLst>
      </pc:sldChg>
      <pc:sldChg chg="del">
        <pc:chgData name="Margaux Buguet" userId="74922053-cbe8-4ba8-8604-fd689a4c4859" providerId="ADAL" clId="{72CA06CC-D474-47B6-AD49-E75C03854F4F}" dt="2021-04-28T11:41:41.192" v="1286" actId="2696"/>
        <pc:sldMkLst>
          <pc:docMk/>
          <pc:sldMk cId="725943701" sldId="1301"/>
        </pc:sldMkLst>
      </pc:sldChg>
      <pc:sldChg chg="del">
        <pc:chgData name="Margaux Buguet" userId="74922053-cbe8-4ba8-8604-fd689a4c4859" providerId="ADAL" clId="{72CA06CC-D474-47B6-AD49-E75C03854F4F}" dt="2021-04-28T11:41:39.262" v="1277" actId="2696"/>
        <pc:sldMkLst>
          <pc:docMk/>
          <pc:sldMk cId="3970504039" sldId="1302"/>
        </pc:sldMkLst>
      </pc:sldChg>
      <pc:sldChg chg="del">
        <pc:chgData name="Margaux Buguet" userId="74922053-cbe8-4ba8-8604-fd689a4c4859" providerId="ADAL" clId="{72CA06CC-D474-47B6-AD49-E75C03854F4F}" dt="2021-04-28T11:41:41.587" v="1288" actId="2696"/>
        <pc:sldMkLst>
          <pc:docMk/>
          <pc:sldMk cId="3780071403" sldId="1303"/>
        </pc:sldMkLst>
      </pc:sldChg>
      <pc:sldChg chg="del">
        <pc:chgData name="Margaux Buguet" userId="74922053-cbe8-4ba8-8604-fd689a4c4859" providerId="ADAL" clId="{72CA06CC-D474-47B6-AD49-E75C03854F4F}" dt="2021-04-28T11:41:41.850" v="1289" actId="2696"/>
        <pc:sldMkLst>
          <pc:docMk/>
          <pc:sldMk cId="4136103917" sldId="1304"/>
        </pc:sldMkLst>
      </pc:sldChg>
      <pc:sldChg chg="del">
        <pc:chgData name="Margaux Buguet" userId="74922053-cbe8-4ba8-8604-fd689a4c4859" providerId="ADAL" clId="{72CA06CC-D474-47B6-AD49-E75C03854F4F}" dt="2021-04-28T11:41:42.075" v="1290" actId="2696"/>
        <pc:sldMkLst>
          <pc:docMk/>
          <pc:sldMk cId="605658252" sldId="1305"/>
        </pc:sldMkLst>
      </pc:sldChg>
      <pc:sldChg chg="del">
        <pc:chgData name="Margaux Buguet" userId="74922053-cbe8-4ba8-8604-fd689a4c4859" providerId="ADAL" clId="{72CA06CC-D474-47B6-AD49-E75C03854F4F}" dt="2021-04-28T11:41:42.331" v="1291" actId="2696"/>
        <pc:sldMkLst>
          <pc:docMk/>
          <pc:sldMk cId="1821114699" sldId="1306"/>
        </pc:sldMkLst>
      </pc:sldChg>
      <pc:sldChg chg="del">
        <pc:chgData name="Margaux Buguet" userId="74922053-cbe8-4ba8-8604-fd689a4c4859" providerId="ADAL" clId="{72CA06CC-D474-47B6-AD49-E75C03854F4F}" dt="2021-04-28T11:41:42.607" v="1292" actId="2696"/>
        <pc:sldMkLst>
          <pc:docMk/>
          <pc:sldMk cId="793602131" sldId="1307"/>
        </pc:sldMkLst>
      </pc:sldChg>
      <pc:sldChg chg="addSp delSp modSp add">
        <pc:chgData name="Margaux Buguet" userId="74922053-cbe8-4ba8-8604-fd689a4c4859" providerId="ADAL" clId="{72CA06CC-D474-47B6-AD49-E75C03854F4F}" dt="2021-04-28T17:26:34.758" v="4155" actId="207"/>
        <pc:sldMkLst>
          <pc:docMk/>
          <pc:sldMk cId="1195098038" sldId="1308"/>
        </pc:sldMkLst>
        <pc:spChg chg="add mod">
          <ac:chgData name="Margaux Buguet" userId="74922053-cbe8-4ba8-8604-fd689a4c4859" providerId="ADAL" clId="{72CA06CC-D474-47B6-AD49-E75C03854F4F}" dt="2021-04-28T17:25:56.181" v="4145" actId="1076"/>
          <ac:spMkLst>
            <pc:docMk/>
            <pc:sldMk cId="1195098038" sldId="1308"/>
            <ac:spMk id="2" creationId="{B0BF28BC-9560-414A-9388-C9D7D01CC747}"/>
          </ac:spMkLst>
        </pc:spChg>
        <pc:spChg chg="add mod">
          <ac:chgData name="Margaux Buguet" userId="74922053-cbe8-4ba8-8604-fd689a4c4859" providerId="ADAL" clId="{72CA06CC-D474-47B6-AD49-E75C03854F4F}" dt="2021-04-28T17:26:00.285" v="4146" actId="1076"/>
          <ac:spMkLst>
            <pc:docMk/>
            <pc:sldMk cId="1195098038" sldId="1308"/>
            <ac:spMk id="4" creationId="{9F57675B-30E5-4127-B6B6-A7F4A4675C45}"/>
          </ac:spMkLst>
        </pc:spChg>
        <pc:spChg chg="add mod">
          <ac:chgData name="Margaux Buguet" userId="74922053-cbe8-4ba8-8604-fd689a4c4859" providerId="ADAL" clId="{72CA06CC-D474-47B6-AD49-E75C03854F4F}" dt="2021-04-28T17:26:34.758" v="4155" actId="207"/>
          <ac:spMkLst>
            <pc:docMk/>
            <pc:sldMk cId="1195098038" sldId="1308"/>
            <ac:spMk id="5" creationId="{0A102857-5465-44B2-B121-B2225C617DD8}"/>
          </ac:spMkLst>
        </pc:spChg>
        <pc:spChg chg="add mod">
          <ac:chgData name="Margaux Buguet" userId="74922053-cbe8-4ba8-8604-fd689a4c4859" providerId="ADAL" clId="{72CA06CC-D474-47B6-AD49-E75C03854F4F}" dt="2021-04-28T17:25:22.681" v="4136" actId="1076"/>
          <ac:spMkLst>
            <pc:docMk/>
            <pc:sldMk cId="1195098038" sldId="1308"/>
            <ac:spMk id="8" creationId="{CCFB0B16-8A2C-488B-858E-B7593DA6D5E7}"/>
          </ac:spMkLst>
        </pc:spChg>
        <pc:spChg chg="add del mod">
          <ac:chgData name="Margaux Buguet" userId="74922053-cbe8-4ba8-8604-fd689a4c4859" providerId="ADAL" clId="{72CA06CC-D474-47B6-AD49-E75C03854F4F}" dt="2021-04-28T17:24:43.397" v="4124" actId="478"/>
          <ac:spMkLst>
            <pc:docMk/>
            <pc:sldMk cId="1195098038" sldId="1308"/>
            <ac:spMk id="9" creationId="{F68C82C2-DDF5-43D2-A3A1-1CBB51FF652D}"/>
          </ac:spMkLst>
        </pc:spChg>
        <pc:picChg chg="add mod">
          <ac:chgData name="Margaux Buguet" userId="74922053-cbe8-4ba8-8604-fd689a4c4859" providerId="ADAL" clId="{72CA06CC-D474-47B6-AD49-E75C03854F4F}" dt="2021-04-28T17:25:52.849" v="4144" actId="1076"/>
          <ac:picMkLst>
            <pc:docMk/>
            <pc:sldMk cId="1195098038" sldId="1308"/>
            <ac:picMk id="7" creationId="{A2832BF4-DC62-40CA-8092-D032D14A345E}"/>
          </ac:picMkLst>
        </pc:picChg>
        <pc:cxnChg chg="add mod">
          <ac:chgData name="Margaux Buguet" userId="74922053-cbe8-4ba8-8604-fd689a4c4859" providerId="ADAL" clId="{72CA06CC-D474-47B6-AD49-E75C03854F4F}" dt="2021-04-28T17:26:00.285" v="4146" actId="1076"/>
          <ac:cxnSpMkLst>
            <pc:docMk/>
            <pc:sldMk cId="1195098038" sldId="1308"/>
            <ac:cxnSpMk id="3" creationId="{7B5A1780-EE0F-4AEC-93A4-A98A38A39BBB}"/>
          </ac:cxnSpMkLst>
        </pc:cxnChg>
        <pc:cxnChg chg="add mod">
          <ac:chgData name="Margaux Buguet" userId="74922053-cbe8-4ba8-8604-fd689a4c4859" providerId="ADAL" clId="{72CA06CC-D474-47B6-AD49-E75C03854F4F}" dt="2021-04-28T17:25:35.065" v="4139" actId="208"/>
          <ac:cxnSpMkLst>
            <pc:docMk/>
            <pc:sldMk cId="1195098038" sldId="1308"/>
            <ac:cxnSpMk id="6" creationId="{C78B1957-1835-451E-94FF-5F27A4B98529}"/>
          </ac:cxnSpMkLst>
        </pc:cxnChg>
      </pc:sldChg>
      <pc:sldChg chg="addSp delSp modSp add">
        <pc:chgData name="Margaux Buguet" userId="74922053-cbe8-4ba8-8604-fd689a4c4859" providerId="ADAL" clId="{72CA06CC-D474-47B6-AD49-E75C03854F4F}" dt="2021-05-03T13:01:42.335" v="6519" actId="1076"/>
        <pc:sldMkLst>
          <pc:docMk/>
          <pc:sldMk cId="2089258846" sldId="1309"/>
        </pc:sldMkLst>
        <pc:spChg chg="add mod">
          <ac:chgData name="Margaux Buguet" userId="74922053-cbe8-4ba8-8604-fd689a4c4859" providerId="ADAL" clId="{72CA06CC-D474-47B6-AD49-E75C03854F4F}" dt="2021-04-28T06:48:25.749" v="191" actId="20577"/>
          <ac:spMkLst>
            <pc:docMk/>
            <pc:sldMk cId="2089258846" sldId="1309"/>
            <ac:spMk id="2" creationId="{58A1CF59-D3BD-4177-B764-89A3C2922180}"/>
          </ac:spMkLst>
        </pc:spChg>
        <pc:spChg chg="add mod">
          <ac:chgData name="Margaux Buguet" userId="74922053-cbe8-4ba8-8604-fd689a4c4859" providerId="ADAL" clId="{72CA06CC-D474-47B6-AD49-E75C03854F4F}" dt="2021-04-28T06:48:56.082" v="193" actId="14100"/>
          <ac:spMkLst>
            <pc:docMk/>
            <pc:sldMk cId="2089258846" sldId="1309"/>
            <ac:spMk id="3" creationId="{C79E5A8D-361B-483E-8B17-00E27B0B7A6D}"/>
          </ac:spMkLst>
        </pc:spChg>
        <pc:spChg chg="add mod">
          <ac:chgData name="Margaux Buguet" userId="74922053-cbe8-4ba8-8604-fd689a4c4859" providerId="ADAL" clId="{72CA06CC-D474-47B6-AD49-E75C03854F4F}" dt="2021-04-28T06:48:14.766" v="172" actId="1035"/>
          <ac:spMkLst>
            <pc:docMk/>
            <pc:sldMk cId="2089258846" sldId="1309"/>
            <ac:spMk id="6" creationId="{C3C9338A-FA4B-4267-B631-AA6CA7D80A71}"/>
          </ac:spMkLst>
        </pc:spChg>
        <pc:spChg chg="add mod">
          <ac:chgData name="Margaux Buguet" userId="74922053-cbe8-4ba8-8604-fd689a4c4859" providerId="ADAL" clId="{72CA06CC-D474-47B6-AD49-E75C03854F4F}" dt="2021-04-28T06:49:47.278" v="199" actId="1076"/>
          <ac:spMkLst>
            <pc:docMk/>
            <pc:sldMk cId="2089258846" sldId="1309"/>
            <ac:spMk id="7" creationId="{70106E7F-0977-4A34-9952-57691659A16D}"/>
          </ac:spMkLst>
        </pc:spChg>
        <pc:spChg chg="add mod">
          <ac:chgData name="Margaux Buguet" userId="74922053-cbe8-4ba8-8604-fd689a4c4859" providerId="ADAL" clId="{72CA06CC-D474-47B6-AD49-E75C03854F4F}" dt="2021-04-28T06:48:14.766" v="172" actId="1035"/>
          <ac:spMkLst>
            <pc:docMk/>
            <pc:sldMk cId="2089258846" sldId="1309"/>
            <ac:spMk id="10" creationId="{93D057F6-E0E1-4879-902F-C1543EBA2836}"/>
          </ac:spMkLst>
        </pc:spChg>
        <pc:spChg chg="add mod">
          <ac:chgData name="Margaux Buguet" userId="74922053-cbe8-4ba8-8604-fd689a4c4859" providerId="ADAL" clId="{72CA06CC-D474-47B6-AD49-E75C03854F4F}" dt="2021-04-28T06:48:14.766" v="172" actId="1035"/>
          <ac:spMkLst>
            <pc:docMk/>
            <pc:sldMk cId="2089258846" sldId="1309"/>
            <ac:spMk id="11" creationId="{BBC2568C-B006-415C-8F36-B50D568511CD}"/>
          </ac:spMkLst>
        </pc:spChg>
        <pc:spChg chg="add mod ord">
          <ac:chgData name="Margaux Buguet" userId="74922053-cbe8-4ba8-8604-fd689a4c4859" providerId="ADAL" clId="{72CA06CC-D474-47B6-AD49-E75C03854F4F}" dt="2021-05-03T12:56:03.230" v="6213" actId="166"/>
          <ac:spMkLst>
            <pc:docMk/>
            <pc:sldMk cId="2089258846" sldId="1309"/>
            <ac:spMk id="15" creationId="{D712C248-811A-477C-A361-7C1D734C4E8E}"/>
          </ac:spMkLst>
        </pc:spChg>
        <pc:spChg chg="add mod">
          <ac:chgData name="Margaux Buguet" userId="74922053-cbe8-4ba8-8604-fd689a4c4859" providerId="ADAL" clId="{72CA06CC-D474-47B6-AD49-E75C03854F4F}" dt="2021-05-03T12:59:04.036" v="6270" actId="1076"/>
          <ac:spMkLst>
            <pc:docMk/>
            <pc:sldMk cId="2089258846" sldId="1309"/>
            <ac:spMk id="16" creationId="{D2201E39-F979-44BD-9592-38DED85095A5}"/>
          </ac:spMkLst>
        </pc:spChg>
        <pc:spChg chg="add mod">
          <ac:chgData name="Margaux Buguet" userId="74922053-cbe8-4ba8-8604-fd689a4c4859" providerId="ADAL" clId="{72CA06CC-D474-47B6-AD49-E75C03854F4F}" dt="2021-04-28T06:49:43.402" v="198" actId="1076"/>
          <ac:spMkLst>
            <pc:docMk/>
            <pc:sldMk cId="2089258846" sldId="1309"/>
            <ac:spMk id="23" creationId="{9ED62E55-A60A-40C3-9ADE-B83C7605EDD0}"/>
          </ac:spMkLst>
        </pc:spChg>
        <pc:spChg chg="add mod">
          <ac:chgData name="Margaux Buguet" userId="74922053-cbe8-4ba8-8604-fd689a4c4859" providerId="ADAL" clId="{72CA06CC-D474-47B6-AD49-E75C03854F4F}" dt="2021-04-28T06:48:14.766" v="172" actId="1035"/>
          <ac:spMkLst>
            <pc:docMk/>
            <pc:sldMk cId="2089258846" sldId="1309"/>
            <ac:spMk id="26" creationId="{22DAA3BB-AD29-4833-8BAC-9640884CE4B7}"/>
          </ac:spMkLst>
        </pc:spChg>
        <pc:spChg chg="add mod">
          <ac:chgData name="Margaux Buguet" userId="74922053-cbe8-4ba8-8604-fd689a4c4859" providerId="ADAL" clId="{72CA06CC-D474-47B6-AD49-E75C03854F4F}" dt="2021-04-28T06:48:14.766" v="172" actId="1035"/>
          <ac:spMkLst>
            <pc:docMk/>
            <pc:sldMk cId="2089258846" sldId="1309"/>
            <ac:spMk id="28" creationId="{8F371D6D-E3EC-4B0D-9DC4-AEB2EEE094AE}"/>
          </ac:spMkLst>
        </pc:spChg>
        <pc:spChg chg="add mod">
          <ac:chgData name="Margaux Buguet" userId="74922053-cbe8-4ba8-8604-fd689a4c4859" providerId="ADAL" clId="{72CA06CC-D474-47B6-AD49-E75C03854F4F}" dt="2021-04-28T06:48:14.766" v="172" actId="1035"/>
          <ac:spMkLst>
            <pc:docMk/>
            <pc:sldMk cId="2089258846" sldId="1309"/>
            <ac:spMk id="31" creationId="{42D9F2F8-986F-43F4-B672-299CFAB818BB}"/>
          </ac:spMkLst>
        </pc:spChg>
        <pc:spChg chg="add mod">
          <ac:chgData name="Margaux Buguet" userId="74922053-cbe8-4ba8-8604-fd689a4c4859" providerId="ADAL" clId="{72CA06CC-D474-47B6-AD49-E75C03854F4F}" dt="2021-04-28T06:48:14.766" v="172" actId="1035"/>
          <ac:spMkLst>
            <pc:docMk/>
            <pc:sldMk cId="2089258846" sldId="1309"/>
            <ac:spMk id="33" creationId="{02366079-64AA-4EF4-8A01-170397D4B23F}"/>
          </ac:spMkLst>
        </pc:spChg>
        <pc:spChg chg="add mod">
          <ac:chgData name="Margaux Buguet" userId="74922053-cbe8-4ba8-8604-fd689a4c4859" providerId="ADAL" clId="{72CA06CC-D474-47B6-AD49-E75C03854F4F}" dt="2021-04-28T06:50:02.250" v="204" actId="14100"/>
          <ac:spMkLst>
            <pc:docMk/>
            <pc:sldMk cId="2089258846" sldId="1309"/>
            <ac:spMk id="34" creationId="{49810FD5-4B03-44C9-932E-4ED7013382CB}"/>
          </ac:spMkLst>
        </pc:spChg>
        <pc:spChg chg="add mod">
          <ac:chgData name="Margaux Buguet" userId="74922053-cbe8-4ba8-8604-fd689a4c4859" providerId="ADAL" clId="{72CA06CC-D474-47B6-AD49-E75C03854F4F}" dt="2021-04-28T06:48:14.766" v="172" actId="1035"/>
          <ac:spMkLst>
            <pc:docMk/>
            <pc:sldMk cId="2089258846" sldId="1309"/>
            <ac:spMk id="36" creationId="{F86FB9DA-DBE5-4F55-A784-86FADB5C77C7}"/>
          </ac:spMkLst>
        </pc:spChg>
        <pc:spChg chg="add mod">
          <ac:chgData name="Margaux Buguet" userId="74922053-cbe8-4ba8-8604-fd689a4c4859" providerId="ADAL" clId="{72CA06CC-D474-47B6-AD49-E75C03854F4F}" dt="2021-04-28T06:48:14.766" v="172" actId="1035"/>
          <ac:spMkLst>
            <pc:docMk/>
            <pc:sldMk cId="2089258846" sldId="1309"/>
            <ac:spMk id="37" creationId="{24E55CF5-D25D-4F6B-845E-821FACA8729A}"/>
          </ac:spMkLst>
        </pc:spChg>
        <pc:spChg chg="add mod">
          <ac:chgData name="Margaux Buguet" userId="74922053-cbe8-4ba8-8604-fd689a4c4859" providerId="ADAL" clId="{72CA06CC-D474-47B6-AD49-E75C03854F4F}" dt="2021-04-28T06:48:14.766" v="172" actId="1035"/>
          <ac:spMkLst>
            <pc:docMk/>
            <pc:sldMk cId="2089258846" sldId="1309"/>
            <ac:spMk id="39" creationId="{55CAC1B8-9E7F-44DB-A861-07DA0FB81236}"/>
          </ac:spMkLst>
        </pc:spChg>
        <pc:spChg chg="add mod">
          <ac:chgData name="Margaux Buguet" userId="74922053-cbe8-4ba8-8604-fd689a4c4859" providerId="ADAL" clId="{72CA06CC-D474-47B6-AD49-E75C03854F4F}" dt="2021-04-28T06:48:14.766" v="172" actId="1035"/>
          <ac:spMkLst>
            <pc:docMk/>
            <pc:sldMk cId="2089258846" sldId="1309"/>
            <ac:spMk id="41" creationId="{A8D4F93D-A461-40B1-8734-8DD93FA8E9D6}"/>
          </ac:spMkLst>
        </pc:spChg>
        <pc:spChg chg="add mod">
          <ac:chgData name="Margaux Buguet" userId="74922053-cbe8-4ba8-8604-fd689a4c4859" providerId="ADAL" clId="{72CA06CC-D474-47B6-AD49-E75C03854F4F}" dt="2021-04-28T06:48:14.766" v="172" actId="1035"/>
          <ac:spMkLst>
            <pc:docMk/>
            <pc:sldMk cId="2089258846" sldId="1309"/>
            <ac:spMk id="44" creationId="{63684510-B01A-4B67-890A-0A9EE8287AAF}"/>
          </ac:spMkLst>
        </pc:spChg>
        <pc:spChg chg="add mod">
          <ac:chgData name="Margaux Buguet" userId="74922053-cbe8-4ba8-8604-fd689a4c4859" providerId="ADAL" clId="{72CA06CC-D474-47B6-AD49-E75C03854F4F}" dt="2021-04-28T06:48:14.766" v="172" actId="1035"/>
          <ac:spMkLst>
            <pc:docMk/>
            <pc:sldMk cId="2089258846" sldId="1309"/>
            <ac:spMk id="47" creationId="{44929AFF-1821-429F-8F75-4E6D80951DF5}"/>
          </ac:spMkLst>
        </pc:spChg>
        <pc:spChg chg="add mod">
          <ac:chgData name="Margaux Buguet" userId="74922053-cbe8-4ba8-8604-fd689a4c4859" providerId="ADAL" clId="{72CA06CC-D474-47B6-AD49-E75C03854F4F}" dt="2021-04-28T06:48:14.766" v="172" actId="1035"/>
          <ac:spMkLst>
            <pc:docMk/>
            <pc:sldMk cId="2089258846" sldId="1309"/>
            <ac:spMk id="50" creationId="{0F7D29AA-4F13-4AAE-B4C3-A43804A61EDB}"/>
          </ac:spMkLst>
        </pc:spChg>
        <pc:spChg chg="add mod">
          <ac:chgData name="Margaux Buguet" userId="74922053-cbe8-4ba8-8604-fd689a4c4859" providerId="ADAL" clId="{72CA06CC-D474-47B6-AD49-E75C03854F4F}" dt="2021-04-28T06:48:14.766" v="172" actId="1035"/>
          <ac:spMkLst>
            <pc:docMk/>
            <pc:sldMk cId="2089258846" sldId="1309"/>
            <ac:spMk id="54" creationId="{62085D4F-DA31-43D2-BFA1-92347C6C46DD}"/>
          </ac:spMkLst>
        </pc:spChg>
        <pc:spChg chg="add mod">
          <ac:chgData name="Margaux Buguet" userId="74922053-cbe8-4ba8-8604-fd689a4c4859" providerId="ADAL" clId="{72CA06CC-D474-47B6-AD49-E75C03854F4F}" dt="2021-04-28T06:50:25.190" v="207" actId="1076"/>
          <ac:spMkLst>
            <pc:docMk/>
            <pc:sldMk cId="2089258846" sldId="1309"/>
            <ac:spMk id="56" creationId="{0FD73D9F-AF0D-47A7-BBB0-3672020665E1}"/>
          </ac:spMkLst>
        </pc:spChg>
        <pc:spChg chg="add mod">
          <ac:chgData name="Margaux Buguet" userId="74922053-cbe8-4ba8-8604-fd689a4c4859" providerId="ADAL" clId="{72CA06CC-D474-47B6-AD49-E75C03854F4F}" dt="2021-04-28T06:50:23.278" v="206" actId="1076"/>
          <ac:spMkLst>
            <pc:docMk/>
            <pc:sldMk cId="2089258846" sldId="1309"/>
            <ac:spMk id="57" creationId="{ACDA0A30-58B1-4334-AAC6-FF0248F2C0AF}"/>
          </ac:spMkLst>
        </pc:spChg>
        <pc:spChg chg="add mod">
          <ac:chgData name="Margaux Buguet" userId="74922053-cbe8-4ba8-8604-fd689a4c4859" providerId="ADAL" clId="{72CA06CC-D474-47B6-AD49-E75C03854F4F}" dt="2021-05-03T13:01:42.335" v="6519" actId="1076"/>
          <ac:spMkLst>
            <pc:docMk/>
            <pc:sldMk cId="2089258846" sldId="1309"/>
            <ac:spMk id="58" creationId="{8FE258B9-F224-4489-8EDE-4FE86B69D0B7}"/>
          </ac:spMkLst>
        </pc:spChg>
        <pc:spChg chg="add del">
          <ac:chgData name="Margaux Buguet" userId="74922053-cbe8-4ba8-8604-fd689a4c4859" providerId="ADAL" clId="{72CA06CC-D474-47B6-AD49-E75C03854F4F}" dt="2021-04-28T06:50:46.237" v="209"/>
          <ac:spMkLst>
            <pc:docMk/>
            <pc:sldMk cId="2089258846" sldId="1309"/>
            <ac:spMk id="58" creationId="{B54ECE39-6EE4-4EDB-BBAE-43048A9BBC27}"/>
          </ac:spMkLst>
        </pc:spChg>
        <pc:spChg chg="add del">
          <ac:chgData name="Margaux Buguet" userId="74922053-cbe8-4ba8-8604-fd689a4c4859" providerId="ADAL" clId="{72CA06CC-D474-47B6-AD49-E75C03854F4F}" dt="2021-04-28T06:50:46.237" v="209"/>
          <ac:spMkLst>
            <pc:docMk/>
            <pc:sldMk cId="2089258846" sldId="1309"/>
            <ac:spMk id="59" creationId="{066D4E21-BDA1-452D-B711-358AD8F6F4BC}"/>
          </ac:spMkLst>
        </pc:spChg>
        <pc:graphicFrameChg chg="add mod">
          <ac:chgData name="Margaux Buguet" userId="74922053-cbe8-4ba8-8604-fd689a4c4859" providerId="ADAL" clId="{72CA06CC-D474-47B6-AD49-E75C03854F4F}" dt="2021-04-28T06:48:14.766" v="172" actId="1035"/>
          <ac:graphicFrameMkLst>
            <pc:docMk/>
            <pc:sldMk cId="2089258846" sldId="1309"/>
            <ac:graphicFrameMk id="5" creationId="{28B8A92C-0379-45D5-BF98-0E821BE1327D}"/>
          </ac:graphicFrameMkLst>
        </pc:graphicFrameChg>
        <pc:picChg chg="add mod">
          <ac:chgData name="Margaux Buguet" userId="74922053-cbe8-4ba8-8604-fd689a4c4859" providerId="ADAL" clId="{72CA06CC-D474-47B6-AD49-E75C03854F4F}" dt="2021-05-03T12:55:47.862" v="6210" actId="1076"/>
          <ac:picMkLst>
            <pc:docMk/>
            <pc:sldMk cId="2089258846" sldId="1309"/>
            <ac:picMk id="9" creationId="{E269B220-AE9C-48DD-A93F-5CC0259BCE3F}"/>
          </ac:picMkLst>
        </pc:picChg>
        <pc:picChg chg="add mod">
          <ac:chgData name="Margaux Buguet" userId="74922053-cbe8-4ba8-8604-fd689a4c4859" providerId="ADAL" clId="{72CA06CC-D474-47B6-AD49-E75C03854F4F}" dt="2021-04-28T06:48:14.766" v="172" actId="1035"/>
          <ac:picMkLst>
            <pc:docMk/>
            <pc:sldMk cId="2089258846" sldId="1309"/>
            <ac:picMk id="13" creationId="{FF856D31-CE98-406A-8654-C75EFFB76606}"/>
          </ac:picMkLst>
        </pc:picChg>
        <pc:picChg chg="add mod">
          <ac:chgData name="Margaux Buguet" userId="74922053-cbe8-4ba8-8604-fd689a4c4859" providerId="ADAL" clId="{72CA06CC-D474-47B6-AD49-E75C03854F4F}" dt="2021-05-03T12:59:04.036" v="6270" actId="1076"/>
          <ac:picMkLst>
            <pc:docMk/>
            <pc:sldMk cId="2089258846" sldId="1309"/>
            <ac:picMk id="17" creationId="{72A62BD9-7753-4A87-B2DE-D6440ECA683C}"/>
          </ac:picMkLst>
        </pc:picChg>
        <pc:picChg chg="add mod">
          <ac:chgData name="Margaux Buguet" userId="74922053-cbe8-4ba8-8604-fd689a4c4859" providerId="ADAL" clId="{72CA06CC-D474-47B6-AD49-E75C03854F4F}" dt="2021-04-28T06:48:14.766" v="172" actId="1035"/>
          <ac:picMkLst>
            <pc:docMk/>
            <pc:sldMk cId="2089258846" sldId="1309"/>
            <ac:picMk id="19" creationId="{B04C553C-0337-4DF3-888C-D45F930B988D}"/>
          </ac:picMkLst>
        </pc:picChg>
        <pc:picChg chg="add mod">
          <ac:chgData name="Margaux Buguet" userId="74922053-cbe8-4ba8-8604-fd689a4c4859" providerId="ADAL" clId="{72CA06CC-D474-47B6-AD49-E75C03854F4F}" dt="2021-04-28T06:48:14.766" v="172" actId="1035"/>
          <ac:picMkLst>
            <pc:docMk/>
            <pc:sldMk cId="2089258846" sldId="1309"/>
            <ac:picMk id="21" creationId="{5390C156-9B22-495B-AA3F-11BBF7FC9356}"/>
          </ac:picMkLst>
        </pc:picChg>
        <pc:picChg chg="add mod">
          <ac:chgData name="Margaux Buguet" userId="74922053-cbe8-4ba8-8604-fd689a4c4859" providerId="ADAL" clId="{72CA06CC-D474-47B6-AD49-E75C03854F4F}" dt="2021-04-28T06:49:43.402" v="198" actId="1076"/>
          <ac:picMkLst>
            <pc:docMk/>
            <pc:sldMk cId="2089258846" sldId="1309"/>
            <ac:picMk id="24" creationId="{17817A10-D316-41AB-997C-9022FAEC1B2F}"/>
          </ac:picMkLst>
        </pc:picChg>
        <pc:picChg chg="add mod">
          <ac:chgData name="Margaux Buguet" userId="74922053-cbe8-4ba8-8604-fd689a4c4859" providerId="ADAL" clId="{72CA06CC-D474-47B6-AD49-E75C03854F4F}" dt="2021-04-28T06:48:14.766" v="172" actId="1035"/>
          <ac:picMkLst>
            <pc:docMk/>
            <pc:sldMk cId="2089258846" sldId="1309"/>
            <ac:picMk id="29" creationId="{CD8610C3-F73A-45C3-BE4E-BC6F2746DFC0}"/>
          </ac:picMkLst>
        </pc:picChg>
        <pc:picChg chg="add mod">
          <ac:chgData name="Margaux Buguet" userId="74922053-cbe8-4ba8-8604-fd689a4c4859" providerId="ADAL" clId="{72CA06CC-D474-47B6-AD49-E75C03854F4F}" dt="2021-04-28T06:48:14.766" v="172" actId="1035"/>
          <ac:picMkLst>
            <pc:docMk/>
            <pc:sldMk cId="2089258846" sldId="1309"/>
            <ac:picMk id="30" creationId="{9EF07B56-A238-4B76-940E-1282741DBA85}"/>
          </ac:picMkLst>
        </pc:picChg>
        <pc:picChg chg="add mod">
          <ac:chgData name="Margaux Buguet" userId="74922053-cbe8-4ba8-8604-fd689a4c4859" providerId="ADAL" clId="{72CA06CC-D474-47B6-AD49-E75C03854F4F}" dt="2021-04-28T06:48:14.766" v="172" actId="1035"/>
          <ac:picMkLst>
            <pc:docMk/>
            <pc:sldMk cId="2089258846" sldId="1309"/>
            <ac:picMk id="38" creationId="{43766989-107E-4665-B078-2F35EE25C661}"/>
          </ac:picMkLst>
        </pc:picChg>
        <pc:picChg chg="add mod">
          <ac:chgData name="Margaux Buguet" userId="74922053-cbe8-4ba8-8604-fd689a4c4859" providerId="ADAL" clId="{72CA06CC-D474-47B6-AD49-E75C03854F4F}" dt="2021-04-28T06:48:14.766" v="172" actId="1035"/>
          <ac:picMkLst>
            <pc:docMk/>
            <pc:sldMk cId="2089258846" sldId="1309"/>
            <ac:picMk id="42" creationId="{D22656F9-2676-48D2-AA81-0E7199CC768A}"/>
          </ac:picMkLst>
        </pc:picChg>
        <pc:picChg chg="add mod">
          <ac:chgData name="Margaux Buguet" userId="74922053-cbe8-4ba8-8604-fd689a4c4859" providerId="ADAL" clId="{72CA06CC-D474-47B6-AD49-E75C03854F4F}" dt="2021-04-28T06:48:14.766" v="172" actId="1035"/>
          <ac:picMkLst>
            <pc:docMk/>
            <pc:sldMk cId="2089258846" sldId="1309"/>
            <ac:picMk id="45" creationId="{7EA24760-61EC-49E2-8105-1C1CAEF550AB}"/>
          </ac:picMkLst>
        </pc:picChg>
        <pc:picChg chg="add mod">
          <ac:chgData name="Margaux Buguet" userId="74922053-cbe8-4ba8-8604-fd689a4c4859" providerId="ADAL" clId="{72CA06CC-D474-47B6-AD49-E75C03854F4F}" dt="2021-04-28T06:48:14.766" v="172" actId="1035"/>
          <ac:picMkLst>
            <pc:docMk/>
            <pc:sldMk cId="2089258846" sldId="1309"/>
            <ac:picMk id="48" creationId="{AB8C65BA-0355-485B-BA73-3820F3FDC333}"/>
          </ac:picMkLst>
        </pc:picChg>
        <pc:picChg chg="add mod">
          <ac:chgData name="Margaux Buguet" userId="74922053-cbe8-4ba8-8604-fd689a4c4859" providerId="ADAL" clId="{72CA06CC-D474-47B6-AD49-E75C03854F4F}" dt="2021-04-28T06:48:14.766" v="172" actId="1035"/>
          <ac:picMkLst>
            <pc:docMk/>
            <pc:sldMk cId="2089258846" sldId="1309"/>
            <ac:picMk id="51" creationId="{A889B6DB-8457-44BC-8642-3406FD0EB812}"/>
          </ac:picMkLst>
        </pc:picChg>
        <pc:picChg chg="add mod">
          <ac:chgData name="Margaux Buguet" userId="74922053-cbe8-4ba8-8604-fd689a4c4859" providerId="ADAL" clId="{72CA06CC-D474-47B6-AD49-E75C03854F4F}" dt="2021-04-28T06:48:14.766" v="172" actId="1035"/>
          <ac:picMkLst>
            <pc:docMk/>
            <pc:sldMk cId="2089258846" sldId="1309"/>
            <ac:picMk id="55" creationId="{6F86DFC0-82AE-4F0F-9D19-7CD310C0CDF9}"/>
          </ac:picMkLst>
        </pc:picChg>
        <pc:cxnChg chg="add mod">
          <ac:chgData name="Margaux Buguet" userId="74922053-cbe8-4ba8-8604-fd689a4c4859" providerId="ADAL" clId="{72CA06CC-D474-47B6-AD49-E75C03854F4F}" dt="2021-04-28T06:49:47.278" v="199" actId="1076"/>
          <ac:cxnSpMkLst>
            <pc:docMk/>
            <pc:sldMk cId="2089258846" sldId="1309"/>
            <ac:cxnSpMk id="4" creationId="{6B804A04-3460-48EA-AE1C-FB59F28C0761}"/>
          </ac:cxnSpMkLst>
        </pc:cxnChg>
        <pc:cxnChg chg="add mod">
          <ac:chgData name="Margaux Buguet" userId="74922053-cbe8-4ba8-8604-fd689a4c4859" providerId="ADAL" clId="{72CA06CC-D474-47B6-AD49-E75C03854F4F}" dt="2021-05-03T12:55:47.862" v="6210" actId="1076"/>
          <ac:cxnSpMkLst>
            <pc:docMk/>
            <pc:sldMk cId="2089258846" sldId="1309"/>
            <ac:cxnSpMk id="8" creationId="{757459F8-CD92-41C1-BFB2-84CBE27F7A09}"/>
          </ac:cxnSpMkLst>
        </pc:cxnChg>
        <pc:cxnChg chg="add mod">
          <ac:chgData name="Margaux Buguet" userId="74922053-cbe8-4ba8-8604-fd689a4c4859" providerId="ADAL" clId="{72CA06CC-D474-47B6-AD49-E75C03854F4F}" dt="2021-04-28T06:48:14.766" v="172" actId="1035"/>
          <ac:cxnSpMkLst>
            <pc:docMk/>
            <pc:sldMk cId="2089258846" sldId="1309"/>
            <ac:cxnSpMk id="12" creationId="{6B79C5C1-1CD5-43F2-8515-F95CFF9733A1}"/>
          </ac:cxnSpMkLst>
        </pc:cxnChg>
        <pc:cxnChg chg="add mod">
          <ac:chgData name="Margaux Buguet" userId="74922053-cbe8-4ba8-8604-fd689a4c4859" providerId="ADAL" clId="{72CA06CC-D474-47B6-AD49-E75C03854F4F}" dt="2021-05-03T12:59:04.036" v="6270" actId="1076"/>
          <ac:cxnSpMkLst>
            <pc:docMk/>
            <pc:sldMk cId="2089258846" sldId="1309"/>
            <ac:cxnSpMk id="14" creationId="{994C0438-045C-4C8E-881C-5DE34CB4ABA6}"/>
          </ac:cxnSpMkLst>
        </pc:cxnChg>
        <pc:cxnChg chg="add mod">
          <ac:chgData name="Margaux Buguet" userId="74922053-cbe8-4ba8-8604-fd689a4c4859" providerId="ADAL" clId="{72CA06CC-D474-47B6-AD49-E75C03854F4F}" dt="2021-04-28T06:48:14.766" v="172" actId="1035"/>
          <ac:cxnSpMkLst>
            <pc:docMk/>
            <pc:sldMk cId="2089258846" sldId="1309"/>
            <ac:cxnSpMk id="18" creationId="{CF8F2837-7269-457D-A66C-4055CF5C3DB5}"/>
          </ac:cxnSpMkLst>
        </pc:cxnChg>
        <pc:cxnChg chg="add mod">
          <ac:chgData name="Margaux Buguet" userId="74922053-cbe8-4ba8-8604-fd689a4c4859" providerId="ADAL" clId="{72CA06CC-D474-47B6-AD49-E75C03854F4F}" dt="2021-04-28T06:48:14.766" v="172" actId="1035"/>
          <ac:cxnSpMkLst>
            <pc:docMk/>
            <pc:sldMk cId="2089258846" sldId="1309"/>
            <ac:cxnSpMk id="20" creationId="{50270636-997A-4FC3-98EF-2144FE642B3A}"/>
          </ac:cxnSpMkLst>
        </pc:cxnChg>
        <pc:cxnChg chg="add mod">
          <ac:chgData name="Margaux Buguet" userId="74922053-cbe8-4ba8-8604-fd689a4c4859" providerId="ADAL" clId="{72CA06CC-D474-47B6-AD49-E75C03854F4F}" dt="2021-04-28T06:49:43.402" v="198" actId="1076"/>
          <ac:cxnSpMkLst>
            <pc:docMk/>
            <pc:sldMk cId="2089258846" sldId="1309"/>
            <ac:cxnSpMk id="22" creationId="{5C9AF82F-E17E-4241-A91D-5DEF7A2511CB}"/>
          </ac:cxnSpMkLst>
        </pc:cxnChg>
        <pc:cxnChg chg="add mod">
          <ac:chgData name="Margaux Buguet" userId="74922053-cbe8-4ba8-8604-fd689a4c4859" providerId="ADAL" clId="{72CA06CC-D474-47B6-AD49-E75C03854F4F}" dt="2021-04-28T06:48:14.766" v="172" actId="1035"/>
          <ac:cxnSpMkLst>
            <pc:docMk/>
            <pc:sldMk cId="2089258846" sldId="1309"/>
            <ac:cxnSpMk id="25" creationId="{677F7970-B4D5-4882-90E2-487B361311B4}"/>
          </ac:cxnSpMkLst>
        </pc:cxnChg>
        <pc:cxnChg chg="add mod">
          <ac:chgData name="Margaux Buguet" userId="74922053-cbe8-4ba8-8604-fd689a4c4859" providerId="ADAL" clId="{72CA06CC-D474-47B6-AD49-E75C03854F4F}" dt="2021-04-28T06:48:14.766" v="172" actId="1035"/>
          <ac:cxnSpMkLst>
            <pc:docMk/>
            <pc:sldMk cId="2089258846" sldId="1309"/>
            <ac:cxnSpMk id="27" creationId="{15BA9B4C-4E44-40FC-934F-AF738E556C40}"/>
          </ac:cxnSpMkLst>
        </pc:cxnChg>
        <pc:cxnChg chg="add mod">
          <ac:chgData name="Margaux Buguet" userId="74922053-cbe8-4ba8-8604-fd689a4c4859" providerId="ADAL" clId="{72CA06CC-D474-47B6-AD49-E75C03854F4F}" dt="2021-04-28T06:48:14.766" v="172" actId="1035"/>
          <ac:cxnSpMkLst>
            <pc:docMk/>
            <pc:sldMk cId="2089258846" sldId="1309"/>
            <ac:cxnSpMk id="32" creationId="{F0BCF1B3-288F-4294-AECB-7B33EF0361EC}"/>
          </ac:cxnSpMkLst>
        </pc:cxnChg>
        <pc:cxnChg chg="add mod">
          <ac:chgData name="Margaux Buguet" userId="74922053-cbe8-4ba8-8604-fd689a4c4859" providerId="ADAL" clId="{72CA06CC-D474-47B6-AD49-E75C03854F4F}" dt="2021-04-28T06:48:14.766" v="172" actId="1035"/>
          <ac:cxnSpMkLst>
            <pc:docMk/>
            <pc:sldMk cId="2089258846" sldId="1309"/>
            <ac:cxnSpMk id="35" creationId="{E719DF0A-5F4C-43BF-B5A1-D3C7869723BE}"/>
          </ac:cxnSpMkLst>
        </pc:cxnChg>
        <pc:cxnChg chg="add mod">
          <ac:chgData name="Margaux Buguet" userId="74922053-cbe8-4ba8-8604-fd689a4c4859" providerId="ADAL" clId="{72CA06CC-D474-47B6-AD49-E75C03854F4F}" dt="2021-04-28T06:48:14.766" v="172" actId="1035"/>
          <ac:cxnSpMkLst>
            <pc:docMk/>
            <pc:sldMk cId="2089258846" sldId="1309"/>
            <ac:cxnSpMk id="40" creationId="{B9A55A64-832D-4DD6-AB34-0C3D40EADC8D}"/>
          </ac:cxnSpMkLst>
        </pc:cxnChg>
        <pc:cxnChg chg="add mod">
          <ac:chgData name="Margaux Buguet" userId="74922053-cbe8-4ba8-8604-fd689a4c4859" providerId="ADAL" clId="{72CA06CC-D474-47B6-AD49-E75C03854F4F}" dt="2021-04-28T06:48:14.766" v="172" actId="1035"/>
          <ac:cxnSpMkLst>
            <pc:docMk/>
            <pc:sldMk cId="2089258846" sldId="1309"/>
            <ac:cxnSpMk id="43" creationId="{3B58C9A7-3815-4C34-A154-F5BBDEDBEBAC}"/>
          </ac:cxnSpMkLst>
        </pc:cxnChg>
        <pc:cxnChg chg="add mod">
          <ac:chgData name="Margaux Buguet" userId="74922053-cbe8-4ba8-8604-fd689a4c4859" providerId="ADAL" clId="{72CA06CC-D474-47B6-AD49-E75C03854F4F}" dt="2021-04-28T06:48:14.766" v="172" actId="1035"/>
          <ac:cxnSpMkLst>
            <pc:docMk/>
            <pc:sldMk cId="2089258846" sldId="1309"/>
            <ac:cxnSpMk id="46" creationId="{B75B2E1B-46D3-48B2-B649-5CDA56375CEB}"/>
          </ac:cxnSpMkLst>
        </pc:cxnChg>
        <pc:cxnChg chg="add mod">
          <ac:chgData name="Margaux Buguet" userId="74922053-cbe8-4ba8-8604-fd689a4c4859" providerId="ADAL" clId="{72CA06CC-D474-47B6-AD49-E75C03854F4F}" dt="2021-04-28T06:48:14.766" v="172" actId="1035"/>
          <ac:cxnSpMkLst>
            <pc:docMk/>
            <pc:sldMk cId="2089258846" sldId="1309"/>
            <ac:cxnSpMk id="49" creationId="{08247E2C-C1E8-4F34-A38C-8F37D0D27F57}"/>
          </ac:cxnSpMkLst>
        </pc:cxnChg>
        <pc:cxnChg chg="add mod">
          <ac:chgData name="Margaux Buguet" userId="74922053-cbe8-4ba8-8604-fd689a4c4859" providerId="ADAL" clId="{72CA06CC-D474-47B6-AD49-E75C03854F4F}" dt="2021-04-28T06:48:14.766" v="172" actId="1035"/>
          <ac:cxnSpMkLst>
            <pc:docMk/>
            <pc:sldMk cId="2089258846" sldId="1309"/>
            <ac:cxnSpMk id="52" creationId="{305F66D6-43F6-4E3D-A8B5-3BC303B28FFE}"/>
          </ac:cxnSpMkLst>
        </pc:cxnChg>
        <pc:cxnChg chg="add mod">
          <ac:chgData name="Margaux Buguet" userId="74922053-cbe8-4ba8-8604-fd689a4c4859" providerId="ADAL" clId="{72CA06CC-D474-47B6-AD49-E75C03854F4F}" dt="2021-04-28T06:48:14.766" v="172" actId="1035"/>
          <ac:cxnSpMkLst>
            <pc:docMk/>
            <pc:sldMk cId="2089258846" sldId="1309"/>
            <ac:cxnSpMk id="53" creationId="{40EC79C9-8830-4B12-9D21-AD8190703C6B}"/>
          </ac:cxnSpMkLst>
        </pc:cxnChg>
      </pc:sldChg>
      <pc:sldChg chg="addSp delSp modSp add">
        <pc:chgData name="Margaux Buguet" userId="74922053-cbe8-4ba8-8604-fd689a4c4859" providerId="ADAL" clId="{72CA06CC-D474-47B6-AD49-E75C03854F4F}" dt="2021-05-03T13:17:47.020" v="6945" actId="20577"/>
        <pc:sldMkLst>
          <pc:docMk/>
          <pc:sldMk cId="3617997433" sldId="1310"/>
        </pc:sldMkLst>
        <pc:spChg chg="mod">
          <ac:chgData name="Margaux Buguet" userId="74922053-cbe8-4ba8-8604-fd689a4c4859" providerId="ADAL" clId="{72CA06CC-D474-47B6-AD49-E75C03854F4F}" dt="2021-04-28T06:51:53.456" v="222" actId="14100"/>
          <ac:spMkLst>
            <pc:docMk/>
            <pc:sldMk cId="3617997433" sldId="1310"/>
            <ac:spMk id="2" creationId="{58A1CF59-D3BD-4177-B764-89A3C2922180}"/>
          </ac:spMkLst>
        </pc:spChg>
        <pc:spChg chg="del">
          <ac:chgData name="Margaux Buguet" userId="74922053-cbe8-4ba8-8604-fd689a4c4859" providerId="ADAL" clId="{72CA06CC-D474-47B6-AD49-E75C03854F4F}" dt="2021-04-28T06:51:03.353" v="211" actId="478"/>
          <ac:spMkLst>
            <pc:docMk/>
            <pc:sldMk cId="3617997433" sldId="1310"/>
            <ac:spMk id="3" creationId="{C79E5A8D-361B-483E-8B17-00E27B0B7A6D}"/>
          </ac:spMkLst>
        </pc:spChg>
        <pc:spChg chg="del">
          <ac:chgData name="Margaux Buguet" userId="74922053-cbe8-4ba8-8604-fd689a4c4859" providerId="ADAL" clId="{72CA06CC-D474-47B6-AD49-E75C03854F4F}" dt="2021-04-28T06:51:03.353" v="211" actId="478"/>
          <ac:spMkLst>
            <pc:docMk/>
            <pc:sldMk cId="3617997433" sldId="1310"/>
            <ac:spMk id="6" creationId="{C3C9338A-FA4B-4267-B631-AA6CA7D80A71}"/>
          </ac:spMkLst>
        </pc:spChg>
        <pc:spChg chg="del">
          <ac:chgData name="Margaux Buguet" userId="74922053-cbe8-4ba8-8604-fd689a4c4859" providerId="ADAL" clId="{72CA06CC-D474-47B6-AD49-E75C03854F4F}" dt="2021-04-28T06:51:03.353" v="211" actId="478"/>
          <ac:spMkLst>
            <pc:docMk/>
            <pc:sldMk cId="3617997433" sldId="1310"/>
            <ac:spMk id="7" creationId="{70106E7F-0977-4A34-9952-57691659A16D}"/>
          </ac:spMkLst>
        </pc:spChg>
        <pc:spChg chg="del">
          <ac:chgData name="Margaux Buguet" userId="74922053-cbe8-4ba8-8604-fd689a4c4859" providerId="ADAL" clId="{72CA06CC-D474-47B6-AD49-E75C03854F4F}" dt="2021-04-28T06:51:03.353" v="211" actId="478"/>
          <ac:spMkLst>
            <pc:docMk/>
            <pc:sldMk cId="3617997433" sldId="1310"/>
            <ac:spMk id="10" creationId="{93D057F6-E0E1-4879-902F-C1543EBA2836}"/>
          </ac:spMkLst>
        </pc:spChg>
        <pc:spChg chg="del">
          <ac:chgData name="Margaux Buguet" userId="74922053-cbe8-4ba8-8604-fd689a4c4859" providerId="ADAL" clId="{72CA06CC-D474-47B6-AD49-E75C03854F4F}" dt="2021-04-28T06:51:03.353" v="211" actId="478"/>
          <ac:spMkLst>
            <pc:docMk/>
            <pc:sldMk cId="3617997433" sldId="1310"/>
            <ac:spMk id="11" creationId="{BBC2568C-B006-415C-8F36-B50D568511CD}"/>
          </ac:spMkLst>
        </pc:spChg>
        <pc:spChg chg="del">
          <ac:chgData name="Margaux Buguet" userId="74922053-cbe8-4ba8-8604-fd689a4c4859" providerId="ADAL" clId="{72CA06CC-D474-47B6-AD49-E75C03854F4F}" dt="2021-04-28T06:51:03.353" v="211" actId="478"/>
          <ac:spMkLst>
            <pc:docMk/>
            <pc:sldMk cId="3617997433" sldId="1310"/>
            <ac:spMk id="15" creationId="{D712C248-811A-477C-A361-7C1D734C4E8E}"/>
          </ac:spMkLst>
        </pc:spChg>
        <pc:spChg chg="del">
          <ac:chgData name="Margaux Buguet" userId="74922053-cbe8-4ba8-8604-fd689a4c4859" providerId="ADAL" clId="{72CA06CC-D474-47B6-AD49-E75C03854F4F}" dt="2021-04-28T06:51:03.353" v="211" actId="478"/>
          <ac:spMkLst>
            <pc:docMk/>
            <pc:sldMk cId="3617997433" sldId="1310"/>
            <ac:spMk id="16" creationId="{D2201E39-F979-44BD-9592-38DED85095A5}"/>
          </ac:spMkLst>
        </pc:spChg>
        <pc:spChg chg="del">
          <ac:chgData name="Margaux Buguet" userId="74922053-cbe8-4ba8-8604-fd689a4c4859" providerId="ADAL" clId="{72CA06CC-D474-47B6-AD49-E75C03854F4F}" dt="2021-04-28T06:51:03.353" v="211" actId="478"/>
          <ac:spMkLst>
            <pc:docMk/>
            <pc:sldMk cId="3617997433" sldId="1310"/>
            <ac:spMk id="23" creationId="{9ED62E55-A60A-40C3-9ADE-B83C7605EDD0}"/>
          </ac:spMkLst>
        </pc:spChg>
        <pc:spChg chg="del">
          <ac:chgData name="Margaux Buguet" userId="74922053-cbe8-4ba8-8604-fd689a4c4859" providerId="ADAL" clId="{72CA06CC-D474-47B6-AD49-E75C03854F4F}" dt="2021-04-28T06:51:03.353" v="211" actId="478"/>
          <ac:spMkLst>
            <pc:docMk/>
            <pc:sldMk cId="3617997433" sldId="1310"/>
            <ac:spMk id="26" creationId="{22DAA3BB-AD29-4833-8BAC-9640884CE4B7}"/>
          </ac:spMkLst>
        </pc:spChg>
        <pc:spChg chg="del">
          <ac:chgData name="Margaux Buguet" userId="74922053-cbe8-4ba8-8604-fd689a4c4859" providerId="ADAL" clId="{72CA06CC-D474-47B6-AD49-E75C03854F4F}" dt="2021-04-28T06:51:03.353" v="211" actId="478"/>
          <ac:spMkLst>
            <pc:docMk/>
            <pc:sldMk cId="3617997433" sldId="1310"/>
            <ac:spMk id="28" creationId="{8F371D6D-E3EC-4B0D-9DC4-AEB2EEE094AE}"/>
          </ac:spMkLst>
        </pc:spChg>
        <pc:spChg chg="del">
          <ac:chgData name="Margaux Buguet" userId="74922053-cbe8-4ba8-8604-fd689a4c4859" providerId="ADAL" clId="{72CA06CC-D474-47B6-AD49-E75C03854F4F}" dt="2021-04-28T06:51:03.353" v="211" actId="478"/>
          <ac:spMkLst>
            <pc:docMk/>
            <pc:sldMk cId="3617997433" sldId="1310"/>
            <ac:spMk id="31" creationId="{42D9F2F8-986F-43F4-B672-299CFAB818BB}"/>
          </ac:spMkLst>
        </pc:spChg>
        <pc:spChg chg="del">
          <ac:chgData name="Margaux Buguet" userId="74922053-cbe8-4ba8-8604-fd689a4c4859" providerId="ADAL" clId="{72CA06CC-D474-47B6-AD49-E75C03854F4F}" dt="2021-04-28T06:51:03.353" v="211" actId="478"/>
          <ac:spMkLst>
            <pc:docMk/>
            <pc:sldMk cId="3617997433" sldId="1310"/>
            <ac:spMk id="33" creationId="{02366079-64AA-4EF4-8A01-170397D4B23F}"/>
          </ac:spMkLst>
        </pc:spChg>
        <pc:spChg chg="del">
          <ac:chgData name="Margaux Buguet" userId="74922053-cbe8-4ba8-8604-fd689a4c4859" providerId="ADAL" clId="{72CA06CC-D474-47B6-AD49-E75C03854F4F}" dt="2021-04-28T06:51:05.232" v="212" actId="478"/>
          <ac:spMkLst>
            <pc:docMk/>
            <pc:sldMk cId="3617997433" sldId="1310"/>
            <ac:spMk id="34" creationId="{49810FD5-4B03-44C9-932E-4ED7013382CB}"/>
          </ac:spMkLst>
        </pc:spChg>
        <pc:spChg chg="del">
          <ac:chgData name="Margaux Buguet" userId="74922053-cbe8-4ba8-8604-fd689a4c4859" providerId="ADAL" clId="{72CA06CC-D474-47B6-AD49-E75C03854F4F}" dt="2021-04-28T06:51:03.353" v="211" actId="478"/>
          <ac:spMkLst>
            <pc:docMk/>
            <pc:sldMk cId="3617997433" sldId="1310"/>
            <ac:spMk id="36" creationId="{F86FB9DA-DBE5-4F55-A784-86FADB5C77C7}"/>
          </ac:spMkLst>
        </pc:spChg>
        <pc:spChg chg="del">
          <ac:chgData name="Margaux Buguet" userId="74922053-cbe8-4ba8-8604-fd689a4c4859" providerId="ADAL" clId="{72CA06CC-D474-47B6-AD49-E75C03854F4F}" dt="2021-04-28T06:51:03.353" v="211" actId="478"/>
          <ac:spMkLst>
            <pc:docMk/>
            <pc:sldMk cId="3617997433" sldId="1310"/>
            <ac:spMk id="37" creationId="{24E55CF5-D25D-4F6B-845E-821FACA8729A}"/>
          </ac:spMkLst>
        </pc:spChg>
        <pc:spChg chg="del">
          <ac:chgData name="Margaux Buguet" userId="74922053-cbe8-4ba8-8604-fd689a4c4859" providerId="ADAL" clId="{72CA06CC-D474-47B6-AD49-E75C03854F4F}" dt="2021-04-28T06:51:03.353" v="211" actId="478"/>
          <ac:spMkLst>
            <pc:docMk/>
            <pc:sldMk cId="3617997433" sldId="1310"/>
            <ac:spMk id="39" creationId="{55CAC1B8-9E7F-44DB-A861-07DA0FB81236}"/>
          </ac:spMkLst>
        </pc:spChg>
        <pc:spChg chg="del">
          <ac:chgData name="Margaux Buguet" userId="74922053-cbe8-4ba8-8604-fd689a4c4859" providerId="ADAL" clId="{72CA06CC-D474-47B6-AD49-E75C03854F4F}" dt="2021-04-28T06:51:03.353" v="211" actId="478"/>
          <ac:spMkLst>
            <pc:docMk/>
            <pc:sldMk cId="3617997433" sldId="1310"/>
            <ac:spMk id="41" creationId="{A8D4F93D-A461-40B1-8734-8DD93FA8E9D6}"/>
          </ac:spMkLst>
        </pc:spChg>
        <pc:spChg chg="del">
          <ac:chgData name="Margaux Buguet" userId="74922053-cbe8-4ba8-8604-fd689a4c4859" providerId="ADAL" clId="{72CA06CC-D474-47B6-AD49-E75C03854F4F}" dt="2021-04-28T06:51:03.353" v="211" actId="478"/>
          <ac:spMkLst>
            <pc:docMk/>
            <pc:sldMk cId="3617997433" sldId="1310"/>
            <ac:spMk id="44" creationId="{63684510-B01A-4B67-890A-0A9EE8287AAF}"/>
          </ac:spMkLst>
        </pc:spChg>
        <pc:spChg chg="del">
          <ac:chgData name="Margaux Buguet" userId="74922053-cbe8-4ba8-8604-fd689a4c4859" providerId="ADAL" clId="{72CA06CC-D474-47B6-AD49-E75C03854F4F}" dt="2021-04-28T06:51:03.353" v="211" actId="478"/>
          <ac:spMkLst>
            <pc:docMk/>
            <pc:sldMk cId="3617997433" sldId="1310"/>
            <ac:spMk id="47" creationId="{44929AFF-1821-429F-8F75-4E6D80951DF5}"/>
          </ac:spMkLst>
        </pc:spChg>
        <pc:spChg chg="add mod">
          <ac:chgData name="Margaux Buguet" userId="74922053-cbe8-4ba8-8604-fd689a4c4859" providerId="ADAL" clId="{72CA06CC-D474-47B6-AD49-E75C03854F4F}" dt="2021-05-03T13:17:27.434" v="6903" actId="1076"/>
          <ac:spMkLst>
            <pc:docMk/>
            <pc:sldMk cId="3617997433" sldId="1310"/>
            <ac:spMk id="49" creationId="{B7081823-9E46-4C2D-88BD-2EE14C1F239D}"/>
          </ac:spMkLst>
        </pc:spChg>
        <pc:spChg chg="del">
          <ac:chgData name="Margaux Buguet" userId="74922053-cbe8-4ba8-8604-fd689a4c4859" providerId="ADAL" clId="{72CA06CC-D474-47B6-AD49-E75C03854F4F}" dt="2021-04-28T06:51:03.353" v="211" actId="478"/>
          <ac:spMkLst>
            <pc:docMk/>
            <pc:sldMk cId="3617997433" sldId="1310"/>
            <ac:spMk id="50" creationId="{0F7D29AA-4F13-4AAE-B4C3-A43804A61EDB}"/>
          </ac:spMkLst>
        </pc:spChg>
        <pc:spChg chg="del">
          <ac:chgData name="Margaux Buguet" userId="74922053-cbe8-4ba8-8604-fd689a4c4859" providerId="ADAL" clId="{72CA06CC-D474-47B6-AD49-E75C03854F4F}" dt="2021-04-28T06:51:03.353" v="211" actId="478"/>
          <ac:spMkLst>
            <pc:docMk/>
            <pc:sldMk cId="3617997433" sldId="1310"/>
            <ac:spMk id="54" creationId="{62085D4F-DA31-43D2-BFA1-92347C6C46DD}"/>
          </ac:spMkLst>
        </pc:spChg>
        <pc:spChg chg="del">
          <ac:chgData name="Margaux Buguet" userId="74922053-cbe8-4ba8-8604-fd689a4c4859" providerId="ADAL" clId="{72CA06CC-D474-47B6-AD49-E75C03854F4F}" dt="2021-04-28T06:51:03.353" v="211" actId="478"/>
          <ac:spMkLst>
            <pc:docMk/>
            <pc:sldMk cId="3617997433" sldId="1310"/>
            <ac:spMk id="56" creationId="{0FD73D9F-AF0D-47A7-BBB0-3672020665E1}"/>
          </ac:spMkLst>
        </pc:spChg>
        <pc:spChg chg="del">
          <ac:chgData name="Margaux Buguet" userId="74922053-cbe8-4ba8-8604-fd689a4c4859" providerId="ADAL" clId="{72CA06CC-D474-47B6-AD49-E75C03854F4F}" dt="2021-04-28T06:51:03.353" v="211" actId="478"/>
          <ac:spMkLst>
            <pc:docMk/>
            <pc:sldMk cId="3617997433" sldId="1310"/>
            <ac:spMk id="57" creationId="{ACDA0A30-58B1-4334-AAC6-FF0248F2C0AF}"/>
          </ac:spMkLst>
        </pc:spChg>
        <pc:spChg chg="add mod">
          <ac:chgData name="Margaux Buguet" userId="74922053-cbe8-4ba8-8604-fd689a4c4859" providerId="ADAL" clId="{72CA06CC-D474-47B6-AD49-E75C03854F4F}" dt="2021-05-03T13:14:46.874" v="6633" actId="1076"/>
          <ac:spMkLst>
            <pc:docMk/>
            <pc:sldMk cId="3617997433" sldId="1310"/>
            <ac:spMk id="60" creationId="{FD1CD855-6324-4BB0-9534-87E07FA762BE}"/>
          </ac:spMkLst>
        </pc:spChg>
        <pc:spChg chg="add mod">
          <ac:chgData name="Margaux Buguet" userId="74922053-cbe8-4ba8-8604-fd689a4c4859" providerId="ADAL" clId="{72CA06CC-D474-47B6-AD49-E75C03854F4F}" dt="2021-05-03T13:14:54.766" v="6634" actId="1076"/>
          <ac:spMkLst>
            <pc:docMk/>
            <pc:sldMk cId="3617997433" sldId="1310"/>
            <ac:spMk id="62" creationId="{1B7085C5-250B-4B6C-BF19-002CEA9DE85D}"/>
          </ac:spMkLst>
        </pc:spChg>
        <pc:spChg chg="add mod">
          <ac:chgData name="Margaux Buguet" userId="74922053-cbe8-4ba8-8604-fd689a4c4859" providerId="ADAL" clId="{72CA06CC-D474-47B6-AD49-E75C03854F4F}" dt="2021-05-03T13:13:12.848" v="6585" actId="1037"/>
          <ac:spMkLst>
            <pc:docMk/>
            <pc:sldMk cId="3617997433" sldId="1310"/>
            <ac:spMk id="64" creationId="{1AFAA042-4ED4-4A26-93D5-28D642F92412}"/>
          </ac:spMkLst>
        </pc:spChg>
        <pc:spChg chg="add mod">
          <ac:chgData name="Margaux Buguet" userId="74922053-cbe8-4ba8-8604-fd689a4c4859" providerId="ADAL" clId="{72CA06CC-D474-47B6-AD49-E75C03854F4F}" dt="2021-05-03T13:14:42.912" v="6632" actId="1035"/>
          <ac:spMkLst>
            <pc:docMk/>
            <pc:sldMk cId="3617997433" sldId="1310"/>
            <ac:spMk id="66" creationId="{C95E69AF-B3ED-49EC-9972-AFC29D063A34}"/>
          </ac:spMkLst>
        </pc:spChg>
        <pc:spChg chg="add mod">
          <ac:chgData name="Margaux Buguet" userId="74922053-cbe8-4ba8-8604-fd689a4c4859" providerId="ADAL" clId="{72CA06CC-D474-47B6-AD49-E75C03854F4F}" dt="2021-05-03T13:16:13.584" v="6733" actId="1037"/>
          <ac:spMkLst>
            <pc:docMk/>
            <pc:sldMk cId="3617997433" sldId="1310"/>
            <ac:spMk id="68" creationId="{9755F115-BC18-4C4A-9393-CBC69613F768}"/>
          </ac:spMkLst>
        </pc:spChg>
        <pc:spChg chg="add mod">
          <ac:chgData name="Margaux Buguet" userId="74922053-cbe8-4ba8-8604-fd689a4c4859" providerId="ADAL" clId="{72CA06CC-D474-47B6-AD49-E75C03854F4F}" dt="2021-05-03T13:16:20.535" v="6768" actId="1038"/>
          <ac:spMkLst>
            <pc:docMk/>
            <pc:sldMk cId="3617997433" sldId="1310"/>
            <ac:spMk id="70" creationId="{D3EB8A98-20E9-4398-9654-A40AA0379D11}"/>
          </ac:spMkLst>
        </pc:spChg>
        <pc:spChg chg="add mod">
          <ac:chgData name="Margaux Buguet" userId="74922053-cbe8-4ba8-8604-fd689a4c4859" providerId="ADAL" clId="{72CA06CC-D474-47B6-AD49-E75C03854F4F}" dt="2021-05-03T13:16:29.619" v="6807" actId="1038"/>
          <ac:spMkLst>
            <pc:docMk/>
            <pc:sldMk cId="3617997433" sldId="1310"/>
            <ac:spMk id="72" creationId="{79B527C0-8230-4F7D-A37E-5DBCA4470789}"/>
          </ac:spMkLst>
        </pc:spChg>
        <pc:spChg chg="add mod">
          <ac:chgData name="Margaux Buguet" userId="74922053-cbe8-4ba8-8604-fd689a4c4859" providerId="ADAL" clId="{72CA06CC-D474-47B6-AD49-E75C03854F4F}" dt="2021-05-03T13:13:49.118" v="6604" actId="1076"/>
          <ac:spMkLst>
            <pc:docMk/>
            <pc:sldMk cId="3617997433" sldId="1310"/>
            <ac:spMk id="74" creationId="{CA4BF48F-C238-40B1-B15D-16617958FFCE}"/>
          </ac:spMkLst>
        </pc:spChg>
        <pc:spChg chg="add mod">
          <ac:chgData name="Margaux Buguet" userId="74922053-cbe8-4ba8-8604-fd689a4c4859" providerId="ADAL" clId="{72CA06CC-D474-47B6-AD49-E75C03854F4F}" dt="2021-05-03T13:14:29.987" v="6629" actId="1037"/>
          <ac:spMkLst>
            <pc:docMk/>
            <pc:sldMk cId="3617997433" sldId="1310"/>
            <ac:spMk id="76" creationId="{A8509420-1017-47F8-BA74-06E783B7750B}"/>
          </ac:spMkLst>
        </pc:spChg>
        <pc:spChg chg="add mod">
          <ac:chgData name="Margaux Buguet" userId="74922053-cbe8-4ba8-8604-fd689a4c4859" providerId="ADAL" clId="{72CA06CC-D474-47B6-AD49-E75C03854F4F}" dt="2021-05-03T13:15:13.179" v="6659" actId="1076"/>
          <ac:spMkLst>
            <pc:docMk/>
            <pc:sldMk cId="3617997433" sldId="1310"/>
            <ac:spMk id="78" creationId="{4CF5C730-12BF-48D0-9655-2BC19D27C7E5}"/>
          </ac:spMkLst>
        </pc:spChg>
        <pc:spChg chg="add mod">
          <ac:chgData name="Margaux Buguet" userId="74922053-cbe8-4ba8-8604-fd689a4c4859" providerId="ADAL" clId="{72CA06CC-D474-47B6-AD49-E75C03854F4F}" dt="2021-05-03T13:15:18.086" v="6660" actId="1076"/>
          <ac:spMkLst>
            <pc:docMk/>
            <pc:sldMk cId="3617997433" sldId="1310"/>
            <ac:spMk id="80" creationId="{58AF79EB-0967-4C98-90DA-0156633BDBA4}"/>
          </ac:spMkLst>
        </pc:spChg>
        <pc:spChg chg="add mod">
          <ac:chgData name="Margaux Buguet" userId="74922053-cbe8-4ba8-8604-fd689a4c4859" providerId="ADAL" clId="{72CA06CC-D474-47B6-AD49-E75C03854F4F}" dt="2021-05-03T13:15:08.021" v="6658" actId="1076"/>
          <ac:spMkLst>
            <pc:docMk/>
            <pc:sldMk cId="3617997433" sldId="1310"/>
            <ac:spMk id="82" creationId="{2F54ECD1-6571-4650-B41D-EA05BA6E7CC1}"/>
          </ac:spMkLst>
        </pc:spChg>
        <pc:spChg chg="add mod">
          <ac:chgData name="Margaux Buguet" userId="74922053-cbe8-4ba8-8604-fd689a4c4859" providerId="ADAL" clId="{72CA06CC-D474-47B6-AD49-E75C03854F4F}" dt="2021-05-03T13:14:29.987" v="6629" actId="1037"/>
          <ac:spMkLst>
            <pc:docMk/>
            <pc:sldMk cId="3617997433" sldId="1310"/>
            <ac:spMk id="84" creationId="{0CFA619F-43BC-4C00-AF5E-73898AF39B7F}"/>
          </ac:spMkLst>
        </pc:spChg>
        <pc:spChg chg="add mod">
          <ac:chgData name="Margaux Buguet" userId="74922053-cbe8-4ba8-8604-fd689a4c4859" providerId="ADAL" clId="{72CA06CC-D474-47B6-AD49-E75C03854F4F}" dt="2021-05-03T13:13:27.397" v="6603" actId="1037"/>
          <ac:spMkLst>
            <pc:docMk/>
            <pc:sldMk cId="3617997433" sldId="1310"/>
            <ac:spMk id="86" creationId="{2054CCEF-47FE-4CF2-A478-827E19B0E7EB}"/>
          </ac:spMkLst>
        </pc:spChg>
        <pc:spChg chg="add mod">
          <ac:chgData name="Margaux Buguet" userId="74922053-cbe8-4ba8-8604-fd689a4c4859" providerId="ADAL" clId="{72CA06CC-D474-47B6-AD49-E75C03854F4F}" dt="2021-05-03T13:14:15.985" v="6611" actId="1035"/>
          <ac:spMkLst>
            <pc:docMk/>
            <pc:sldMk cId="3617997433" sldId="1310"/>
            <ac:spMk id="88" creationId="{7273FF31-1422-44BD-BAF4-2105DA3ADF51}"/>
          </ac:spMkLst>
        </pc:spChg>
        <pc:spChg chg="add mod">
          <ac:chgData name="Margaux Buguet" userId="74922053-cbe8-4ba8-8604-fd689a4c4859" providerId="ADAL" clId="{72CA06CC-D474-47B6-AD49-E75C03854F4F}" dt="2021-05-03T13:16:46.180" v="6883" actId="1037"/>
          <ac:spMkLst>
            <pc:docMk/>
            <pc:sldMk cId="3617997433" sldId="1310"/>
            <ac:spMk id="90" creationId="{2176088B-3B45-4F6D-9A35-D9717314F660}"/>
          </ac:spMkLst>
        </pc:spChg>
        <pc:spChg chg="add mod">
          <ac:chgData name="Margaux Buguet" userId="74922053-cbe8-4ba8-8604-fd689a4c4859" providerId="ADAL" clId="{72CA06CC-D474-47B6-AD49-E75C03854F4F}" dt="2021-05-03T13:16:25.104" v="6769" actId="1076"/>
          <ac:spMkLst>
            <pc:docMk/>
            <pc:sldMk cId="3617997433" sldId="1310"/>
            <ac:spMk id="92" creationId="{96717BD8-8205-4C6B-9C9B-523CB4F54618}"/>
          </ac:spMkLst>
        </pc:spChg>
        <pc:spChg chg="add mod">
          <ac:chgData name="Margaux Buguet" userId="74922053-cbe8-4ba8-8604-fd689a4c4859" providerId="ADAL" clId="{72CA06CC-D474-47B6-AD49-E75C03854F4F}" dt="2021-05-03T13:15:40.006" v="6678" actId="1076"/>
          <ac:spMkLst>
            <pc:docMk/>
            <pc:sldMk cId="3617997433" sldId="1310"/>
            <ac:spMk id="94" creationId="{8BDBB4DF-BD84-4844-813C-888F16E7CC2B}"/>
          </ac:spMkLst>
        </pc:spChg>
        <pc:spChg chg="add mod">
          <ac:chgData name="Margaux Buguet" userId="74922053-cbe8-4ba8-8604-fd689a4c4859" providerId="ADAL" clId="{72CA06CC-D474-47B6-AD49-E75C03854F4F}" dt="2021-05-03T13:15:46.298" v="6679" actId="1076"/>
          <ac:spMkLst>
            <pc:docMk/>
            <pc:sldMk cId="3617997433" sldId="1310"/>
            <ac:spMk id="96" creationId="{26D4DDA5-5ED8-4083-AF0A-33A444014917}"/>
          </ac:spMkLst>
        </pc:spChg>
        <pc:spChg chg="add mod">
          <ac:chgData name="Margaux Buguet" userId="74922053-cbe8-4ba8-8604-fd689a4c4859" providerId="ADAL" clId="{72CA06CC-D474-47B6-AD49-E75C03854F4F}" dt="2021-05-03T13:16:08.944" v="6710" actId="1037"/>
          <ac:spMkLst>
            <pc:docMk/>
            <pc:sldMk cId="3617997433" sldId="1310"/>
            <ac:spMk id="98" creationId="{DB063735-73AE-4818-B509-E8A94B545B76}"/>
          </ac:spMkLst>
        </pc:spChg>
        <pc:spChg chg="add mod">
          <ac:chgData name="Margaux Buguet" userId="74922053-cbe8-4ba8-8604-fd689a4c4859" providerId="ADAL" clId="{72CA06CC-D474-47B6-AD49-E75C03854F4F}" dt="2021-05-03T13:15:31.554" v="6677" actId="1037"/>
          <ac:spMkLst>
            <pc:docMk/>
            <pc:sldMk cId="3617997433" sldId="1310"/>
            <ac:spMk id="100" creationId="{FBD58A3E-C289-4398-BB76-B3D2685F49BA}"/>
          </ac:spMkLst>
        </pc:spChg>
        <pc:spChg chg="add del mod">
          <ac:chgData name="Margaux Buguet" userId="74922053-cbe8-4ba8-8604-fd689a4c4859" providerId="ADAL" clId="{72CA06CC-D474-47B6-AD49-E75C03854F4F}" dt="2021-04-29T08:01:42.071" v="4444" actId="478"/>
          <ac:spMkLst>
            <pc:docMk/>
            <pc:sldMk cId="3617997433" sldId="1310"/>
            <ac:spMk id="101" creationId="{42F704AB-2B84-455B-8EA0-4BF4335BC66A}"/>
          </ac:spMkLst>
        </pc:spChg>
        <pc:spChg chg="add mod">
          <ac:chgData name="Margaux Buguet" userId="74922053-cbe8-4ba8-8604-fd689a4c4859" providerId="ADAL" clId="{72CA06CC-D474-47B6-AD49-E75C03854F4F}" dt="2021-05-03T13:16:34.958" v="6847" actId="1037"/>
          <ac:spMkLst>
            <pc:docMk/>
            <pc:sldMk cId="3617997433" sldId="1310"/>
            <ac:spMk id="103" creationId="{6CC17B55-5CE7-49AC-8343-175DF5E1649F}"/>
          </ac:spMkLst>
        </pc:spChg>
        <pc:graphicFrameChg chg="del">
          <ac:chgData name="Margaux Buguet" userId="74922053-cbe8-4ba8-8604-fd689a4c4859" providerId="ADAL" clId="{72CA06CC-D474-47B6-AD49-E75C03854F4F}" dt="2021-04-28T06:51:03.353" v="211" actId="478"/>
          <ac:graphicFrameMkLst>
            <pc:docMk/>
            <pc:sldMk cId="3617997433" sldId="1310"/>
            <ac:graphicFrameMk id="5" creationId="{28B8A92C-0379-45D5-BF98-0E821BE1327D}"/>
          </ac:graphicFrameMkLst>
        </pc:graphicFrameChg>
        <pc:graphicFrameChg chg="add mod modGraphic">
          <ac:chgData name="Margaux Buguet" userId="74922053-cbe8-4ba8-8604-fd689a4c4859" providerId="ADAL" clId="{72CA06CC-D474-47B6-AD49-E75C03854F4F}" dt="2021-05-03T13:17:47.020" v="6945" actId="20577"/>
          <ac:graphicFrameMkLst>
            <pc:docMk/>
            <pc:sldMk cId="3617997433" sldId="1310"/>
            <ac:graphicFrameMk id="58" creationId="{EFF20FFF-D6C0-4A42-8EF6-C13D67769D6D}"/>
          </ac:graphicFrameMkLst>
        </pc:graphicFrameChg>
        <pc:picChg chg="del">
          <ac:chgData name="Margaux Buguet" userId="74922053-cbe8-4ba8-8604-fd689a4c4859" providerId="ADAL" clId="{72CA06CC-D474-47B6-AD49-E75C03854F4F}" dt="2021-04-28T06:51:03.353" v="211" actId="478"/>
          <ac:picMkLst>
            <pc:docMk/>
            <pc:sldMk cId="3617997433" sldId="1310"/>
            <ac:picMk id="9" creationId="{E269B220-AE9C-48DD-A93F-5CC0259BCE3F}"/>
          </ac:picMkLst>
        </pc:picChg>
        <pc:picChg chg="del">
          <ac:chgData name="Margaux Buguet" userId="74922053-cbe8-4ba8-8604-fd689a4c4859" providerId="ADAL" clId="{72CA06CC-D474-47B6-AD49-E75C03854F4F}" dt="2021-04-28T06:51:03.353" v="211" actId="478"/>
          <ac:picMkLst>
            <pc:docMk/>
            <pc:sldMk cId="3617997433" sldId="1310"/>
            <ac:picMk id="13" creationId="{FF856D31-CE98-406A-8654-C75EFFB76606}"/>
          </ac:picMkLst>
        </pc:picChg>
        <pc:picChg chg="del">
          <ac:chgData name="Margaux Buguet" userId="74922053-cbe8-4ba8-8604-fd689a4c4859" providerId="ADAL" clId="{72CA06CC-D474-47B6-AD49-E75C03854F4F}" dt="2021-04-28T06:51:03.353" v="211" actId="478"/>
          <ac:picMkLst>
            <pc:docMk/>
            <pc:sldMk cId="3617997433" sldId="1310"/>
            <ac:picMk id="17" creationId="{72A62BD9-7753-4A87-B2DE-D6440ECA683C}"/>
          </ac:picMkLst>
        </pc:picChg>
        <pc:picChg chg="del">
          <ac:chgData name="Margaux Buguet" userId="74922053-cbe8-4ba8-8604-fd689a4c4859" providerId="ADAL" clId="{72CA06CC-D474-47B6-AD49-E75C03854F4F}" dt="2021-04-28T06:51:03.353" v="211" actId="478"/>
          <ac:picMkLst>
            <pc:docMk/>
            <pc:sldMk cId="3617997433" sldId="1310"/>
            <ac:picMk id="19" creationId="{B04C553C-0337-4DF3-888C-D45F930B988D}"/>
          </ac:picMkLst>
        </pc:picChg>
        <pc:picChg chg="del">
          <ac:chgData name="Margaux Buguet" userId="74922053-cbe8-4ba8-8604-fd689a4c4859" providerId="ADAL" clId="{72CA06CC-D474-47B6-AD49-E75C03854F4F}" dt="2021-04-28T06:51:03.353" v="211" actId="478"/>
          <ac:picMkLst>
            <pc:docMk/>
            <pc:sldMk cId="3617997433" sldId="1310"/>
            <ac:picMk id="21" creationId="{5390C156-9B22-495B-AA3F-11BBF7FC9356}"/>
          </ac:picMkLst>
        </pc:picChg>
        <pc:picChg chg="del">
          <ac:chgData name="Margaux Buguet" userId="74922053-cbe8-4ba8-8604-fd689a4c4859" providerId="ADAL" clId="{72CA06CC-D474-47B6-AD49-E75C03854F4F}" dt="2021-04-28T06:51:03.353" v="211" actId="478"/>
          <ac:picMkLst>
            <pc:docMk/>
            <pc:sldMk cId="3617997433" sldId="1310"/>
            <ac:picMk id="24" creationId="{17817A10-D316-41AB-997C-9022FAEC1B2F}"/>
          </ac:picMkLst>
        </pc:picChg>
        <pc:picChg chg="del">
          <ac:chgData name="Margaux Buguet" userId="74922053-cbe8-4ba8-8604-fd689a4c4859" providerId="ADAL" clId="{72CA06CC-D474-47B6-AD49-E75C03854F4F}" dt="2021-04-28T06:51:03.353" v="211" actId="478"/>
          <ac:picMkLst>
            <pc:docMk/>
            <pc:sldMk cId="3617997433" sldId="1310"/>
            <ac:picMk id="29" creationId="{CD8610C3-F73A-45C3-BE4E-BC6F2746DFC0}"/>
          </ac:picMkLst>
        </pc:picChg>
        <pc:picChg chg="del">
          <ac:chgData name="Margaux Buguet" userId="74922053-cbe8-4ba8-8604-fd689a4c4859" providerId="ADAL" clId="{72CA06CC-D474-47B6-AD49-E75C03854F4F}" dt="2021-04-28T06:51:03.353" v="211" actId="478"/>
          <ac:picMkLst>
            <pc:docMk/>
            <pc:sldMk cId="3617997433" sldId="1310"/>
            <ac:picMk id="30" creationId="{9EF07B56-A238-4B76-940E-1282741DBA85}"/>
          </ac:picMkLst>
        </pc:picChg>
        <pc:picChg chg="del">
          <ac:chgData name="Margaux Buguet" userId="74922053-cbe8-4ba8-8604-fd689a4c4859" providerId="ADAL" clId="{72CA06CC-D474-47B6-AD49-E75C03854F4F}" dt="2021-04-28T06:51:03.353" v="211" actId="478"/>
          <ac:picMkLst>
            <pc:docMk/>
            <pc:sldMk cId="3617997433" sldId="1310"/>
            <ac:picMk id="38" creationId="{43766989-107E-4665-B078-2F35EE25C661}"/>
          </ac:picMkLst>
        </pc:picChg>
        <pc:picChg chg="del">
          <ac:chgData name="Margaux Buguet" userId="74922053-cbe8-4ba8-8604-fd689a4c4859" providerId="ADAL" clId="{72CA06CC-D474-47B6-AD49-E75C03854F4F}" dt="2021-04-28T06:51:03.353" v="211" actId="478"/>
          <ac:picMkLst>
            <pc:docMk/>
            <pc:sldMk cId="3617997433" sldId="1310"/>
            <ac:picMk id="42" creationId="{D22656F9-2676-48D2-AA81-0E7199CC768A}"/>
          </ac:picMkLst>
        </pc:picChg>
        <pc:picChg chg="del">
          <ac:chgData name="Margaux Buguet" userId="74922053-cbe8-4ba8-8604-fd689a4c4859" providerId="ADAL" clId="{72CA06CC-D474-47B6-AD49-E75C03854F4F}" dt="2021-04-28T06:51:03.353" v="211" actId="478"/>
          <ac:picMkLst>
            <pc:docMk/>
            <pc:sldMk cId="3617997433" sldId="1310"/>
            <ac:picMk id="45" creationId="{7EA24760-61EC-49E2-8105-1C1CAEF550AB}"/>
          </ac:picMkLst>
        </pc:picChg>
        <pc:picChg chg="del">
          <ac:chgData name="Margaux Buguet" userId="74922053-cbe8-4ba8-8604-fd689a4c4859" providerId="ADAL" clId="{72CA06CC-D474-47B6-AD49-E75C03854F4F}" dt="2021-04-28T06:51:03.353" v="211" actId="478"/>
          <ac:picMkLst>
            <pc:docMk/>
            <pc:sldMk cId="3617997433" sldId="1310"/>
            <ac:picMk id="48" creationId="{AB8C65BA-0355-485B-BA73-3820F3FDC333}"/>
          </ac:picMkLst>
        </pc:picChg>
        <pc:picChg chg="del">
          <ac:chgData name="Margaux Buguet" userId="74922053-cbe8-4ba8-8604-fd689a4c4859" providerId="ADAL" clId="{72CA06CC-D474-47B6-AD49-E75C03854F4F}" dt="2021-04-28T06:51:03.353" v="211" actId="478"/>
          <ac:picMkLst>
            <pc:docMk/>
            <pc:sldMk cId="3617997433" sldId="1310"/>
            <ac:picMk id="51" creationId="{A889B6DB-8457-44BC-8642-3406FD0EB812}"/>
          </ac:picMkLst>
        </pc:picChg>
        <pc:picChg chg="del">
          <ac:chgData name="Margaux Buguet" userId="74922053-cbe8-4ba8-8604-fd689a4c4859" providerId="ADAL" clId="{72CA06CC-D474-47B6-AD49-E75C03854F4F}" dt="2021-04-28T06:51:03.353" v="211" actId="478"/>
          <ac:picMkLst>
            <pc:docMk/>
            <pc:sldMk cId="3617997433" sldId="1310"/>
            <ac:picMk id="55" creationId="{6F86DFC0-82AE-4F0F-9D19-7CD310C0CDF9}"/>
          </ac:picMkLst>
        </pc:picChg>
        <pc:cxnChg chg="del">
          <ac:chgData name="Margaux Buguet" userId="74922053-cbe8-4ba8-8604-fd689a4c4859" providerId="ADAL" clId="{72CA06CC-D474-47B6-AD49-E75C03854F4F}" dt="2021-04-28T06:51:03.353" v="211" actId="478"/>
          <ac:cxnSpMkLst>
            <pc:docMk/>
            <pc:sldMk cId="3617997433" sldId="1310"/>
            <ac:cxnSpMk id="4" creationId="{6B804A04-3460-48EA-AE1C-FB59F28C0761}"/>
          </ac:cxnSpMkLst>
        </pc:cxnChg>
        <pc:cxnChg chg="del mod">
          <ac:chgData name="Margaux Buguet" userId="74922053-cbe8-4ba8-8604-fd689a4c4859" providerId="ADAL" clId="{72CA06CC-D474-47B6-AD49-E75C03854F4F}" dt="2021-04-28T06:51:03.353" v="211" actId="478"/>
          <ac:cxnSpMkLst>
            <pc:docMk/>
            <pc:sldMk cId="3617997433" sldId="1310"/>
            <ac:cxnSpMk id="8" creationId="{757459F8-CD92-41C1-BFB2-84CBE27F7A09}"/>
          </ac:cxnSpMkLst>
        </pc:cxnChg>
        <pc:cxnChg chg="del">
          <ac:chgData name="Margaux Buguet" userId="74922053-cbe8-4ba8-8604-fd689a4c4859" providerId="ADAL" clId="{72CA06CC-D474-47B6-AD49-E75C03854F4F}" dt="2021-04-28T06:51:03.353" v="211" actId="478"/>
          <ac:cxnSpMkLst>
            <pc:docMk/>
            <pc:sldMk cId="3617997433" sldId="1310"/>
            <ac:cxnSpMk id="12" creationId="{6B79C5C1-1CD5-43F2-8515-F95CFF9733A1}"/>
          </ac:cxnSpMkLst>
        </pc:cxnChg>
        <pc:cxnChg chg="del">
          <ac:chgData name="Margaux Buguet" userId="74922053-cbe8-4ba8-8604-fd689a4c4859" providerId="ADAL" clId="{72CA06CC-D474-47B6-AD49-E75C03854F4F}" dt="2021-04-28T06:51:03.353" v="211" actId="478"/>
          <ac:cxnSpMkLst>
            <pc:docMk/>
            <pc:sldMk cId="3617997433" sldId="1310"/>
            <ac:cxnSpMk id="14" creationId="{994C0438-045C-4C8E-881C-5DE34CB4ABA6}"/>
          </ac:cxnSpMkLst>
        </pc:cxnChg>
        <pc:cxnChg chg="del mod">
          <ac:chgData name="Margaux Buguet" userId="74922053-cbe8-4ba8-8604-fd689a4c4859" providerId="ADAL" clId="{72CA06CC-D474-47B6-AD49-E75C03854F4F}" dt="2021-04-28T06:51:03.353" v="211" actId="478"/>
          <ac:cxnSpMkLst>
            <pc:docMk/>
            <pc:sldMk cId="3617997433" sldId="1310"/>
            <ac:cxnSpMk id="18" creationId="{CF8F2837-7269-457D-A66C-4055CF5C3DB5}"/>
          </ac:cxnSpMkLst>
        </pc:cxnChg>
        <pc:cxnChg chg="del">
          <ac:chgData name="Margaux Buguet" userId="74922053-cbe8-4ba8-8604-fd689a4c4859" providerId="ADAL" clId="{72CA06CC-D474-47B6-AD49-E75C03854F4F}" dt="2021-04-28T06:51:03.353" v="211" actId="478"/>
          <ac:cxnSpMkLst>
            <pc:docMk/>
            <pc:sldMk cId="3617997433" sldId="1310"/>
            <ac:cxnSpMk id="20" creationId="{50270636-997A-4FC3-98EF-2144FE642B3A}"/>
          </ac:cxnSpMkLst>
        </pc:cxnChg>
        <pc:cxnChg chg="del">
          <ac:chgData name="Margaux Buguet" userId="74922053-cbe8-4ba8-8604-fd689a4c4859" providerId="ADAL" clId="{72CA06CC-D474-47B6-AD49-E75C03854F4F}" dt="2021-04-28T06:51:03.353" v="211" actId="478"/>
          <ac:cxnSpMkLst>
            <pc:docMk/>
            <pc:sldMk cId="3617997433" sldId="1310"/>
            <ac:cxnSpMk id="22" creationId="{5C9AF82F-E17E-4241-A91D-5DEF7A2511CB}"/>
          </ac:cxnSpMkLst>
        </pc:cxnChg>
        <pc:cxnChg chg="del">
          <ac:chgData name="Margaux Buguet" userId="74922053-cbe8-4ba8-8604-fd689a4c4859" providerId="ADAL" clId="{72CA06CC-D474-47B6-AD49-E75C03854F4F}" dt="2021-04-28T06:51:03.353" v="211" actId="478"/>
          <ac:cxnSpMkLst>
            <pc:docMk/>
            <pc:sldMk cId="3617997433" sldId="1310"/>
            <ac:cxnSpMk id="25" creationId="{677F7970-B4D5-4882-90E2-487B361311B4}"/>
          </ac:cxnSpMkLst>
        </pc:cxnChg>
        <pc:cxnChg chg="del">
          <ac:chgData name="Margaux Buguet" userId="74922053-cbe8-4ba8-8604-fd689a4c4859" providerId="ADAL" clId="{72CA06CC-D474-47B6-AD49-E75C03854F4F}" dt="2021-04-28T06:51:03.353" v="211" actId="478"/>
          <ac:cxnSpMkLst>
            <pc:docMk/>
            <pc:sldMk cId="3617997433" sldId="1310"/>
            <ac:cxnSpMk id="27" creationId="{15BA9B4C-4E44-40FC-934F-AF738E556C40}"/>
          </ac:cxnSpMkLst>
        </pc:cxnChg>
        <pc:cxnChg chg="del">
          <ac:chgData name="Margaux Buguet" userId="74922053-cbe8-4ba8-8604-fd689a4c4859" providerId="ADAL" clId="{72CA06CC-D474-47B6-AD49-E75C03854F4F}" dt="2021-04-28T06:51:03.353" v="211" actId="478"/>
          <ac:cxnSpMkLst>
            <pc:docMk/>
            <pc:sldMk cId="3617997433" sldId="1310"/>
            <ac:cxnSpMk id="32" creationId="{F0BCF1B3-288F-4294-AECB-7B33EF0361EC}"/>
          </ac:cxnSpMkLst>
        </pc:cxnChg>
        <pc:cxnChg chg="del">
          <ac:chgData name="Margaux Buguet" userId="74922053-cbe8-4ba8-8604-fd689a4c4859" providerId="ADAL" clId="{72CA06CC-D474-47B6-AD49-E75C03854F4F}" dt="2021-04-28T06:51:03.353" v="211" actId="478"/>
          <ac:cxnSpMkLst>
            <pc:docMk/>
            <pc:sldMk cId="3617997433" sldId="1310"/>
            <ac:cxnSpMk id="35" creationId="{E719DF0A-5F4C-43BF-B5A1-D3C7869723BE}"/>
          </ac:cxnSpMkLst>
        </pc:cxnChg>
        <pc:cxnChg chg="del">
          <ac:chgData name="Margaux Buguet" userId="74922053-cbe8-4ba8-8604-fd689a4c4859" providerId="ADAL" clId="{72CA06CC-D474-47B6-AD49-E75C03854F4F}" dt="2021-04-28T06:51:03.353" v="211" actId="478"/>
          <ac:cxnSpMkLst>
            <pc:docMk/>
            <pc:sldMk cId="3617997433" sldId="1310"/>
            <ac:cxnSpMk id="40" creationId="{B9A55A64-832D-4DD6-AB34-0C3D40EADC8D}"/>
          </ac:cxnSpMkLst>
        </pc:cxnChg>
        <pc:cxnChg chg="del">
          <ac:chgData name="Margaux Buguet" userId="74922053-cbe8-4ba8-8604-fd689a4c4859" providerId="ADAL" clId="{72CA06CC-D474-47B6-AD49-E75C03854F4F}" dt="2021-04-28T06:51:03.353" v="211" actId="478"/>
          <ac:cxnSpMkLst>
            <pc:docMk/>
            <pc:sldMk cId="3617997433" sldId="1310"/>
            <ac:cxnSpMk id="43" creationId="{3B58C9A7-3815-4C34-A154-F5BBDEDBEBAC}"/>
          </ac:cxnSpMkLst>
        </pc:cxnChg>
        <pc:cxnChg chg="del">
          <ac:chgData name="Margaux Buguet" userId="74922053-cbe8-4ba8-8604-fd689a4c4859" providerId="ADAL" clId="{72CA06CC-D474-47B6-AD49-E75C03854F4F}" dt="2021-04-28T06:51:03.353" v="211" actId="478"/>
          <ac:cxnSpMkLst>
            <pc:docMk/>
            <pc:sldMk cId="3617997433" sldId="1310"/>
            <ac:cxnSpMk id="46" creationId="{B75B2E1B-46D3-48B2-B649-5CDA56375CEB}"/>
          </ac:cxnSpMkLst>
        </pc:cxnChg>
        <pc:cxnChg chg="add mod">
          <ac:chgData name="Margaux Buguet" userId="74922053-cbe8-4ba8-8604-fd689a4c4859" providerId="ADAL" clId="{72CA06CC-D474-47B6-AD49-E75C03854F4F}" dt="2021-05-03T13:16:54.212" v="6885" actId="1076"/>
          <ac:cxnSpMkLst>
            <pc:docMk/>
            <pc:sldMk cId="3617997433" sldId="1310"/>
            <ac:cxnSpMk id="48" creationId="{FAEFD88C-669E-464E-AD75-D6537A0DD6EC}"/>
          </ac:cxnSpMkLst>
        </pc:cxnChg>
        <pc:cxnChg chg="del">
          <ac:chgData name="Margaux Buguet" userId="74922053-cbe8-4ba8-8604-fd689a4c4859" providerId="ADAL" clId="{72CA06CC-D474-47B6-AD49-E75C03854F4F}" dt="2021-04-28T06:51:03.353" v="211" actId="478"/>
          <ac:cxnSpMkLst>
            <pc:docMk/>
            <pc:sldMk cId="3617997433" sldId="1310"/>
            <ac:cxnSpMk id="49" creationId="{08247E2C-C1E8-4F34-A38C-8F37D0D27F57}"/>
          </ac:cxnSpMkLst>
        </pc:cxnChg>
        <pc:cxnChg chg="del">
          <ac:chgData name="Margaux Buguet" userId="74922053-cbe8-4ba8-8604-fd689a4c4859" providerId="ADAL" clId="{72CA06CC-D474-47B6-AD49-E75C03854F4F}" dt="2021-04-28T06:51:03.353" v="211" actId="478"/>
          <ac:cxnSpMkLst>
            <pc:docMk/>
            <pc:sldMk cId="3617997433" sldId="1310"/>
            <ac:cxnSpMk id="52" creationId="{305F66D6-43F6-4E3D-A8B5-3BC303B28FFE}"/>
          </ac:cxnSpMkLst>
        </pc:cxnChg>
        <pc:cxnChg chg="del mod">
          <ac:chgData name="Margaux Buguet" userId="74922053-cbe8-4ba8-8604-fd689a4c4859" providerId="ADAL" clId="{72CA06CC-D474-47B6-AD49-E75C03854F4F}" dt="2021-04-28T06:51:03.353" v="211" actId="478"/>
          <ac:cxnSpMkLst>
            <pc:docMk/>
            <pc:sldMk cId="3617997433" sldId="1310"/>
            <ac:cxnSpMk id="53" creationId="{40EC79C9-8830-4B12-9D21-AD8190703C6B}"/>
          </ac:cxnSpMkLst>
        </pc:cxnChg>
        <pc:cxnChg chg="add mod">
          <ac:chgData name="Margaux Buguet" userId="74922053-cbe8-4ba8-8604-fd689a4c4859" providerId="ADAL" clId="{72CA06CC-D474-47B6-AD49-E75C03854F4F}" dt="2021-05-03T13:14:42.912" v="6632" actId="1035"/>
          <ac:cxnSpMkLst>
            <pc:docMk/>
            <pc:sldMk cId="3617997433" sldId="1310"/>
            <ac:cxnSpMk id="59" creationId="{FBCA6E6E-1CB3-4392-986F-82CCD62EE95E}"/>
          </ac:cxnSpMkLst>
        </pc:cxnChg>
        <pc:cxnChg chg="add mod">
          <ac:chgData name="Margaux Buguet" userId="74922053-cbe8-4ba8-8604-fd689a4c4859" providerId="ADAL" clId="{72CA06CC-D474-47B6-AD49-E75C03854F4F}" dt="2021-05-03T13:15:02.403" v="6657" actId="1038"/>
          <ac:cxnSpMkLst>
            <pc:docMk/>
            <pc:sldMk cId="3617997433" sldId="1310"/>
            <ac:cxnSpMk id="61" creationId="{FB683B17-4023-46AC-A46A-6C85C66226E7}"/>
          </ac:cxnSpMkLst>
        </pc:cxnChg>
        <pc:cxnChg chg="add mod">
          <ac:chgData name="Margaux Buguet" userId="74922053-cbe8-4ba8-8604-fd689a4c4859" providerId="ADAL" clId="{72CA06CC-D474-47B6-AD49-E75C03854F4F}" dt="2021-05-03T13:13:12.848" v="6585" actId="1037"/>
          <ac:cxnSpMkLst>
            <pc:docMk/>
            <pc:sldMk cId="3617997433" sldId="1310"/>
            <ac:cxnSpMk id="63" creationId="{A6791BC3-0E4C-4251-97C7-3BDE9AC99197}"/>
          </ac:cxnSpMkLst>
        </pc:cxnChg>
        <pc:cxnChg chg="add mod">
          <ac:chgData name="Margaux Buguet" userId="74922053-cbe8-4ba8-8604-fd689a4c4859" providerId="ADAL" clId="{72CA06CC-D474-47B6-AD49-E75C03854F4F}" dt="2021-05-03T13:14:42.912" v="6632" actId="1035"/>
          <ac:cxnSpMkLst>
            <pc:docMk/>
            <pc:sldMk cId="3617997433" sldId="1310"/>
            <ac:cxnSpMk id="65" creationId="{C0D2B255-1A94-4A77-B797-F76A61FA5942}"/>
          </ac:cxnSpMkLst>
        </pc:cxnChg>
        <pc:cxnChg chg="add mod">
          <ac:chgData name="Margaux Buguet" userId="74922053-cbe8-4ba8-8604-fd689a4c4859" providerId="ADAL" clId="{72CA06CC-D474-47B6-AD49-E75C03854F4F}" dt="2021-05-03T13:16:13.584" v="6733" actId="1037"/>
          <ac:cxnSpMkLst>
            <pc:docMk/>
            <pc:sldMk cId="3617997433" sldId="1310"/>
            <ac:cxnSpMk id="67" creationId="{870C2CE1-D06F-4728-8CD8-AEA9B99FA5E7}"/>
          </ac:cxnSpMkLst>
        </pc:cxnChg>
        <pc:cxnChg chg="add mod">
          <ac:chgData name="Margaux Buguet" userId="74922053-cbe8-4ba8-8604-fd689a4c4859" providerId="ADAL" clId="{72CA06CC-D474-47B6-AD49-E75C03854F4F}" dt="2021-05-03T13:16:20.535" v="6768" actId="1038"/>
          <ac:cxnSpMkLst>
            <pc:docMk/>
            <pc:sldMk cId="3617997433" sldId="1310"/>
            <ac:cxnSpMk id="69" creationId="{EDB7B296-1DA1-44AF-A994-F6984CF73CF6}"/>
          </ac:cxnSpMkLst>
        </pc:cxnChg>
        <pc:cxnChg chg="add mod">
          <ac:chgData name="Margaux Buguet" userId="74922053-cbe8-4ba8-8604-fd689a4c4859" providerId="ADAL" clId="{72CA06CC-D474-47B6-AD49-E75C03854F4F}" dt="2021-05-03T13:16:29.619" v="6807" actId="1038"/>
          <ac:cxnSpMkLst>
            <pc:docMk/>
            <pc:sldMk cId="3617997433" sldId="1310"/>
            <ac:cxnSpMk id="71" creationId="{AAB6F249-BDAC-478E-8821-72C312FD4CFE}"/>
          </ac:cxnSpMkLst>
        </pc:cxnChg>
        <pc:cxnChg chg="add mod">
          <ac:chgData name="Margaux Buguet" userId="74922053-cbe8-4ba8-8604-fd689a4c4859" providerId="ADAL" clId="{72CA06CC-D474-47B6-AD49-E75C03854F4F}" dt="2021-05-03T13:13:27.397" v="6603" actId="1037"/>
          <ac:cxnSpMkLst>
            <pc:docMk/>
            <pc:sldMk cId="3617997433" sldId="1310"/>
            <ac:cxnSpMk id="73" creationId="{46932614-4934-474B-9F16-616368055683}"/>
          </ac:cxnSpMkLst>
        </pc:cxnChg>
        <pc:cxnChg chg="add mod">
          <ac:chgData name="Margaux Buguet" userId="74922053-cbe8-4ba8-8604-fd689a4c4859" providerId="ADAL" clId="{72CA06CC-D474-47B6-AD49-E75C03854F4F}" dt="2021-05-03T13:14:29.987" v="6629" actId="1037"/>
          <ac:cxnSpMkLst>
            <pc:docMk/>
            <pc:sldMk cId="3617997433" sldId="1310"/>
            <ac:cxnSpMk id="75" creationId="{E6969540-812E-4DA1-BB53-5BA63F6202E3}"/>
          </ac:cxnSpMkLst>
        </pc:cxnChg>
        <pc:cxnChg chg="add mod">
          <ac:chgData name="Margaux Buguet" userId="74922053-cbe8-4ba8-8604-fd689a4c4859" providerId="ADAL" clId="{72CA06CC-D474-47B6-AD49-E75C03854F4F}" dt="2021-05-03T13:13:27.397" v="6603" actId="1037"/>
          <ac:cxnSpMkLst>
            <pc:docMk/>
            <pc:sldMk cId="3617997433" sldId="1310"/>
            <ac:cxnSpMk id="77" creationId="{27A3F999-A622-4249-9B47-7B50250D3DED}"/>
          </ac:cxnSpMkLst>
        </pc:cxnChg>
        <pc:cxnChg chg="add mod">
          <ac:chgData name="Margaux Buguet" userId="74922053-cbe8-4ba8-8604-fd689a4c4859" providerId="ADAL" clId="{72CA06CC-D474-47B6-AD49-E75C03854F4F}" dt="2021-05-03T13:13:27.397" v="6603" actId="1037"/>
          <ac:cxnSpMkLst>
            <pc:docMk/>
            <pc:sldMk cId="3617997433" sldId="1310"/>
            <ac:cxnSpMk id="79" creationId="{4AB8B05F-126C-4DCC-90C7-C5F40B4471B7}"/>
          </ac:cxnSpMkLst>
        </pc:cxnChg>
        <pc:cxnChg chg="add mod">
          <ac:chgData name="Margaux Buguet" userId="74922053-cbe8-4ba8-8604-fd689a4c4859" providerId="ADAL" clId="{72CA06CC-D474-47B6-AD49-E75C03854F4F}" dt="2021-05-03T13:14:29.987" v="6629" actId="1037"/>
          <ac:cxnSpMkLst>
            <pc:docMk/>
            <pc:sldMk cId="3617997433" sldId="1310"/>
            <ac:cxnSpMk id="81" creationId="{221D96FC-DA90-4CF6-ABD3-E16C00354068}"/>
          </ac:cxnSpMkLst>
        </pc:cxnChg>
        <pc:cxnChg chg="add mod">
          <ac:chgData name="Margaux Buguet" userId="74922053-cbe8-4ba8-8604-fd689a4c4859" providerId="ADAL" clId="{72CA06CC-D474-47B6-AD49-E75C03854F4F}" dt="2021-05-03T13:14:29.987" v="6629" actId="1037"/>
          <ac:cxnSpMkLst>
            <pc:docMk/>
            <pc:sldMk cId="3617997433" sldId="1310"/>
            <ac:cxnSpMk id="83" creationId="{14AF7AB9-16D8-456B-B641-A38C29C55169}"/>
          </ac:cxnSpMkLst>
        </pc:cxnChg>
        <pc:cxnChg chg="add mod">
          <ac:chgData name="Margaux Buguet" userId="74922053-cbe8-4ba8-8604-fd689a4c4859" providerId="ADAL" clId="{72CA06CC-D474-47B6-AD49-E75C03854F4F}" dt="2021-05-03T13:13:27.397" v="6603" actId="1037"/>
          <ac:cxnSpMkLst>
            <pc:docMk/>
            <pc:sldMk cId="3617997433" sldId="1310"/>
            <ac:cxnSpMk id="85" creationId="{405C4107-1CD5-4BFB-88AA-851FECDBD09E}"/>
          </ac:cxnSpMkLst>
        </pc:cxnChg>
        <pc:cxnChg chg="add mod">
          <ac:chgData name="Margaux Buguet" userId="74922053-cbe8-4ba8-8604-fd689a4c4859" providerId="ADAL" clId="{72CA06CC-D474-47B6-AD49-E75C03854F4F}" dt="2021-05-03T13:14:15.985" v="6611" actId="1035"/>
          <ac:cxnSpMkLst>
            <pc:docMk/>
            <pc:sldMk cId="3617997433" sldId="1310"/>
            <ac:cxnSpMk id="87" creationId="{71CBEA9B-CDCA-492B-AA23-95C00A701648}"/>
          </ac:cxnSpMkLst>
        </pc:cxnChg>
        <pc:cxnChg chg="add mod">
          <ac:chgData name="Margaux Buguet" userId="74922053-cbe8-4ba8-8604-fd689a4c4859" providerId="ADAL" clId="{72CA06CC-D474-47B6-AD49-E75C03854F4F}" dt="2021-05-03T13:16:46.180" v="6883" actId="1037"/>
          <ac:cxnSpMkLst>
            <pc:docMk/>
            <pc:sldMk cId="3617997433" sldId="1310"/>
            <ac:cxnSpMk id="89" creationId="{56E2AFA4-E1CE-48CE-B11A-1127BD164A98}"/>
          </ac:cxnSpMkLst>
        </pc:cxnChg>
        <pc:cxnChg chg="add mod">
          <ac:chgData name="Margaux Buguet" userId="74922053-cbe8-4ba8-8604-fd689a4c4859" providerId="ADAL" clId="{72CA06CC-D474-47B6-AD49-E75C03854F4F}" dt="2021-05-03T13:16:20.535" v="6768" actId="1038"/>
          <ac:cxnSpMkLst>
            <pc:docMk/>
            <pc:sldMk cId="3617997433" sldId="1310"/>
            <ac:cxnSpMk id="91" creationId="{7A3AAAF3-A263-4089-A2E1-AF5B0AA378C7}"/>
          </ac:cxnSpMkLst>
        </pc:cxnChg>
        <pc:cxnChg chg="add mod">
          <ac:chgData name="Margaux Buguet" userId="74922053-cbe8-4ba8-8604-fd689a4c4859" providerId="ADAL" clId="{72CA06CC-D474-47B6-AD49-E75C03854F4F}" dt="2021-05-03T13:15:40.006" v="6678" actId="1076"/>
          <ac:cxnSpMkLst>
            <pc:docMk/>
            <pc:sldMk cId="3617997433" sldId="1310"/>
            <ac:cxnSpMk id="93" creationId="{25174CE0-6FA4-4B7F-96D4-7DA25F5B6A18}"/>
          </ac:cxnSpMkLst>
        </pc:cxnChg>
        <pc:cxnChg chg="add mod">
          <ac:chgData name="Margaux Buguet" userId="74922053-cbe8-4ba8-8604-fd689a4c4859" providerId="ADAL" clId="{72CA06CC-D474-47B6-AD49-E75C03854F4F}" dt="2021-05-03T13:15:46.298" v="6679" actId="1076"/>
          <ac:cxnSpMkLst>
            <pc:docMk/>
            <pc:sldMk cId="3617997433" sldId="1310"/>
            <ac:cxnSpMk id="95" creationId="{70C8D696-1580-4D86-B0EC-3ABB3E8EC3C8}"/>
          </ac:cxnSpMkLst>
        </pc:cxnChg>
        <pc:cxnChg chg="add mod">
          <ac:chgData name="Margaux Buguet" userId="74922053-cbe8-4ba8-8604-fd689a4c4859" providerId="ADAL" clId="{72CA06CC-D474-47B6-AD49-E75C03854F4F}" dt="2021-05-03T13:16:08.944" v="6710" actId="1037"/>
          <ac:cxnSpMkLst>
            <pc:docMk/>
            <pc:sldMk cId="3617997433" sldId="1310"/>
            <ac:cxnSpMk id="97" creationId="{80863359-E01D-419C-8081-CF98F8E37AEE}"/>
          </ac:cxnSpMkLst>
        </pc:cxnChg>
        <pc:cxnChg chg="add mod">
          <ac:chgData name="Margaux Buguet" userId="74922053-cbe8-4ba8-8604-fd689a4c4859" providerId="ADAL" clId="{72CA06CC-D474-47B6-AD49-E75C03854F4F}" dt="2021-05-03T13:15:31.554" v="6677" actId="1037"/>
          <ac:cxnSpMkLst>
            <pc:docMk/>
            <pc:sldMk cId="3617997433" sldId="1310"/>
            <ac:cxnSpMk id="99" creationId="{729A9135-B8EA-48E2-8674-700A8C2B0D96}"/>
          </ac:cxnSpMkLst>
        </pc:cxnChg>
        <pc:cxnChg chg="add mod">
          <ac:chgData name="Margaux Buguet" userId="74922053-cbe8-4ba8-8604-fd689a4c4859" providerId="ADAL" clId="{72CA06CC-D474-47B6-AD49-E75C03854F4F}" dt="2021-05-03T13:16:34.958" v="6847" actId="1037"/>
          <ac:cxnSpMkLst>
            <pc:docMk/>
            <pc:sldMk cId="3617997433" sldId="1310"/>
            <ac:cxnSpMk id="102" creationId="{3B26CF59-3AFA-467B-9F33-D1ABEA43227F}"/>
          </ac:cxnSpMkLst>
        </pc:cxnChg>
      </pc:sldChg>
      <pc:sldChg chg="addSp delSp modSp add">
        <pc:chgData name="Margaux Buguet" userId="74922053-cbe8-4ba8-8604-fd689a4c4859" providerId="ADAL" clId="{72CA06CC-D474-47B6-AD49-E75C03854F4F}" dt="2021-04-28T16:21:44.435" v="2371" actId="2084"/>
        <pc:sldMkLst>
          <pc:docMk/>
          <pc:sldMk cId="876622629" sldId="1311"/>
        </pc:sldMkLst>
        <pc:spChg chg="mod">
          <ac:chgData name="Margaux Buguet" userId="74922053-cbe8-4ba8-8604-fd689a4c4859" providerId="ADAL" clId="{72CA06CC-D474-47B6-AD49-E75C03854F4F}" dt="2021-04-28T06:52:40.337" v="225" actId="20577"/>
          <ac:spMkLst>
            <pc:docMk/>
            <pc:sldMk cId="876622629" sldId="1311"/>
            <ac:spMk id="2" creationId="{58A1CF59-D3BD-4177-B764-89A3C2922180}"/>
          </ac:spMkLst>
        </pc:spChg>
        <pc:spChg chg="add mod">
          <ac:chgData name="Margaux Buguet" userId="74922053-cbe8-4ba8-8604-fd689a4c4859" providerId="ADAL" clId="{72CA06CC-D474-47B6-AD49-E75C03854F4F}" dt="2021-04-28T16:20:09.481" v="2298" actId="1076"/>
          <ac:spMkLst>
            <pc:docMk/>
            <pc:sldMk cId="876622629" sldId="1311"/>
            <ac:spMk id="43" creationId="{A23F4BD3-1BA9-425D-9520-93C6300A9480}"/>
          </ac:spMkLst>
        </pc:spChg>
        <pc:spChg chg="add mod">
          <ac:chgData name="Margaux Buguet" userId="74922053-cbe8-4ba8-8604-fd689a4c4859" providerId="ADAL" clId="{72CA06CC-D474-47B6-AD49-E75C03854F4F}" dt="2021-04-28T16:21:03.342" v="2355" actId="20577"/>
          <ac:spMkLst>
            <pc:docMk/>
            <pc:sldMk cId="876622629" sldId="1311"/>
            <ac:spMk id="45" creationId="{6CA6E2AC-81F9-4CC9-AAA7-F1B5F4D7DB23}"/>
          </ac:spMkLst>
        </pc:spChg>
        <pc:spChg chg="add mod">
          <ac:chgData name="Margaux Buguet" userId="74922053-cbe8-4ba8-8604-fd689a4c4859" providerId="ADAL" clId="{72CA06CC-D474-47B6-AD49-E75C03854F4F}" dt="2021-04-28T16:20:09.481" v="2298" actId="1076"/>
          <ac:spMkLst>
            <pc:docMk/>
            <pc:sldMk cId="876622629" sldId="1311"/>
            <ac:spMk id="48" creationId="{55DBB956-754A-419A-B04C-FA4AFB82F9D7}"/>
          </ac:spMkLst>
        </pc:spChg>
        <pc:spChg chg="add mod">
          <ac:chgData name="Margaux Buguet" userId="74922053-cbe8-4ba8-8604-fd689a4c4859" providerId="ADAL" clId="{72CA06CC-D474-47B6-AD49-E75C03854F4F}" dt="2021-04-28T16:20:09.481" v="2298" actId="1076"/>
          <ac:spMkLst>
            <pc:docMk/>
            <pc:sldMk cId="876622629" sldId="1311"/>
            <ac:spMk id="50" creationId="{1791C5CC-1CAD-4CF2-B3EC-9FFA31970926}"/>
          </ac:spMkLst>
        </pc:spChg>
        <pc:spChg chg="add mod">
          <ac:chgData name="Margaux Buguet" userId="74922053-cbe8-4ba8-8604-fd689a4c4859" providerId="ADAL" clId="{72CA06CC-D474-47B6-AD49-E75C03854F4F}" dt="2021-04-28T16:20:09.481" v="2298" actId="1076"/>
          <ac:spMkLst>
            <pc:docMk/>
            <pc:sldMk cId="876622629" sldId="1311"/>
            <ac:spMk id="52" creationId="{030BAA14-6CF5-4C36-8FEB-D8CC5564953C}"/>
          </ac:spMkLst>
        </pc:spChg>
        <pc:spChg chg="add mod">
          <ac:chgData name="Margaux Buguet" userId="74922053-cbe8-4ba8-8604-fd689a4c4859" providerId="ADAL" clId="{72CA06CC-D474-47B6-AD49-E75C03854F4F}" dt="2021-04-28T16:20:09.481" v="2298" actId="1076"/>
          <ac:spMkLst>
            <pc:docMk/>
            <pc:sldMk cId="876622629" sldId="1311"/>
            <ac:spMk id="54" creationId="{54282A4E-BE09-4BB9-8492-03AC7CD0C175}"/>
          </ac:spMkLst>
        </pc:spChg>
        <pc:spChg chg="add mod">
          <ac:chgData name="Margaux Buguet" userId="74922053-cbe8-4ba8-8604-fd689a4c4859" providerId="ADAL" clId="{72CA06CC-D474-47B6-AD49-E75C03854F4F}" dt="2021-04-28T16:21:23.254" v="2364" actId="1076"/>
          <ac:spMkLst>
            <pc:docMk/>
            <pc:sldMk cId="876622629" sldId="1311"/>
            <ac:spMk id="56" creationId="{4EF486C6-6B35-40A7-B9A2-B487C17398E8}"/>
          </ac:spMkLst>
        </pc:spChg>
        <pc:spChg chg="del">
          <ac:chgData name="Margaux Buguet" userId="74922053-cbe8-4ba8-8604-fd689a4c4859" providerId="ADAL" clId="{72CA06CC-D474-47B6-AD49-E75C03854F4F}" dt="2021-04-28T06:52:44.582" v="226" actId="478"/>
          <ac:spMkLst>
            <pc:docMk/>
            <pc:sldMk cId="876622629" sldId="1311"/>
            <ac:spMk id="60" creationId="{FD1CD855-6324-4BB0-9534-87E07FA762BE}"/>
          </ac:spMkLst>
        </pc:spChg>
        <pc:spChg chg="del">
          <ac:chgData name="Margaux Buguet" userId="74922053-cbe8-4ba8-8604-fd689a4c4859" providerId="ADAL" clId="{72CA06CC-D474-47B6-AD49-E75C03854F4F}" dt="2021-04-28T06:52:44.582" v="226" actId="478"/>
          <ac:spMkLst>
            <pc:docMk/>
            <pc:sldMk cId="876622629" sldId="1311"/>
            <ac:spMk id="62" creationId="{1B7085C5-250B-4B6C-BF19-002CEA9DE85D}"/>
          </ac:spMkLst>
        </pc:spChg>
        <pc:spChg chg="del">
          <ac:chgData name="Margaux Buguet" userId="74922053-cbe8-4ba8-8604-fd689a4c4859" providerId="ADAL" clId="{72CA06CC-D474-47B6-AD49-E75C03854F4F}" dt="2021-04-28T06:52:44.582" v="226" actId="478"/>
          <ac:spMkLst>
            <pc:docMk/>
            <pc:sldMk cId="876622629" sldId="1311"/>
            <ac:spMk id="64" creationId="{1AFAA042-4ED4-4A26-93D5-28D642F92412}"/>
          </ac:spMkLst>
        </pc:spChg>
        <pc:spChg chg="del">
          <ac:chgData name="Margaux Buguet" userId="74922053-cbe8-4ba8-8604-fd689a4c4859" providerId="ADAL" clId="{72CA06CC-D474-47B6-AD49-E75C03854F4F}" dt="2021-04-28T06:52:44.582" v="226" actId="478"/>
          <ac:spMkLst>
            <pc:docMk/>
            <pc:sldMk cId="876622629" sldId="1311"/>
            <ac:spMk id="66" creationId="{C95E69AF-B3ED-49EC-9972-AFC29D063A34}"/>
          </ac:spMkLst>
        </pc:spChg>
        <pc:spChg chg="del">
          <ac:chgData name="Margaux Buguet" userId="74922053-cbe8-4ba8-8604-fd689a4c4859" providerId="ADAL" clId="{72CA06CC-D474-47B6-AD49-E75C03854F4F}" dt="2021-04-28T06:52:44.582" v="226" actId="478"/>
          <ac:spMkLst>
            <pc:docMk/>
            <pc:sldMk cId="876622629" sldId="1311"/>
            <ac:spMk id="68" creationId="{9755F115-BC18-4C4A-9393-CBC69613F768}"/>
          </ac:spMkLst>
        </pc:spChg>
        <pc:spChg chg="del">
          <ac:chgData name="Margaux Buguet" userId="74922053-cbe8-4ba8-8604-fd689a4c4859" providerId="ADAL" clId="{72CA06CC-D474-47B6-AD49-E75C03854F4F}" dt="2021-04-28T06:52:44.582" v="226" actId="478"/>
          <ac:spMkLst>
            <pc:docMk/>
            <pc:sldMk cId="876622629" sldId="1311"/>
            <ac:spMk id="70" creationId="{D3EB8A98-20E9-4398-9654-A40AA0379D11}"/>
          </ac:spMkLst>
        </pc:spChg>
        <pc:spChg chg="del">
          <ac:chgData name="Margaux Buguet" userId="74922053-cbe8-4ba8-8604-fd689a4c4859" providerId="ADAL" clId="{72CA06CC-D474-47B6-AD49-E75C03854F4F}" dt="2021-04-28T06:52:44.582" v="226" actId="478"/>
          <ac:spMkLst>
            <pc:docMk/>
            <pc:sldMk cId="876622629" sldId="1311"/>
            <ac:spMk id="72" creationId="{79B527C0-8230-4F7D-A37E-5DBCA4470789}"/>
          </ac:spMkLst>
        </pc:spChg>
        <pc:spChg chg="del">
          <ac:chgData name="Margaux Buguet" userId="74922053-cbe8-4ba8-8604-fd689a4c4859" providerId="ADAL" clId="{72CA06CC-D474-47B6-AD49-E75C03854F4F}" dt="2021-04-28T06:52:44.582" v="226" actId="478"/>
          <ac:spMkLst>
            <pc:docMk/>
            <pc:sldMk cId="876622629" sldId="1311"/>
            <ac:spMk id="74" creationId="{CA4BF48F-C238-40B1-B15D-16617958FFCE}"/>
          </ac:spMkLst>
        </pc:spChg>
        <pc:spChg chg="del">
          <ac:chgData name="Margaux Buguet" userId="74922053-cbe8-4ba8-8604-fd689a4c4859" providerId="ADAL" clId="{72CA06CC-D474-47B6-AD49-E75C03854F4F}" dt="2021-04-28T06:52:44.582" v="226" actId="478"/>
          <ac:spMkLst>
            <pc:docMk/>
            <pc:sldMk cId="876622629" sldId="1311"/>
            <ac:spMk id="76" creationId="{A8509420-1017-47F8-BA74-06E783B7750B}"/>
          </ac:spMkLst>
        </pc:spChg>
        <pc:spChg chg="del">
          <ac:chgData name="Margaux Buguet" userId="74922053-cbe8-4ba8-8604-fd689a4c4859" providerId="ADAL" clId="{72CA06CC-D474-47B6-AD49-E75C03854F4F}" dt="2021-04-28T06:52:44.582" v="226" actId="478"/>
          <ac:spMkLst>
            <pc:docMk/>
            <pc:sldMk cId="876622629" sldId="1311"/>
            <ac:spMk id="78" creationId="{4CF5C730-12BF-48D0-9655-2BC19D27C7E5}"/>
          </ac:spMkLst>
        </pc:spChg>
        <pc:spChg chg="del">
          <ac:chgData name="Margaux Buguet" userId="74922053-cbe8-4ba8-8604-fd689a4c4859" providerId="ADAL" clId="{72CA06CC-D474-47B6-AD49-E75C03854F4F}" dt="2021-04-28T06:52:44.582" v="226" actId="478"/>
          <ac:spMkLst>
            <pc:docMk/>
            <pc:sldMk cId="876622629" sldId="1311"/>
            <ac:spMk id="80" creationId="{58AF79EB-0967-4C98-90DA-0156633BDBA4}"/>
          </ac:spMkLst>
        </pc:spChg>
        <pc:spChg chg="del">
          <ac:chgData name="Margaux Buguet" userId="74922053-cbe8-4ba8-8604-fd689a4c4859" providerId="ADAL" clId="{72CA06CC-D474-47B6-AD49-E75C03854F4F}" dt="2021-04-28T06:52:44.582" v="226" actId="478"/>
          <ac:spMkLst>
            <pc:docMk/>
            <pc:sldMk cId="876622629" sldId="1311"/>
            <ac:spMk id="82" creationId="{2F54ECD1-6571-4650-B41D-EA05BA6E7CC1}"/>
          </ac:spMkLst>
        </pc:spChg>
        <pc:spChg chg="del">
          <ac:chgData name="Margaux Buguet" userId="74922053-cbe8-4ba8-8604-fd689a4c4859" providerId="ADAL" clId="{72CA06CC-D474-47B6-AD49-E75C03854F4F}" dt="2021-04-28T06:52:44.582" v="226" actId="478"/>
          <ac:spMkLst>
            <pc:docMk/>
            <pc:sldMk cId="876622629" sldId="1311"/>
            <ac:spMk id="84" creationId="{0CFA619F-43BC-4C00-AF5E-73898AF39B7F}"/>
          </ac:spMkLst>
        </pc:spChg>
        <pc:spChg chg="del">
          <ac:chgData name="Margaux Buguet" userId="74922053-cbe8-4ba8-8604-fd689a4c4859" providerId="ADAL" clId="{72CA06CC-D474-47B6-AD49-E75C03854F4F}" dt="2021-04-28T06:52:44.582" v="226" actId="478"/>
          <ac:spMkLst>
            <pc:docMk/>
            <pc:sldMk cId="876622629" sldId="1311"/>
            <ac:spMk id="86" creationId="{2054CCEF-47FE-4CF2-A478-827E19B0E7EB}"/>
          </ac:spMkLst>
        </pc:spChg>
        <pc:spChg chg="del">
          <ac:chgData name="Margaux Buguet" userId="74922053-cbe8-4ba8-8604-fd689a4c4859" providerId="ADAL" clId="{72CA06CC-D474-47B6-AD49-E75C03854F4F}" dt="2021-04-28T06:52:44.582" v="226" actId="478"/>
          <ac:spMkLst>
            <pc:docMk/>
            <pc:sldMk cId="876622629" sldId="1311"/>
            <ac:spMk id="88" creationId="{7273FF31-1422-44BD-BAF4-2105DA3ADF51}"/>
          </ac:spMkLst>
        </pc:spChg>
        <pc:spChg chg="del">
          <ac:chgData name="Margaux Buguet" userId="74922053-cbe8-4ba8-8604-fd689a4c4859" providerId="ADAL" clId="{72CA06CC-D474-47B6-AD49-E75C03854F4F}" dt="2021-04-28T06:53:01.440" v="229" actId="478"/>
          <ac:spMkLst>
            <pc:docMk/>
            <pc:sldMk cId="876622629" sldId="1311"/>
            <ac:spMk id="90" creationId="{2176088B-3B45-4F6D-9A35-D9717314F660}"/>
          </ac:spMkLst>
        </pc:spChg>
        <pc:spChg chg="del">
          <ac:chgData name="Margaux Buguet" userId="74922053-cbe8-4ba8-8604-fd689a4c4859" providerId="ADAL" clId="{72CA06CC-D474-47B6-AD49-E75C03854F4F}" dt="2021-04-28T06:52:44.582" v="226" actId="478"/>
          <ac:spMkLst>
            <pc:docMk/>
            <pc:sldMk cId="876622629" sldId="1311"/>
            <ac:spMk id="92" creationId="{96717BD8-8205-4C6B-9C9B-523CB4F54618}"/>
          </ac:spMkLst>
        </pc:spChg>
        <pc:spChg chg="del">
          <ac:chgData name="Margaux Buguet" userId="74922053-cbe8-4ba8-8604-fd689a4c4859" providerId="ADAL" clId="{72CA06CC-D474-47B6-AD49-E75C03854F4F}" dt="2021-04-28T06:52:44.582" v="226" actId="478"/>
          <ac:spMkLst>
            <pc:docMk/>
            <pc:sldMk cId="876622629" sldId="1311"/>
            <ac:spMk id="94" creationId="{8BDBB4DF-BD84-4844-813C-888F16E7CC2B}"/>
          </ac:spMkLst>
        </pc:spChg>
        <pc:spChg chg="del">
          <ac:chgData name="Margaux Buguet" userId="74922053-cbe8-4ba8-8604-fd689a4c4859" providerId="ADAL" clId="{72CA06CC-D474-47B6-AD49-E75C03854F4F}" dt="2021-04-28T06:52:44.582" v="226" actId="478"/>
          <ac:spMkLst>
            <pc:docMk/>
            <pc:sldMk cId="876622629" sldId="1311"/>
            <ac:spMk id="96" creationId="{26D4DDA5-5ED8-4083-AF0A-33A444014917}"/>
          </ac:spMkLst>
        </pc:spChg>
        <pc:spChg chg="del">
          <ac:chgData name="Margaux Buguet" userId="74922053-cbe8-4ba8-8604-fd689a4c4859" providerId="ADAL" clId="{72CA06CC-D474-47B6-AD49-E75C03854F4F}" dt="2021-04-28T06:52:44.582" v="226" actId="478"/>
          <ac:spMkLst>
            <pc:docMk/>
            <pc:sldMk cId="876622629" sldId="1311"/>
            <ac:spMk id="98" creationId="{DB063735-73AE-4818-B509-E8A94B545B76}"/>
          </ac:spMkLst>
        </pc:spChg>
        <pc:spChg chg="del">
          <ac:chgData name="Margaux Buguet" userId="74922053-cbe8-4ba8-8604-fd689a4c4859" providerId="ADAL" clId="{72CA06CC-D474-47B6-AD49-E75C03854F4F}" dt="2021-04-28T06:52:44.582" v="226" actId="478"/>
          <ac:spMkLst>
            <pc:docMk/>
            <pc:sldMk cId="876622629" sldId="1311"/>
            <ac:spMk id="100" creationId="{FBD58A3E-C289-4398-BB76-B3D2685F49BA}"/>
          </ac:spMkLst>
        </pc:spChg>
        <pc:spChg chg="add mod">
          <ac:chgData name="Margaux Buguet" userId="74922053-cbe8-4ba8-8604-fd689a4c4859" providerId="ADAL" clId="{72CA06CC-D474-47B6-AD49-E75C03854F4F}" dt="2021-04-28T16:21:19.909" v="2363" actId="1035"/>
          <ac:spMkLst>
            <pc:docMk/>
            <pc:sldMk cId="876622629" sldId="1311"/>
            <ac:spMk id="101" creationId="{2690A303-3D73-496C-97D1-8F7C694C8A8B}"/>
          </ac:spMkLst>
        </pc:spChg>
        <pc:spChg chg="add mod">
          <ac:chgData name="Margaux Buguet" userId="74922053-cbe8-4ba8-8604-fd689a4c4859" providerId="ADAL" clId="{72CA06CC-D474-47B6-AD49-E75C03854F4F}" dt="2021-04-28T16:20:09.481" v="2298" actId="1076"/>
          <ac:spMkLst>
            <pc:docMk/>
            <pc:sldMk cId="876622629" sldId="1311"/>
            <ac:spMk id="103" creationId="{A11BA9F8-FA74-48EF-8EE5-7BA126C52105}"/>
          </ac:spMkLst>
        </pc:spChg>
        <pc:spChg chg="add mod">
          <ac:chgData name="Margaux Buguet" userId="74922053-cbe8-4ba8-8604-fd689a4c4859" providerId="ADAL" clId="{72CA06CC-D474-47B6-AD49-E75C03854F4F}" dt="2021-04-28T16:20:09.481" v="2298" actId="1076"/>
          <ac:spMkLst>
            <pc:docMk/>
            <pc:sldMk cId="876622629" sldId="1311"/>
            <ac:spMk id="105" creationId="{8BD81B5F-7281-41B7-B4D1-94A5A646AB39}"/>
          </ac:spMkLst>
        </pc:spChg>
        <pc:spChg chg="add mod">
          <ac:chgData name="Margaux Buguet" userId="74922053-cbe8-4ba8-8604-fd689a4c4859" providerId="ADAL" clId="{72CA06CC-D474-47B6-AD49-E75C03854F4F}" dt="2021-04-28T16:20:09.481" v="2298" actId="1076"/>
          <ac:spMkLst>
            <pc:docMk/>
            <pc:sldMk cId="876622629" sldId="1311"/>
            <ac:spMk id="107" creationId="{09442EB6-D8E3-42AA-8BD9-280AFAA3B77A}"/>
          </ac:spMkLst>
        </pc:spChg>
        <pc:spChg chg="add mod">
          <ac:chgData name="Margaux Buguet" userId="74922053-cbe8-4ba8-8604-fd689a4c4859" providerId="ADAL" clId="{72CA06CC-D474-47B6-AD49-E75C03854F4F}" dt="2021-04-28T16:20:09.481" v="2298" actId="1076"/>
          <ac:spMkLst>
            <pc:docMk/>
            <pc:sldMk cId="876622629" sldId="1311"/>
            <ac:spMk id="109" creationId="{50929F25-8701-44CF-B99C-060D8AFB970B}"/>
          </ac:spMkLst>
        </pc:spChg>
        <pc:spChg chg="add mod">
          <ac:chgData name="Margaux Buguet" userId="74922053-cbe8-4ba8-8604-fd689a4c4859" providerId="ADAL" clId="{72CA06CC-D474-47B6-AD49-E75C03854F4F}" dt="2021-04-28T16:20:09.481" v="2298" actId="1076"/>
          <ac:spMkLst>
            <pc:docMk/>
            <pc:sldMk cId="876622629" sldId="1311"/>
            <ac:spMk id="111" creationId="{9798729C-4EC7-487E-82A0-9E765188429B}"/>
          </ac:spMkLst>
        </pc:spChg>
        <pc:spChg chg="add mod">
          <ac:chgData name="Margaux Buguet" userId="74922053-cbe8-4ba8-8604-fd689a4c4859" providerId="ADAL" clId="{72CA06CC-D474-47B6-AD49-E75C03854F4F}" dt="2021-04-28T16:20:09.481" v="2298" actId="1076"/>
          <ac:spMkLst>
            <pc:docMk/>
            <pc:sldMk cId="876622629" sldId="1311"/>
            <ac:spMk id="113" creationId="{B043068C-DBC7-4A07-BA3A-DC27709E755A}"/>
          </ac:spMkLst>
        </pc:spChg>
        <pc:spChg chg="add mod">
          <ac:chgData name="Margaux Buguet" userId="74922053-cbe8-4ba8-8604-fd689a4c4859" providerId="ADAL" clId="{72CA06CC-D474-47B6-AD49-E75C03854F4F}" dt="2021-04-28T16:20:09.481" v="2298" actId="1076"/>
          <ac:spMkLst>
            <pc:docMk/>
            <pc:sldMk cId="876622629" sldId="1311"/>
            <ac:spMk id="115" creationId="{27A66A43-C82B-4BD1-B26E-9F9CF5A884A1}"/>
          </ac:spMkLst>
        </pc:spChg>
        <pc:spChg chg="add mod">
          <ac:chgData name="Margaux Buguet" userId="74922053-cbe8-4ba8-8604-fd689a4c4859" providerId="ADAL" clId="{72CA06CC-D474-47B6-AD49-E75C03854F4F}" dt="2021-04-28T16:21:16.166" v="2362" actId="1035"/>
          <ac:spMkLst>
            <pc:docMk/>
            <pc:sldMk cId="876622629" sldId="1311"/>
            <ac:spMk id="117" creationId="{C85ACFFA-15EA-489B-B0CE-CCE5107580BE}"/>
          </ac:spMkLst>
        </pc:spChg>
        <pc:spChg chg="add mod">
          <ac:chgData name="Margaux Buguet" userId="74922053-cbe8-4ba8-8604-fd689a4c4859" providerId="ADAL" clId="{72CA06CC-D474-47B6-AD49-E75C03854F4F}" dt="2021-04-28T16:21:27.445" v="2365" actId="1076"/>
          <ac:spMkLst>
            <pc:docMk/>
            <pc:sldMk cId="876622629" sldId="1311"/>
            <ac:spMk id="119" creationId="{C073653C-F3A0-4475-8543-409975A2C936}"/>
          </ac:spMkLst>
        </pc:spChg>
        <pc:spChg chg="add mod">
          <ac:chgData name="Margaux Buguet" userId="74922053-cbe8-4ba8-8604-fd689a4c4859" providerId="ADAL" clId="{72CA06CC-D474-47B6-AD49-E75C03854F4F}" dt="2021-04-28T16:20:09.481" v="2298" actId="1076"/>
          <ac:spMkLst>
            <pc:docMk/>
            <pc:sldMk cId="876622629" sldId="1311"/>
            <ac:spMk id="121" creationId="{6E89C65B-578D-4AF7-84FE-69104A967B30}"/>
          </ac:spMkLst>
        </pc:spChg>
        <pc:spChg chg="add mod">
          <ac:chgData name="Margaux Buguet" userId="74922053-cbe8-4ba8-8604-fd689a4c4859" providerId="ADAL" clId="{72CA06CC-D474-47B6-AD49-E75C03854F4F}" dt="2021-04-28T16:20:09.481" v="2298" actId="1076"/>
          <ac:spMkLst>
            <pc:docMk/>
            <pc:sldMk cId="876622629" sldId="1311"/>
            <ac:spMk id="123" creationId="{77D1A4F2-7C63-4248-B3B8-C767C76F6A87}"/>
          </ac:spMkLst>
        </pc:spChg>
        <pc:spChg chg="add mod">
          <ac:chgData name="Margaux Buguet" userId="74922053-cbe8-4ba8-8604-fd689a4c4859" providerId="ADAL" clId="{72CA06CC-D474-47B6-AD49-E75C03854F4F}" dt="2021-04-28T16:20:09.481" v="2298" actId="1076"/>
          <ac:spMkLst>
            <pc:docMk/>
            <pc:sldMk cId="876622629" sldId="1311"/>
            <ac:spMk id="125" creationId="{6485237E-C1CF-4BCE-AB42-B56A10AC6C2D}"/>
          </ac:spMkLst>
        </pc:spChg>
        <pc:spChg chg="add mod">
          <ac:chgData name="Margaux Buguet" userId="74922053-cbe8-4ba8-8604-fd689a4c4859" providerId="ADAL" clId="{72CA06CC-D474-47B6-AD49-E75C03854F4F}" dt="2021-04-28T16:20:09.481" v="2298" actId="1076"/>
          <ac:spMkLst>
            <pc:docMk/>
            <pc:sldMk cId="876622629" sldId="1311"/>
            <ac:spMk id="127" creationId="{28688D04-7EE4-4E1E-BE76-67E2481FE963}"/>
          </ac:spMkLst>
        </pc:spChg>
        <pc:graphicFrameChg chg="add mod modGraphic">
          <ac:chgData name="Margaux Buguet" userId="74922053-cbe8-4ba8-8604-fd689a4c4859" providerId="ADAL" clId="{72CA06CC-D474-47B6-AD49-E75C03854F4F}" dt="2021-04-28T16:21:44.435" v="2371" actId="2084"/>
          <ac:graphicFrameMkLst>
            <pc:docMk/>
            <pc:sldMk cId="876622629" sldId="1311"/>
            <ac:graphicFrameMk id="46" creationId="{B4DB217F-2BFD-43E9-991C-6EE71020C63D}"/>
          </ac:graphicFrameMkLst>
        </pc:graphicFrameChg>
        <pc:graphicFrameChg chg="del">
          <ac:chgData name="Margaux Buguet" userId="74922053-cbe8-4ba8-8604-fd689a4c4859" providerId="ADAL" clId="{72CA06CC-D474-47B6-AD49-E75C03854F4F}" dt="2021-04-28T06:52:44.582" v="226" actId="478"/>
          <ac:graphicFrameMkLst>
            <pc:docMk/>
            <pc:sldMk cId="876622629" sldId="1311"/>
            <ac:graphicFrameMk id="58" creationId="{EFF20FFF-D6C0-4A42-8EF6-C13D67769D6D}"/>
          </ac:graphicFrameMkLst>
        </pc:graphicFrameChg>
        <pc:cxnChg chg="add mod">
          <ac:chgData name="Margaux Buguet" userId="74922053-cbe8-4ba8-8604-fd689a4c4859" providerId="ADAL" clId="{72CA06CC-D474-47B6-AD49-E75C03854F4F}" dt="2021-04-28T16:20:09.481" v="2298" actId="1076"/>
          <ac:cxnSpMkLst>
            <pc:docMk/>
            <pc:sldMk cId="876622629" sldId="1311"/>
            <ac:cxnSpMk id="42" creationId="{DE43E4EA-2BDB-4576-94DC-7E02F00874C5}"/>
          </ac:cxnSpMkLst>
        </pc:cxnChg>
        <pc:cxnChg chg="add mod">
          <ac:chgData name="Margaux Buguet" userId="74922053-cbe8-4ba8-8604-fd689a4c4859" providerId="ADAL" clId="{72CA06CC-D474-47B6-AD49-E75C03854F4F}" dt="2021-04-28T16:20:58.848" v="2348" actId="1076"/>
          <ac:cxnSpMkLst>
            <pc:docMk/>
            <pc:sldMk cId="876622629" sldId="1311"/>
            <ac:cxnSpMk id="44" creationId="{C4210F1A-C3E8-4370-AFFC-2A6167E01FCC}"/>
          </ac:cxnSpMkLst>
        </pc:cxnChg>
        <pc:cxnChg chg="add mod">
          <ac:chgData name="Margaux Buguet" userId="74922053-cbe8-4ba8-8604-fd689a4c4859" providerId="ADAL" clId="{72CA06CC-D474-47B6-AD49-E75C03854F4F}" dt="2021-04-28T16:20:09.481" v="2298" actId="1076"/>
          <ac:cxnSpMkLst>
            <pc:docMk/>
            <pc:sldMk cId="876622629" sldId="1311"/>
            <ac:cxnSpMk id="47" creationId="{5545394B-E640-49CA-A116-679842CD8116}"/>
          </ac:cxnSpMkLst>
        </pc:cxnChg>
        <pc:cxnChg chg="add mod">
          <ac:chgData name="Margaux Buguet" userId="74922053-cbe8-4ba8-8604-fd689a4c4859" providerId="ADAL" clId="{72CA06CC-D474-47B6-AD49-E75C03854F4F}" dt="2021-04-28T16:20:09.481" v="2298" actId="1076"/>
          <ac:cxnSpMkLst>
            <pc:docMk/>
            <pc:sldMk cId="876622629" sldId="1311"/>
            <ac:cxnSpMk id="49" creationId="{2051F321-F1DF-4F96-90E4-D516DABBA781}"/>
          </ac:cxnSpMkLst>
        </pc:cxnChg>
        <pc:cxnChg chg="add mod">
          <ac:chgData name="Margaux Buguet" userId="74922053-cbe8-4ba8-8604-fd689a4c4859" providerId="ADAL" clId="{72CA06CC-D474-47B6-AD49-E75C03854F4F}" dt="2021-04-28T16:20:09.481" v="2298" actId="1076"/>
          <ac:cxnSpMkLst>
            <pc:docMk/>
            <pc:sldMk cId="876622629" sldId="1311"/>
            <ac:cxnSpMk id="51" creationId="{A6F2408D-90F5-4392-90CA-E558B0E360DA}"/>
          </ac:cxnSpMkLst>
        </pc:cxnChg>
        <pc:cxnChg chg="add mod">
          <ac:chgData name="Margaux Buguet" userId="74922053-cbe8-4ba8-8604-fd689a4c4859" providerId="ADAL" clId="{72CA06CC-D474-47B6-AD49-E75C03854F4F}" dt="2021-04-28T16:20:09.481" v="2298" actId="1076"/>
          <ac:cxnSpMkLst>
            <pc:docMk/>
            <pc:sldMk cId="876622629" sldId="1311"/>
            <ac:cxnSpMk id="53" creationId="{E1787A42-92C2-4B07-8F4C-616E07844526}"/>
          </ac:cxnSpMkLst>
        </pc:cxnChg>
        <pc:cxnChg chg="add mod">
          <ac:chgData name="Margaux Buguet" userId="74922053-cbe8-4ba8-8604-fd689a4c4859" providerId="ADAL" clId="{72CA06CC-D474-47B6-AD49-E75C03854F4F}" dt="2021-04-28T16:21:19.909" v="2363" actId="1035"/>
          <ac:cxnSpMkLst>
            <pc:docMk/>
            <pc:sldMk cId="876622629" sldId="1311"/>
            <ac:cxnSpMk id="55" creationId="{846C2510-82CE-44A2-B2C0-B21E4DA300F7}"/>
          </ac:cxnSpMkLst>
        </pc:cxnChg>
        <pc:cxnChg chg="add mod">
          <ac:chgData name="Margaux Buguet" userId="74922053-cbe8-4ba8-8604-fd689a4c4859" providerId="ADAL" clId="{72CA06CC-D474-47B6-AD49-E75C03854F4F}" dt="2021-04-28T16:21:19.909" v="2363" actId="1035"/>
          <ac:cxnSpMkLst>
            <pc:docMk/>
            <pc:sldMk cId="876622629" sldId="1311"/>
            <ac:cxnSpMk id="57" creationId="{895D831F-D125-4DBC-9A98-23E855DFFAC1}"/>
          </ac:cxnSpMkLst>
        </pc:cxnChg>
        <pc:cxnChg chg="del">
          <ac:chgData name="Margaux Buguet" userId="74922053-cbe8-4ba8-8604-fd689a4c4859" providerId="ADAL" clId="{72CA06CC-D474-47B6-AD49-E75C03854F4F}" dt="2021-04-28T06:52:44.582" v="226" actId="478"/>
          <ac:cxnSpMkLst>
            <pc:docMk/>
            <pc:sldMk cId="876622629" sldId="1311"/>
            <ac:cxnSpMk id="59" creationId="{FBCA6E6E-1CB3-4392-986F-82CCD62EE95E}"/>
          </ac:cxnSpMkLst>
        </pc:cxnChg>
        <pc:cxnChg chg="del">
          <ac:chgData name="Margaux Buguet" userId="74922053-cbe8-4ba8-8604-fd689a4c4859" providerId="ADAL" clId="{72CA06CC-D474-47B6-AD49-E75C03854F4F}" dt="2021-04-28T06:52:44.582" v="226" actId="478"/>
          <ac:cxnSpMkLst>
            <pc:docMk/>
            <pc:sldMk cId="876622629" sldId="1311"/>
            <ac:cxnSpMk id="61" creationId="{FB683B17-4023-46AC-A46A-6C85C66226E7}"/>
          </ac:cxnSpMkLst>
        </pc:cxnChg>
        <pc:cxnChg chg="del">
          <ac:chgData name="Margaux Buguet" userId="74922053-cbe8-4ba8-8604-fd689a4c4859" providerId="ADAL" clId="{72CA06CC-D474-47B6-AD49-E75C03854F4F}" dt="2021-04-28T06:52:44.582" v="226" actId="478"/>
          <ac:cxnSpMkLst>
            <pc:docMk/>
            <pc:sldMk cId="876622629" sldId="1311"/>
            <ac:cxnSpMk id="63" creationId="{A6791BC3-0E4C-4251-97C7-3BDE9AC99197}"/>
          </ac:cxnSpMkLst>
        </pc:cxnChg>
        <pc:cxnChg chg="del">
          <ac:chgData name="Margaux Buguet" userId="74922053-cbe8-4ba8-8604-fd689a4c4859" providerId="ADAL" clId="{72CA06CC-D474-47B6-AD49-E75C03854F4F}" dt="2021-04-28T06:52:44.582" v="226" actId="478"/>
          <ac:cxnSpMkLst>
            <pc:docMk/>
            <pc:sldMk cId="876622629" sldId="1311"/>
            <ac:cxnSpMk id="65" creationId="{C0D2B255-1A94-4A77-B797-F76A61FA5942}"/>
          </ac:cxnSpMkLst>
        </pc:cxnChg>
        <pc:cxnChg chg="del">
          <ac:chgData name="Margaux Buguet" userId="74922053-cbe8-4ba8-8604-fd689a4c4859" providerId="ADAL" clId="{72CA06CC-D474-47B6-AD49-E75C03854F4F}" dt="2021-04-28T06:52:44.582" v="226" actId="478"/>
          <ac:cxnSpMkLst>
            <pc:docMk/>
            <pc:sldMk cId="876622629" sldId="1311"/>
            <ac:cxnSpMk id="67" creationId="{870C2CE1-D06F-4728-8CD8-AEA9B99FA5E7}"/>
          </ac:cxnSpMkLst>
        </pc:cxnChg>
        <pc:cxnChg chg="del">
          <ac:chgData name="Margaux Buguet" userId="74922053-cbe8-4ba8-8604-fd689a4c4859" providerId="ADAL" clId="{72CA06CC-D474-47B6-AD49-E75C03854F4F}" dt="2021-04-28T06:52:44.582" v="226" actId="478"/>
          <ac:cxnSpMkLst>
            <pc:docMk/>
            <pc:sldMk cId="876622629" sldId="1311"/>
            <ac:cxnSpMk id="69" creationId="{EDB7B296-1DA1-44AF-A994-F6984CF73CF6}"/>
          </ac:cxnSpMkLst>
        </pc:cxnChg>
        <pc:cxnChg chg="del">
          <ac:chgData name="Margaux Buguet" userId="74922053-cbe8-4ba8-8604-fd689a4c4859" providerId="ADAL" clId="{72CA06CC-D474-47B6-AD49-E75C03854F4F}" dt="2021-04-28T06:52:44.582" v="226" actId="478"/>
          <ac:cxnSpMkLst>
            <pc:docMk/>
            <pc:sldMk cId="876622629" sldId="1311"/>
            <ac:cxnSpMk id="71" creationId="{AAB6F249-BDAC-478E-8821-72C312FD4CFE}"/>
          </ac:cxnSpMkLst>
        </pc:cxnChg>
        <pc:cxnChg chg="del">
          <ac:chgData name="Margaux Buguet" userId="74922053-cbe8-4ba8-8604-fd689a4c4859" providerId="ADAL" clId="{72CA06CC-D474-47B6-AD49-E75C03854F4F}" dt="2021-04-28T06:52:44.582" v="226" actId="478"/>
          <ac:cxnSpMkLst>
            <pc:docMk/>
            <pc:sldMk cId="876622629" sldId="1311"/>
            <ac:cxnSpMk id="73" creationId="{46932614-4934-474B-9F16-616368055683}"/>
          </ac:cxnSpMkLst>
        </pc:cxnChg>
        <pc:cxnChg chg="del">
          <ac:chgData name="Margaux Buguet" userId="74922053-cbe8-4ba8-8604-fd689a4c4859" providerId="ADAL" clId="{72CA06CC-D474-47B6-AD49-E75C03854F4F}" dt="2021-04-28T06:52:44.582" v="226" actId="478"/>
          <ac:cxnSpMkLst>
            <pc:docMk/>
            <pc:sldMk cId="876622629" sldId="1311"/>
            <ac:cxnSpMk id="75" creationId="{E6969540-812E-4DA1-BB53-5BA63F6202E3}"/>
          </ac:cxnSpMkLst>
        </pc:cxnChg>
        <pc:cxnChg chg="del">
          <ac:chgData name="Margaux Buguet" userId="74922053-cbe8-4ba8-8604-fd689a4c4859" providerId="ADAL" clId="{72CA06CC-D474-47B6-AD49-E75C03854F4F}" dt="2021-04-28T06:52:44.582" v="226" actId="478"/>
          <ac:cxnSpMkLst>
            <pc:docMk/>
            <pc:sldMk cId="876622629" sldId="1311"/>
            <ac:cxnSpMk id="77" creationId="{27A3F999-A622-4249-9B47-7B50250D3DED}"/>
          </ac:cxnSpMkLst>
        </pc:cxnChg>
        <pc:cxnChg chg="del">
          <ac:chgData name="Margaux Buguet" userId="74922053-cbe8-4ba8-8604-fd689a4c4859" providerId="ADAL" clId="{72CA06CC-D474-47B6-AD49-E75C03854F4F}" dt="2021-04-28T06:52:44.582" v="226" actId="478"/>
          <ac:cxnSpMkLst>
            <pc:docMk/>
            <pc:sldMk cId="876622629" sldId="1311"/>
            <ac:cxnSpMk id="79" creationId="{4AB8B05F-126C-4DCC-90C7-C5F40B4471B7}"/>
          </ac:cxnSpMkLst>
        </pc:cxnChg>
        <pc:cxnChg chg="del">
          <ac:chgData name="Margaux Buguet" userId="74922053-cbe8-4ba8-8604-fd689a4c4859" providerId="ADAL" clId="{72CA06CC-D474-47B6-AD49-E75C03854F4F}" dt="2021-04-28T06:52:44.582" v="226" actId="478"/>
          <ac:cxnSpMkLst>
            <pc:docMk/>
            <pc:sldMk cId="876622629" sldId="1311"/>
            <ac:cxnSpMk id="81" creationId="{221D96FC-DA90-4CF6-ABD3-E16C00354068}"/>
          </ac:cxnSpMkLst>
        </pc:cxnChg>
        <pc:cxnChg chg="del">
          <ac:chgData name="Margaux Buguet" userId="74922053-cbe8-4ba8-8604-fd689a4c4859" providerId="ADAL" clId="{72CA06CC-D474-47B6-AD49-E75C03854F4F}" dt="2021-04-28T06:52:44.582" v="226" actId="478"/>
          <ac:cxnSpMkLst>
            <pc:docMk/>
            <pc:sldMk cId="876622629" sldId="1311"/>
            <ac:cxnSpMk id="83" creationId="{14AF7AB9-16D8-456B-B641-A38C29C55169}"/>
          </ac:cxnSpMkLst>
        </pc:cxnChg>
        <pc:cxnChg chg="del">
          <ac:chgData name="Margaux Buguet" userId="74922053-cbe8-4ba8-8604-fd689a4c4859" providerId="ADAL" clId="{72CA06CC-D474-47B6-AD49-E75C03854F4F}" dt="2021-04-28T06:52:44.582" v="226" actId="478"/>
          <ac:cxnSpMkLst>
            <pc:docMk/>
            <pc:sldMk cId="876622629" sldId="1311"/>
            <ac:cxnSpMk id="85" creationId="{405C4107-1CD5-4BFB-88AA-851FECDBD09E}"/>
          </ac:cxnSpMkLst>
        </pc:cxnChg>
        <pc:cxnChg chg="del">
          <ac:chgData name="Margaux Buguet" userId="74922053-cbe8-4ba8-8604-fd689a4c4859" providerId="ADAL" clId="{72CA06CC-D474-47B6-AD49-E75C03854F4F}" dt="2021-04-28T06:52:44.582" v="226" actId="478"/>
          <ac:cxnSpMkLst>
            <pc:docMk/>
            <pc:sldMk cId="876622629" sldId="1311"/>
            <ac:cxnSpMk id="87" creationId="{71CBEA9B-CDCA-492B-AA23-95C00A701648}"/>
          </ac:cxnSpMkLst>
        </pc:cxnChg>
        <pc:cxnChg chg="del">
          <ac:chgData name="Margaux Buguet" userId="74922053-cbe8-4ba8-8604-fd689a4c4859" providerId="ADAL" clId="{72CA06CC-D474-47B6-AD49-E75C03854F4F}" dt="2021-04-28T06:52:44.582" v="226" actId="478"/>
          <ac:cxnSpMkLst>
            <pc:docMk/>
            <pc:sldMk cId="876622629" sldId="1311"/>
            <ac:cxnSpMk id="89" creationId="{56E2AFA4-E1CE-48CE-B11A-1127BD164A98}"/>
          </ac:cxnSpMkLst>
        </pc:cxnChg>
        <pc:cxnChg chg="del">
          <ac:chgData name="Margaux Buguet" userId="74922053-cbe8-4ba8-8604-fd689a4c4859" providerId="ADAL" clId="{72CA06CC-D474-47B6-AD49-E75C03854F4F}" dt="2021-04-28T06:52:44.582" v="226" actId="478"/>
          <ac:cxnSpMkLst>
            <pc:docMk/>
            <pc:sldMk cId="876622629" sldId="1311"/>
            <ac:cxnSpMk id="91" creationId="{7A3AAAF3-A263-4089-A2E1-AF5B0AA378C7}"/>
          </ac:cxnSpMkLst>
        </pc:cxnChg>
        <pc:cxnChg chg="del">
          <ac:chgData name="Margaux Buguet" userId="74922053-cbe8-4ba8-8604-fd689a4c4859" providerId="ADAL" clId="{72CA06CC-D474-47B6-AD49-E75C03854F4F}" dt="2021-04-28T06:52:44.582" v="226" actId="478"/>
          <ac:cxnSpMkLst>
            <pc:docMk/>
            <pc:sldMk cId="876622629" sldId="1311"/>
            <ac:cxnSpMk id="93" creationId="{25174CE0-6FA4-4B7F-96D4-7DA25F5B6A18}"/>
          </ac:cxnSpMkLst>
        </pc:cxnChg>
        <pc:cxnChg chg="del">
          <ac:chgData name="Margaux Buguet" userId="74922053-cbe8-4ba8-8604-fd689a4c4859" providerId="ADAL" clId="{72CA06CC-D474-47B6-AD49-E75C03854F4F}" dt="2021-04-28T06:52:44.582" v="226" actId="478"/>
          <ac:cxnSpMkLst>
            <pc:docMk/>
            <pc:sldMk cId="876622629" sldId="1311"/>
            <ac:cxnSpMk id="95" creationId="{70C8D696-1580-4D86-B0EC-3ABB3E8EC3C8}"/>
          </ac:cxnSpMkLst>
        </pc:cxnChg>
        <pc:cxnChg chg="del">
          <ac:chgData name="Margaux Buguet" userId="74922053-cbe8-4ba8-8604-fd689a4c4859" providerId="ADAL" clId="{72CA06CC-D474-47B6-AD49-E75C03854F4F}" dt="2021-04-28T06:52:44.582" v="226" actId="478"/>
          <ac:cxnSpMkLst>
            <pc:docMk/>
            <pc:sldMk cId="876622629" sldId="1311"/>
            <ac:cxnSpMk id="97" creationId="{80863359-E01D-419C-8081-CF98F8E37AEE}"/>
          </ac:cxnSpMkLst>
        </pc:cxnChg>
        <pc:cxnChg chg="del">
          <ac:chgData name="Margaux Buguet" userId="74922053-cbe8-4ba8-8604-fd689a4c4859" providerId="ADAL" clId="{72CA06CC-D474-47B6-AD49-E75C03854F4F}" dt="2021-04-28T06:52:44.582" v="226" actId="478"/>
          <ac:cxnSpMkLst>
            <pc:docMk/>
            <pc:sldMk cId="876622629" sldId="1311"/>
            <ac:cxnSpMk id="99" creationId="{729A9135-B8EA-48E2-8674-700A8C2B0D96}"/>
          </ac:cxnSpMkLst>
        </pc:cxnChg>
        <pc:cxnChg chg="add mod">
          <ac:chgData name="Margaux Buguet" userId="74922053-cbe8-4ba8-8604-fd689a4c4859" providerId="ADAL" clId="{72CA06CC-D474-47B6-AD49-E75C03854F4F}" dt="2021-04-28T16:20:09.481" v="2298" actId="1076"/>
          <ac:cxnSpMkLst>
            <pc:docMk/>
            <pc:sldMk cId="876622629" sldId="1311"/>
            <ac:cxnSpMk id="102" creationId="{95730A46-70D7-4074-9013-67BC334740AB}"/>
          </ac:cxnSpMkLst>
        </pc:cxnChg>
        <pc:cxnChg chg="add mod">
          <ac:chgData name="Margaux Buguet" userId="74922053-cbe8-4ba8-8604-fd689a4c4859" providerId="ADAL" clId="{72CA06CC-D474-47B6-AD49-E75C03854F4F}" dt="2021-04-28T16:20:09.481" v="2298" actId="1076"/>
          <ac:cxnSpMkLst>
            <pc:docMk/>
            <pc:sldMk cId="876622629" sldId="1311"/>
            <ac:cxnSpMk id="104" creationId="{E6702F8D-2B94-42EF-BF2F-AF91B040E048}"/>
          </ac:cxnSpMkLst>
        </pc:cxnChg>
        <pc:cxnChg chg="add mod">
          <ac:chgData name="Margaux Buguet" userId="74922053-cbe8-4ba8-8604-fd689a4c4859" providerId="ADAL" clId="{72CA06CC-D474-47B6-AD49-E75C03854F4F}" dt="2021-04-28T16:20:09.481" v="2298" actId="1076"/>
          <ac:cxnSpMkLst>
            <pc:docMk/>
            <pc:sldMk cId="876622629" sldId="1311"/>
            <ac:cxnSpMk id="106" creationId="{90C0D645-7104-4B14-A90D-FCBD99E65259}"/>
          </ac:cxnSpMkLst>
        </pc:cxnChg>
        <pc:cxnChg chg="add mod">
          <ac:chgData name="Margaux Buguet" userId="74922053-cbe8-4ba8-8604-fd689a4c4859" providerId="ADAL" clId="{72CA06CC-D474-47B6-AD49-E75C03854F4F}" dt="2021-04-28T16:20:09.481" v="2298" actId="1076"/>
          <ac:cxnSpMkLst>
            <pc:docMk/>
            <pc:sldMk cId="876622629" sldId="1311"/>
            <ac:cxnSpMk id="108" creationId="{BEA58B72-BE10-46D2-AA08-FBF60293BE86}"/>
          </ac:cxnSpMkLst>
        </pc:cxnChg>
        <pc:cxnChg chg="add mod">
          <ac:chgData name="Margaux Buguet" userId="74922053-cbe8-4ba8-8604-fd689a4c4859" providerId="ADAL" clId="{72CA06CC-D474-47B6-AD49-E75C03854F4F}" dt="2021-04-28T16:20:09.481" v="2298" actId="1076"/>
          <ac:cxnSpMkLst>
            <pc:docMk/>
            <pc:sldMk cId="876622629" sldId="1311"/>
            <ac:cxnSpMk id="110" creationId="{314324F6-ABFF-49C4-92D1-6C1A226E753B}"/>
          </ac:cxnSpMkLst>
        </pc:cxnChg>
        <pc:cxnChg chg="add mod">
          <ac:chgData name="Margaux Buguet" userId="74922053-cbe8-4ba8-8604-fd689a4c4859" providerId="ADAL" clId="{72CA06CC-D474-47B6-AD49-E75C03854F4F}" dt="2021-04-28T16:20:09.481" v="2298" actId="1076"/>
          <ac:cxnSpMkLst>
            <pc:docMk/>
            <pc:sldMk cId="876622629" sldId="1311"/>
            <ac:cxnSpMk id="112" creationId="{708A82E0-5D67-4B11-86F5-DA85DBCC35B3}"/>
          </ac:cxnSpMkLst>
        </pc:cxnChg>
        <pc:cxnChg chg="add mod">
          <ac:chgData name="Margaux Buguet" userId="74922053-cbe8-4ba8-8604-fd689a4c4859" providerId="ADAL" clId="{72CA06CC-D474-47B6-AD49-E75C03854F4F}" dt="2021-04-28T16:20:09.481" v="2298" actId="1076"/>
          <ac:cxnSpMkLst>
            <pc:docMk/>
            <pc:sldMk cId="876622629" sldId="1311"/>
            <ac:cxnSpMk id="114" creationId="{4341B603-A445-4C2E-94A1-7A5F7F054905}"/>
          </ac:cxnSpMkLst>
        </pc:cxnChg>
        <pc:cxnChg chg="add mod">
          <ac:chgData name="Margaux Buguet" userId="74922053-cbe8-4ba8-8604-fd689a4c4859" providerId="ADAL" clId="{72CA06CC-D474-47B6-AD49-E75C03854F4F}" dt="2021-04-28T16:21:31.302" v="2369" actId="1036"/>
          <ac:cxnSpMkLst>
            <pc:docMk/>
            <pc:sldMk cId="876622629" sldId="1311"/>
            <ac:cxnSpMk id="116" creationId="{E275BA55-82C1-4038-8B4C-461E133417A2}"/>
          </ac:cxnSpMkLst>
        </pc:cxnChg>
        <pc:cxnChg chg="add mod">
          <ac:chgData name="Margaux Buguet" userId="74922053-cbe8-4ba8-8604-fd689a4c4859" providerId="ADAL" clId="{72CA06CC-D474-47B6-AD49-E75C03854F4F}" dt="2021-04-28T16:21:11.656" v="2361" actId="1035"/>
          <ac:cxnSpMkLst>
            <pc:docMk/>
            <pc:sldMk cId="876622629" sldId="1311"/>
            <ac:cxnSpMk id="118" creationId="{9B1FCC87-307A-41FD-ADAF-2B4C4F82F2E9}"/>
          </ac:cxnSpMkLst>
        </pc:cxnChg>
        <pc:cxnChg chg="add mod">
          <ac:chgData name="Margaux Buguet" userId="74922053-cbe8-4ba8-8604-fd689a4c4859" providerId="ADAL" clId="{72CA06CC-D474-47B6-AD49-E75C03854F4F}" dt="2021-04-28T16:20:09.481" v="2298" actId="1076"/>
          <ac:cxnSpMkLst>
            <pc:docMk/>
            <pc:sldMk cId="876622629" sldId="1311"/>
            <ac:cxnSpMk id="120" creationId="{362C91A8-6E89-44C8-9080-6B0FCD71D89C}"/>
          </ac:cxnSpMkLst>
        </pc:cxnChg>
        <pc:cxnChg chg="add mod">
          <ac:chgData name="Margaux Buguet" userId="74922053-cbe8-4ba8-8604-fd689a4c4859" providerId="ADAL" clId="{72CA06CC-D474-47B6-AD49-E75C03854F4F}" dt="2021-04-28T16:20:09.481" v="2298" actId="1076"/>
          <ac:cxnSpMkLst>
            <pc:docMk/>
            <pc:sldMk cId="876622629" sldId="1311"/>
            <ac:cxnSpMk id="122" creationId="{68DA8DA8-43E6-4D2E-AE04-C5C367143EBB}"/>
          </ac:cxnSpMkLst>
        </pc:cxnChg>
        <pc:cxnChg chg="add mod">
          <ac:chgData name="Margaux Buguet" userId="74922053-cbe8-4ba8-8604-fd689a4c4859" providerId="ADAL" clId="{72CA06CC-D474-47B6-AD49-E75C03854F4F}" dt="2021-04-28T16:20:09.481" v="2298" actId="1076"/>
          <ac:cxnSpMkLst>
            <pc:docMk/>
            <pc:sldMk cId="876622629" sldId="1311"/>
            <ac:cxnSpMk id="124" creationId="{3B072231-7CC6-4A2E-AE7B-8E90DC83BE96}"/>
          </ac:cxnSpMkLst>
        </pc:cxnChg>
        <pc:cxnChg chg="add mod">
          <ac:chgData name="Margaux Buguet" userId="74922053-cbe8-4ba8-8604-fd689a4c4859" providerId="ADAL" clId="{72CA06CC-D474-47B6-AD49-E75C03854F4F}" dt="2021-04-28T16:20:09.481" v="2298" actId="1076"/>
          <ac:cxnSpMkLst>
            <pc:docMk/>
            <pc:sldMk cId="876622629" sldId="1311"/>
            <ac:cxnSpMk id="126" creationId="{59315586-8246-4108-A8D3-6909BCD0C1E0}"/>
          </ac:cxnSpMkLst>
        </pc:cxnChg>
      </pc:sldChg>
      <pc:sldChg chg="addSp delSp modSp add">
        <pc:chgData name="Margaux Buguet" userId="74922053-cbe8-4ba8-8604-fd689a4c4859" providerId="ADAL" clId="{72CA06CC-D474-47B6-AD49-E75C03854F4F}" dt="2021-04-28T07:39:48.338" v="744" actId="478"/>
        <pc:sldMkLst>
          <pc:docMk/>
          <pc:sldMk cId="1948594986" sldId="1312"/>
        </pc:sldMkLst>
        <pc:spChg chg="add mod">
          <ac:chgData name="Margaux Buguet" userId="74922053-cbe8-4ba8-8604-fd689a4c4859" providerId="ADAL" clId="{72CA06CC-D474-47B6-AD49-E75C03854F4F}" dt="2021-04-28T07:15:53.706" v="518" actId="14100"/>
          <ac:spMkLst>
            <pc:docMk/>
            <pc:sldMk cId="1948594986" sldId="1312"/>
            <ac:spMk id="2" creationId="{C084B293-B3FD-4F92-B8B9-085811E83334}"/>
          </ac:spMkLst>
        </pc:spChg>
        <pc:spChg chg="add del mod">
          <ac:chgData name="Margaux Buguet" userId="74922053-cbe8-4ba8-8604-fd689a4c4859" providerId="ADAL" clId="{72CA06CC-D474-47B6-AD49-E75C03854F4F}" dt="2021-04-28T07:39:48.338" v="744" actId="478"/>
          <ac:spMkLst>
            <pc:docMk/>
            <pc:sldMk cId="1948594986" sldId="1312"/>
            <ac:spMk id="3" creationId="{ECBA23C5-A3B9-4D54-9ACE-A584FC8E0027}"/>
          </ac:spMkLst>
        </pc:spChg>
        <pc:graphicFrameChg chg="add del mod modGraphic">
          <ac:chgData name="Margaux Buguet" userId="74922053-cbe8-4ba8-8604-fd689a4c4859" providerId="ADAL" clId="{72CA06CC-D474-47B6-AD49-E75C03854F4F}" dt="2021-04-28T07:24:01.938" v="551" actId="478"/>
          <ac:graphicFrameMkLst>
            <pc:docMk/>
            <pc:sldMk cId="1948594986" sldId="1312"/>
            <ac:graphicFrameMk id="4" creationId="{075E4526-AC7A-450B-A767-76980EDDA2E2}"/>
          </ac:graphicFrameMkLst>
        </pc:graphicFrameChg>
        <pc:graphicFrameChg chg="add del mod modGraphic">
          <ac:chgData name="Margaux Buguet" userId="74922053-cbe8-4ba8-8604-fd689a4c4859" providerId="ADAL" clId="{72CA06CC-D474-47B6-AD49-E75C03854F4F}" dt="2021-04-28T07:24:44.741" v="562" actId="478"/>
          <ac:graphicFrameMkLst>
            <pc:docMk/>
            <pc:sldMk cId="1948594986" sldId="1312"/>
            <ac:graphicFrameMk id="5" creationId="{A286276F-35C0-49AA-ABB6-F138CF8E21C9}"/>
          </ac:graphicFrameMkLst>
        </pc:graphicFrameChg>
        <pc:graphicFrameChg chg="add del mod">
          <ac:chgData name="Margaux Buguet" userId="74922053-cbe8-4ba8-8604-fd689a4c4859" providerId="ADAL" clId="{72CA06CC-D474-47B6-AD49-E75C03854F4F}" dt="2021-04-28T07:24:44.741" v="562" actId="478"/>
          <ac:graphicFrameMkLst>
            <pc:docMk/>
            <pc:sldMk cId="1948594986" sldId="1312"/>
            <ac:graphicFrameMk id="6" creationId="{E52590A2-1C26-4873-BA5B-9DF255E5E84B}"/>
          </ac:graphicFrameMkLst>
        </pc:graphicFrameChg>
        <pc:graphicFrameChg chg="add del mod">
          <ac:chgData name="Margaux Buguet" userId="74922053-cbe8-4ba8-8604-fd689a4c4859" providerId="ADAL" clId="{72CA06CC-D474-47B6-AD49-E75C03854F4F}" dt="2021-04-28T07:25:02.280" v="567" actId="478"/>
          <ac:graphicFrameMkLst>
            <pc:docMk/>
            <pc:sldMk cId="1948594986" sldId="1312"/>
            <ac:graphicFrameMk id="7" creationId="{3BF31DAD-6B05-41D6-9883-CB70A5E836E4}"/>
          </ac:graphicFrameMkLst>
        </pc:graphicFrameChg>
        <pc:graphicFrameChg chg="add del mod">
          <ac:chgData name="Margaux Buguet" userId="74922053-cbe8-4ba8-8604-fd689a4c4859" providerId="ADAL" clId="{72CA06CC-D474-47B6-AD49-E75C03854F4F}" dt="2021-04-28T07:25:54.849" v="572" actId="478"/>
          <ac:graphicFrameMkLst>
            <pc:docMk/>
            <pc:sldMk cId="1948594986" sldId="1312"/>
            <ac:graphicFrameMk id="8" creationId="{2BE69DB7-7832-4C12-BEAA-4AE9554F3F12}"/>
          </ac:graphicFrameMkLst>
        </pc:graphicFrameChg>
        <pc:graphicFrameChg chg="add mod modGraphic">
          <ac:chgData name="Margaux Buguet" userId="74922053-cbe8-4ba8-8604-fd689a4c4859" providerId="ADAL" clId="{72CA06CC-D474-47B6-AD49-E75C03854F4F}" dt="2021-04-28T07:29:21.025" v="632" actId="207"/>
          <ac:graphicFrameMkLst>
            <pc:docMk/>
            <pc:sldMk cId="1948594986" sldId="1312"/>
            <ac:graphicFrameMk id="9" creationId="{1494C83D-AF08-4A26-9BC1-AD8D46867EF8}"/>
          </ac:graphicFrameMkLst>
        </pc:graphicFrameChg>
      </pc:sldChg>
      <pc:sldChg chg="addSp delSp modSp add">
        <pc:chgData name="Margaux Buguet" userId="74922053-cbe8-4ba8-8604-fd689a4c4859" providerId="ADAL" clId="{72CA06CC-D474-47B6-AD49-E75C03854F4F}" dt="2021-04-28T07:40:11.113" v="749" actId="1076"/>
        <pc:sldMkLst>
          <pc:docMk/>
          <pc:sldMk cId="3765385564" sldId="1313"/>
        </pc:sldMkLst>
        <pc:spChg chg="mod">
          <ac:chgData name="Margaux Buguet" userId="74922053-cbe8-4ba8-8604-fd689a4c4859" providerId="ADAL" clId="{72CA06CC-D474-47B6-AD49-E75C03854F4F}" dt="2021-04-28T07:29:31.834" v="635" actId="20577"/>
          <ac:spMkLst>
            <pc:docMk/>
            <pc:sldMk cId="3765385564" sldId="1313"/>
            <ac:spMk id="2" creationId="{C084B293-B3FD-4F92-B8B9-085811E83334}"/>
          </ac:spMkLst>
        </pc:spChg>
        <pc:spChg chg="del">
          <ac:chgData name="Margaux Buguet" userId="74922053-cbe8-4ba8-8604-fd689a4c4859" providerId="ADAL" clId="{72CA06CC-D474-47B6-AD49-E75C03854F4F}" dt="2021-04-28T07:39:51.021" v="745" actId="478"/>
          <ac:spMkLst>
            <pc:docMk/>
            <pc:sldMk cId="3765385564" sldId="1313"/>
            <ac:spMk id="3" creationId="{ECBA23C5-A3B9-4D54-9ACE-A584FC8E0027}"/>
          </ac:spMkLst>
        </pc:spChg>
        <pc:graphicFrameChg chg="add del mod modGraphic">
          <ac:chgData name="Margaux Buguet" userId="74922053-cbe8-4ba8-8604-fd689a4c4859" providerId="ADAL" clId="{72CA06CC-D474-47B6-AD49-E75C03854F4F}" dt="2021-04-28T07:36:13.390" v="665" actId="478"/>
          <ac:graphicFrameMkLst>
            <pc:docMk/>
            <pc:sldMk cId="3765385564" sldId="1313"/>
            <ac:graphicFrameMk id="5" creationId="{D359381F-4899-46E7-8FCE-06AE86AE620D}"/>
          </ac:graphicFrameMkLst>
        </pc:graphicFrameChg>
        <pc:graphicFrameChg chg="add del mod">
          <ac:chgData name="Margaux Buguet" userId="74922053-cbe8-4ba8-8604-fd689a4c4859" providerId="ADAL" clId="{72CA06CC-D474-47B6-AD49-E75C03854F4F}" dt="2021-04-28T07:36:13.390" v="665" actId="478"/>
          <ac:graphicFrameMkLst>
            <pc:docMk/>
            <pc:sldMk cId="3765385564" sldId="1313"/>
            <ac:graphicFrameMk id="6" creationId="{C7B1A9A7-8C5C-4DDF-9B0A-0995FBE2FE49}"/>
          </ac:graphicFrameMkLst>
        </pc:graphicFrameChg>
        <pc:graphicFrameChg chg="add del mod">
          <ac:chgData name="Margaux Buguet" userId="74922053-cbe8-4ba8-8604-fd689a4c4859" providerId="ADAL" clId="{72CA06CC-D474-47B6-AD49-E75C03854F4F}" dt="2021-04-28T07:36:55.831" v="685" actId="478"/>
          <ac:graphicFrameMkLst>
            <pc:docMk/>
            <pc:sldMk cId="3765385564" sldId="1313"/>
            <ac:graphicFrameMk id="7" creationId="{CA3F8960-B88A-4A67-BA8C-81499F1844D8}"/>
          </ac:graphicFrameMkLst>
        </pc:graphicFrameChg>
        <pc:graphicFrameChg chg="add del mod">
          <ac:chgData name="Margaux Buguet" userId="74922053-cbe8-4ba8-8604-fd689a4c4859" providerId="ADAL" clId="{72CA06CC-D474-47B6-AD49-E75C03854F4F}" dt="2021-04-28T07:37:24.274" v="695" actId="478"/>
          <ac:graphicFrameMkLst>
            <pc:docMk/>
            <pc:sldMk cId="3765385564" sldId="1313"/>
            <ac:graphicFrameMk id="8" creationId="{EEB6C8AB-0D39-4866-974D-C15352DEA2C5}"/>
          </ac:graphicFrameMkLst>
        </pc:graphicFrameChg>
        <pc:graphicFrameChg chg="mod modGraphic">
          <ac:chgData name="Margaux Buguet" userId="74922053-cbe8-4ba8-8604-fd689a4c4859" providerId="ADAL" clId="{72CA06CC-D474-47B6-AD49-E75C03854F4F}" dt="2021-04-28T07:40:11.113" v="749" actId="1076"/>
          <ac:graphicFrameMkLst>
            <pc:docMk/>
            <pc:sldMk cId="3765385564" sldId="1313"/>
            <ac:graphicFrameMk id="9" creationId="{1494C83D-AF08-4A26-9BC1-AD8D46867EF8}"/>
          </ac:graphicFrameMkLst>
        </pc:graphicFrameChg>
        <pc:graphicFrameChg chg="add del mod">
          <ac:chgData name="Margaux Buguet" userId="74922053-cbe8-4ba8-8604-fd689a4c4859" providerId="ADAL" clId="{72CA06CC-D474-47B6-AD49-E75C03854F4F}" dt="2021-04-28T07:37:05.640" v="688" actId="478"/>
          <ac:graphicFrameMkLst>
            <pc:docMk/>
            <pc:sldMk cId="3765385564" sldId="1313"/>
            <ac:graphicFrameMk id="10" creationId="{4A92A056-FBB3-455D-8D99-4CF20DABE63F}"/>
          </ac:graphicFrameMkLst>
        </pc:graphicFrameChg>
        <pc:graphicFrameChg chg="add del mod">
          <ac:chgData name="Margaux Buguet" userId="74922053-cbe8-4ba8-8604-fd689a4c4859" providerId="ADAL" clId="{72CA06CC-D474-47B6-AD49-E75C03854F4F}" dt="2021-04-28T07:38:05.274" v="711" actId="478"/>
          <ac:graphicFrameMkLst>
            <pc:docMk/>
            <pc:sldMk cId="3765385564" sldId="1313"/>
            <ac:graphicFrameMk id="11" creationId="{9E053E10-F7E8-407C-882D-CC7C1364F6A3}"/>
          </ac:graphicFrameMkLst>
        </pc:graphicFrameChg>
        <pc:graphicFrameChg chg="add del mod">
          <ac:chgData name="Margaux Buguet" userId="74922053-cbe8-4ba8-8604-fd689a4c4859" providerId="ADAL" clId="{72CA06CC-D474-47B6-AD49-E75C03854F4F}" dt="2021-04-28T07:39:17.641" v="739" actId="478"/>
          <ac:graphicFrameMkLst>
            <pc:docMk/>
            <pc:sldMk cId="3765385564" sldId="1313"/>
            <ac:graphicFrameMk id="12" creationId="{3332D921-F04A-4FBD-BA9D-374CFFB6FEF9}"/>
          </ac:graphicFrameMkLst>
        </pc:graphicFrameChg>
        <pc:graphicFrameChg chg="add del mod">
          <ac:chgData name="Margaux Buguet" userId="74922053-cbe8-4ba8-8604-fd689a4c4859" providerId="ADAL" clId="{72CA06CC-D474-47B6-AD49-E75C03854F4F}" dt="2021-04-28T07:38:47.144" v="731" actId="478"/>
          <ac:graphicFrameMkLst>
            <pc:docMk/>
            <pc:sldMk cId="3765385564" sldId="1313"/>
            <ac:graphicFrameMk id="13" creationId="{C7ECD171-CF7E-4C90-8EC7-FE2F8DC465B6}"/>
          </ac:graphicFrameMkLst>
        </pc:graphicFrameChg>
      </pc:sldChg>
      <pc:sldChg chg="modSp add addCm delCm">
        <pc:chgData name="Margaux Buguet" userId="74922053-cbe8-4ba8-8604-fd689a4c4859" providerId="ADAL" clId="{72CA06CC-D474-47B6-AD49-E75C03854F4F}" dt="2021-04-28T07:55:27.817" v="1268" actId="1076"/>
        <pc:sldMkLst>
          <pc:docMk/>
          <pc:sldMk cId="1146420355" sldId="1314"/>
        </pc:sldMkLst>
        <pc:spChg chg="mod">
          <ac:chgData name="Margaux Buguet" userId="74922053-cbe8-4ba8-8604-fd689a4c4859" providerId="ADAL" clId="{72CA06CC-D474-47B6-AD49-E75C03854F4F}" dt="2021-04-28T07:40:17.776" v="752" actId="20577"/>
          <ac:spMkLst>
            <pc:docMk/>
            <pc:sldMk cId="1146420355" sldId="1314"/>
            <ac:spMk id="2" creationId="{C084B293-B3FD-4F92-B8B9-085811E83334}"/>
          </ac:spMkLst>
        </pc:spChg>
        <pc:graphicFrameChg chg="mod modGraphic">
          <ac:chgData name="Margaux Buguet" userId="74922053-cbe8-4ba8-8604-fd689a4c4859" providerId="ADAL" clId="{72CA06CC-D474-47B6-AD49-E75C03854F4F}" dt="2021-04-28T07:55:27.817" v="1268" actId="1076"/>
          <ac:graphicFrameMkLst>
            <pc:docMk/>
            <pc:sldMk cId="1146420355" sldId="1314"/>
            <ac:graphicFrameMk id="9" creationId="{1494C83D-AF08-4A26-9BC1-AD8D46867EF8}"/>
          </ac:graphicFrameMkLst>
        </pc:graphicFrameChg>
      </pc:sldChg>
      <pc:sldChg chg="add del ord">
        <pc:chgData name="Margaux Buguet" userId="74922053-cbe8-4ba8-8604-fd689a4c4859" providerId="ADAL" clId="{72CA06CC-D474-47B6-AD49-E75C03854F4F}" dt="2021-04-28T11:42:52.008" v="1313" actId="2696"/>
        <pc:sldMkLst>
          <pc:docMk/>
          <pc:sldMk cId="527697449" sldId="1315"/>
        </pc:sldMkLst>
      </pc:sldChg>
      <pc:sldChg chg="addSp delSp modSp add">
        <pc:chgData name="Margaux Buguet" userId="74922053-cbe8-4ba8-8604-fd689a4c4859" providerId="ADAL" clId="{72CA06CC-D474-47B6-AD49-E75C03854F4F}" dt="2021-04-28T14:31:08.600" v="2166" actId="13926"/>
        <pc:sldMkLst>
          <pc:docMk/>
          <pc:sldMk cId="3899851889" sldId="1315"/>
        </pc:sldMkLst>
        <pc:spChg chg="mod">
          <ac:chgData name="Margaux Buguet" userId="74922053-cbe8-4ba8-8604-fd689a4c4859" providerId="ADAL" clId="{72CA06CC-D474-47B6-AD49-E75C03854F4F}" dt="2021-04-28T14:31:08.600" v="2166" actId="13926"/>
          <ac:spMkLst>
            <pc:docMk/>
            <pc:sldMk cId="3899851889" sldId="1315"/>
            <ac:spMk id="2" creationId="{C084B293-B3FD-4F92-B8B9-085811E83334}"/>
          </ac:spMkLst>
        </pc:spChg>
        <pc:spChg chg="add del">
          <ac:chgData name="Margaux Buguet" userId="74922053-cbe8-4ba8-8604-fd689a4c4859" providerId="ADAL" clId="{72CA06CC-D474-47B6-AD49-E75C03854F4F}" dt="2021-04-28T11:44:12.209" v="1334"/>
          <ac:spMkLst>
            <pc:docMk/>
            <pc:sldMk cId="3899851889" sldId="1315"/>
            <ac:spMk id="23" creationId="{7A423D6E-00F4-4390-88B4-BDEF166CC17B}"/>
          </ac:spMkLst>
        </pc:spChg>
        <pc:spChg chg="mod">
          <ac:chgData name="Margaux Buguet" userId="74922053-cbe8-4ba8-8604-fd689a4c4859" providerId="ADAL" clId="{72CA06CC-D474-47B6-AD49-E75C03854F4F}" dt="2021-04-28T11:44:29.884" v="1338" actId="2711"/>
          <ac:spMkLst>
            <pc:docMk/>
            <pc:sldMk cId="3899851889" sldId="1315"/>
            <ac:spMk id="26" creationId="{020422F8-87FB-454E-83C2-4E121ACE95CF}"/>
          </ac:spMkLst>
        </pc:spChg>
        <pc:spChg chg="mod">
          <ac:chgData name="Margaux Buguet" userId="74922053-cbe8-4ba8-8604-fd689a4c4859" providerId="ADAL" clId="{72CA06CC-D474-47B6-AD49-E75C03854F4F}" dt="2021-04-28T11:44:29.884" v="1338" actId="2711"/>
          <ac:spMkLst>
            <pc:docMk/>
            <pc:sldMk cId="3899851889" sldId="1315"/>
            <ac:spMk id="29" creationId="{7B535AAF-A171-40B8-AE22-8D39D7DE8738}"/>
          </ac:spMkLst>
        </pc:spChg>
        <pc:spChg chg="mod">
          <ac:chgData name="Margaux Buguet" userId="74922053-cbe8-4ba8-8604-fd689a4c4859" providerId="ADAL" clId="{72CA06CC-D474-47B6-AD49-E75C03854F4F}" dt="2021-04-28T11:44:29.884" v="1338" actId="2711"/>
          <ac:spMkLst>
            <pc:docMk/>
            <pc:sldMk cId="3899851889" sldId="1315"/>
            <ac:spMk id="32" creationId="{3879E5C3-6D89-4D99-850A-2B4F9E8483DD}"/>
          </ac:spMkLst>
        </pc:spChg>
        <pc:spChg chg="mod">
          <ac:chgData name="Margaux Buguet" userId="74922053-cbe8-4ba8-8604-fd689a4c4859" providerId="ADAL" clId="{72CA06CC-D474-47B6-AD49-E75C03854F4F}" dt="2021-04-28T11:47:22.135" v="1342" actId="1076"/>
          <ac:spMkLst>
            <pc:docMk/>
            <pc:sldMk cId="3899851889" sldId="1315"/>
            <ac:spMk id="35" creationId="{998B713A-330C-42B1-B48D-2D63E5DE2318}"/>
          </ac:spMkLst>
        </pc:spChg>
        <pc:spChg chg="mod">
          <ac:chgData name="Margaux Buguet" userId="74922053-cbe8-4ba8-8604-fd689a4c4859" providerId="ADAL" clId="{72CA06CC-D474-47B6-AD49-E75C03854F4F}" dt="2021-04-28T11:47:30.094" v="1345" actId="1076"/>
          <ac:spMkLst>
            <pc:docMk/>
            <pc:sldMk cId="3899851889" sldId="1315"/>
            <ac:spMk id="38" creationId="{061F0FAA-73DE-496A-B2C1-4F4D2DCCC0BD}"/>
          </ac:spMkLst>
        </pc:spChg>
        <pc:spChg chg="mod">
          <ac:chgData name="Margaux Buguet" userId="74922053-cbe8-4ba8-8604-fd689a4c4859" providerId="ADAL" clId="{72CA06CC-D474-47B6-AD49-E75C03854F4F}" dt="2021-04-28T11:47:36.505" v="1348" actId="1076"/>
          <ac:spMkLst>
            <pc:docMk/>
            <pc:sldMk cId="3899851889" sldId="1315"/>
            <ac:spMk id="41" creationId="{2218DBB9-8A83-4B7C-99A0-67B83DAB3CF2}"/>
          </ac:spMkLst>
        </pc:spChg>
        <pc:spChg chg="add mod">
          <ac:chgData name="Margaux Buguet" userId="74922053-cbe8-4ba8-8604-fd689a4c4859" providerId="ADAL" clId="{72CA06CC-D474-47B6-AD49-E75C03854F4F}" dt="2021-04-28T11:48:07.913" v="1357" actId="207"/>
          <ac:spMkLst>
            <pc:docMk/>
            <pc:sldMk cId="3899851889" sldId="1315"/>
            <ac:spMk id="42" creationId="{D9B816EB-1376-4535-9BAE-E4E387A5F5C3}"/>
          </ac:spMkLst>
        </pc:spChg>
        <pc:grpChg chg="add del">
          <ac:chgData name="Margaux Buguet" userId="74922053-cbe8-4ba8-8604-fd689a4c4859" providerId="ADAL" clId="{72CA06CC-D474-47B6-AD49-E75C03854F4F}" dt="2021-04-28T11:44:12.209" v="1334"/>
          <ac:grpSpMkLst>
            <pc:docMk/>
            <pc:sldMk cId="3899851889" sldId="1315"/>
            <ac:grpSpMk id="4" creationId="{029EB593-CBA0-4331-993A-11C247A22228}"/>
          </ac:grpSpMkLst>
        </pc:grpChg>
        <pc:grpChg chg="add del">
          <ac:chgData name="Margaux Buguet" userId="74922053-cbe8-4ba8-8604-fd689a4c4859" providerId="ADAL" clId="{72CA06CC-D474-47B6-AD49-E75C03854F4F}" dt="2021-04-28T11:44:12.209" v="1334"/>
          <ac:grpSpMkLst>
            <pc:docMk/>
            <pc:sldMk cId="3899851889" sldId="1315"/>
            <ac:grpSpMk id="7" creationId="{09EA15A5-1E16-41BD-A954-95D9DE2B8D94}"/>
          </ac:grpSpMkLst>
        </pc:grpChg>
        <pc:grpChg chg="add del">
          <ac:chgData name="Margaux Buguet" userId="74922053-cbe8-4ba8-8604-fd689a4c4859" providerId="ADAL" clId="{72CA06CC-D474-47B6-AD49-E75C03854F4F}" dt="2021-04-28T11:44:12.209" v="1334"/>
          <ac:grpSpMkLst>
            <pc:docMk/>
            <pc:sldMk cId="3899851889" sldId="1315"/>
            <ac:grpSpMk id="11" creationId="{A60B0677-1B35-47A6-880C-36588B0BB7D5}"/>
          </ac:grpSpMkLst>
        </pc:grpChg>
        <pc:grpChg chg="add del">
          <ac:chgData name="Margaux Buguet" userId="74922053-cbe8-4ba8-8604-fd689a4c4859" providerId="ADAL" clId="{72CA06CC-D474-47B6-AD49-E75C03854F4F}" dt="2021-04-28T11:44:12.209" v="1334"/>
          <ac:grpSpMkLst>
            <pc:docMk/>
            <pc:sldMk cId="3899851889" sldId="1315"/>
            <ac:grpSpMk id="14" creationId="{C666B7C9-95D9-4948-9DB2-83848D89A74C}"/>
          </ac:grpSpMkLst>
        </pc:grpChg>
        <pc:grpChg chg="add del">
          <ac:chgData name="Margaux Buguet" userId="74922053-cbe8-4ba8-8604-fd689a4c4859" providerId="ADAL" clId="{72CA06CC-D474-47B6-AD49-E75C03854F4F}" dt="2021-04-28T11:44:12.209" v="1334"/>
          <ac:grpSpMkLst>
            <pc:docMk/>
            <pc:sldMk cId="3899851889" sldId="1315"/>
            <ac:grpSpMk id="17" creationId="{4C286CF1-C07A-4777-ABEE-9F70EE23CD88}"/>
          </ac:grpSpMkLst>
        </pc:grpChg>
        <pc:grpChg chg="add del">
          <ac:chgData name="Margaux Buguet" userId="74922053-cbe8-4ba8-8604-fd689a4c4859" providerId="ADAL" clId="{72CA06CC-D474-47B6-AD49-E75C03854F4F}" dt="2021-04-28T11:44:12.209" v="1334"/>
          <ac:grpSpMkLst>
            <pc:docMk/>
            <pc:sldMk cId="3899851889" sldId="1315"/>
            <ac:grpSpMk id="20" creationId="{C3E24CD0-84EB-4CC4-AD59-5B0335B389ED}"/>
          </ac:grpSpMkLst>
        </pc:grpChg>
        <pc:grpChg chg="add mod">
          <ac:chgData name="Margaux Buguet" userId="74922053-cbe8-4ba8-8604-fd689a4c4859" providerId="ADAL" clId="{72CA06CC-D474-47B6-AD49-E75C03854F4F}" dt="2021-04-28T11:47:45.998" v="1349" actId="207"/>
          <ac:grpSpMkLst>
            <pc:docMk/>
            <pc:sldMk cId="3899851889" sldId="1315"/>
            <ac:grpSpMk id="24" creationId="{E3FCC794-00D3-49FA-9765-B463273F1BFC}"/>
          </ac:grpSpMkLst>
        </pc:grpChg>
        <pc:grpChg chg="add mod">
          <ac:chgData name="Margaux Buguet" userId="74922053-cbe8-4ba8-8604-fd689a4c4859" providerId="ADAL" clId="{72CA06CC-D474-47B6-AD49-E75C03854F4F}" dt="2021-04-28T11:47:54.514" v="1352" actId="1076"/>
          <ac:grpSpMkLst>
            <pc:docMk/>
            <pc:sldMk cId="3899851889" sldId="1315"/>
            <ac:grpSpMk id="27" creationId="{A94220BF-E837-4394-9F07-CB8188660FC2}"/>
          </ac:grpSpMkLst>
        </pc:grpChg>
        <pc:grpChg chg="add mod">
          <ac:chgData name="Margaux Buguet" userId="74922053-cbe8-4ba8-8604-fd689a4c4859" providerId="ADAL" clId="{72CA06CC-D474-47B6-AD49-E75C03854F4F}" dt="2021-04-28T11:47:45.998" v="1349" actId="207"/>
          <ac:grpSpMkLst>
            <pc:docMk/>
            <pc:sldMk cId="3899851889" sldId="1315"/>
            <ac:grpSpMk id="30" creationId="{FA942428-2433-4808-9607-D12662799C71}"/>
          </ac:grpSpMkLst>
        </pc:grpChg>
        <pc:grpChg chg="add mod">
          <ac:chgData name="Margaux Buguet" userId="74922053-cbe8-4ba8-8604-fd689a4c4859" providerId="ADAL" clId="{72CA06CC-D474-47B6-AD49-E75C03854F4F}" dt="2021-04-28T11:47:45.998" v="1349" actId="207"/>
          <ac:grpSpMkLst>
            <pc:docMk/>
            <pc:sldMk cId="3899851889" sldId="1315"/>
            <ac:grpSpMk id="33" creationId="{8C450239-E26F-4B15-9A1C-CE38A7B21CAA}"/>
          </ac:grpSpMkLst>
        </pc:grpChg>
        <pc:grpChg chg="add mod">
          <ac:chgData name="Margaux Buguet" userId="74922053-cbe8-4ba8-8604-fd689a4c4859" providerId="ADAL" clId="{72CA06CC-D474-47B6-AD49-E75C03854F4F}" dt="2021-04-28T11:47:45.998" v="1349" actId="207"/>
          <ac:grpSpMkLst>
            <pc:docMk/>
            <pc:sldMk cId="3899851889" sldId="1315"/>
            <ac:grpSpMk id="36" creationId="{EBDAD424-4A5E-4103-AB15-836C60DF3999}"/>
          </ac:grpSpMkLst>
        </pc:grpChg>
        <pc:grpChg chg="add mod">
          <ac:chgData name="Margaux Buguet" userId="74922053-cbe8-4ba8-8604-fd689a4c4859" providerId="ADAL" clId="{72CA06CC-D474-47B6-AD49-E75C03854F4F}" dt="2021-04-28T11:47:45.998" v="1349" actId="207"/>
          <ac:grpSpMkLst>
            <pc:docMk/>
            <pc:sldMk cId="3899851889" sldId="1315"/>
            <ac:grpSpMk id="39" creationId="{A7EA4964-5D99-4C5F-9A39-B0DA90B3376F}"/>
          </ac:grpSpMkLst>
        </pc:grpChg>
        <pc:graphicFrameChg chg="del mod">
          <ac:chgData name="Margaux Buguet" userId="74922053-cbe8-4ba8-8604-fd689a4c4859" providerId="ADAL" clId="{72CA06CC-D474-47B6-AD49-E75C03854F4F}" dt="2021-04-28T11:48:09.693" v="1358" actId="478"/>
          <ac:graphicFrameMkLst>
            <pc:docMk/>
            <pc:sldMk cId="3899851889" sldId="1315"/>
            <ac:graphicFrameMk id="9" creationId="{1494C83D-AF08-4A26-9BC1-AD8D46867EF8}"/>
          </ac:graphicFrameMkLst>
        </pc:graphicFrameChg>
        <pc:picChg chg="mod">
          <ac:chgData name="Margaux Buguet" userId="74922053-cbe8-4ba8-8604-fd689a4c4859" providerId="ADAL" clId="{72CA06CC-D474-47B6-AD49-E75C03854F4F}" dt="2021-04-28T11:48:02.799" v="1356" actId="1076"/>
          <ac:picMkLst>
            <pc:docMk/>
            <pc:sldMk cId="3899851889" sldId="1315"/>
            <ac:picMk id="25" creationId="{AC6F8DF0-D19C-4BA1-B278-F802B382FE5F}"/>
          </ac:picMkLst>
        </pc:picChg>
        <pc:picChg chg="mod">
          <ac:chgData name="Margaux Buguet" userId="74922053-cbe8-4ba8-8604-fd689a4c4859" providerId="ADAL" clId="{72CA06CC-D474-47B6-AD49-E75C03854F4F}" dt="2021-04-28T11:47:58.579" v="1354" actId="1076"/>
          <ac:picMkLst>
            <pc:docMk/>
            <pc:sldMk cId="3899851889" sldId="1315"/>
            <ac:picMk id="28" creationId="{63D17BA8-6C86-4846-BF20-ED6E4CD76548}"/>
          </ac:picMkLst>
        </pc:picChg>
        <pc:picChg chg="mod">
          <ac:chgData name="Margaux Buguet" userId="74922053-cbe8-4ba8-8604-fd689a4c4859" providerId="ADAL" clId="{72CA06CC-D474-47B6-AD49-E75C03854F4F}" dt="2021-04-28T11:47:52.601" v="1351" actId="1076"/>
          <ac:picMkLst>
            <pc:docMk/>
            <pc:sldMk cId="3899851889" sldId="1315"/>
            <ac:picMk id="31" creationId="{3B0722D7-EF8C-4547-9709-70B5E7721AA9}"/>
          </ac:picMkLst>
        </pc:picChg>
        <pc:picChg chg="mod">
          <ac:chgData name="Margaux Buguet" userId="74922053-cbe8-4ba8-8604-fd689a4c4859" providerId="ADAL" clId="{72CA06CC-D474-47B6-AD49-E75C03854F4F}" dt="2021-04-28T11:47:22.135" v="1342" actId="1076"/>
          <ac:picMkLst>
            <pc:docMk/>
            <pc:sldMk cId="3899851889" sldId="1315"/>
            <ac:picMk id="34" creationId="{88460991-3232-4057-8E23-6E6BB1D61EFB}"/>
          </ac:picMkLst>
        </pc:picChg>
        <pc:picChg chg="mod">
          <ac:chgData name="Margaux Buguet" userId="74922053-cbe8-4ba8-8604-fd689a4c4859" providerId="ADAL" clId="{72CA06CC-D474-47B6-AD49-E75C03854F4F}" dt="2021-04-28T11:47:26.325" v="1344" actId="1076"/>
          <ac:picMkLst>
            <pc:docMk/>
            <pc:sldMk cId="3899851889" sldId="1315"/>
            <ac:picMk id="37" creationId="{45039004-B1C0-4882-87E4-04E88C246EDA}"/>
          </ac:picMkLst>
        </pc:picChg>
        <pc:picChg chg="mod">
          <ac:chgData name="Margaux Buguet" userId="74922053-cbe8-4ba8-8604-fd689a4c4859" providerId="ADAL" clId="{72CA06CC-D474-47B6-AD49-E75C03854F4F}" dt="2021-04-28T11:47:34.185" v="1347" actId="1076"/>
          <ac:picMkLst>
            <pc:docMk/>
            <pc:sldMk cId="3899851889" sldId="1315"/>
            <ac:picMk id="40" creationId="{E9432B54-D1C7-4CA7-8202-9216F830CCBF}"/>
          </ac:picMkLst>
        </pc:picChg>
      </pc:sldChg>
      <pc:sldChg chg="addSp delSp modSp add">
        <pc:chgData name="Margaux Buguet" userId="74922053-cbe8-4ba8-8604-fd689a4c4859" providerId="ADAL" clId="{72CA06CC-D474-47B6-AD49-E75C03854F4F}" dt="2021-04-28T14:31:00.841" v="2163" actId="20577"/>
        <pc:sldMkLst>
          <pc:docMk/>
          <pc:sldMk cId="2249571488" sldId="1316"/>
        </pc:sldMkLst>
        <pc:spChg chg="mod">
          <ac:chgData name="Margaux Buguet" userId="74922053-cbe8-4ba8-8604-fd689a4c4859" providerId="ADAL" clId="{72CA06CC-D474-47B6-AD49-E75C03854F4F}" dt="2021-04-28T14:31:00.841" v="2163" actId="20577"/>
          <ac:spMkLst>
            <pc:docMk/>
            <pc:sldMk cId="2249571488" sldId="1316"/>
            <ac:spMk id="2" creationId="{C084B293-B3FD-4F92-B8B9-085811E83334}"/>
          </ac:spMkLst>
        </pc:spChg>
        <pc:spChg chg="add del">
          <ac:chgData name="Margaux Buguet" userId="74922053-cbe8-4ba8-8604-fd689a4c4859" providerId="ADAL" clId="{72CA06CC-D474-47B6-AD49-E75C03854F4F}" dt="2021-04-28T11:49:05.834" v="1363"/>
          <ac:spMkLst>
            <pc:docMk/>
            <pc:sldMk cId="2249571488" sldId="1316"/>
            <ac:spMk id="23" creationId="{F34FD725-B1C1-45E6-8BA4-BE3753B5DAD6}"/>
          </ac:spMkLst>
        </pc:spChg>
        <pc:spChg chg="del">
          <ac:chgData name="Margaux Buguet" userId="74922053-cbe8-4ba8-8604-fd689a4c4859" providerId="ADAL" clId="{72CA06CC-D474-47B6-AD49-E75C03854F4F}" dt="2021-04-28T11:48:52.530" v="1361" actId="478"/>
          <ac:spMkLst>
            <pc:docMk/>
            <pc:sldMk cId="2249571488" sldId="1316"/>
            <ac:spMk id="42" creationId="{D9B816EB-1376-4535-9BAE-E4E387A5F5C3}"/>
          </ac:spMkLst>
        </pc:spChg>
        <pc:spChg chg="add del">
          <ac:chgData name="Margaux Buguet" userId="74922053-cbe8-4ba8-8604-fd689a4c4859" providerId="ADAL" clId="{72CA06CC-D474-47B6-AD49-E75C03854F4F}" dt="2021-04-28T11:49:05.834" v="1363"/>
          <ac:spMkLst>
            <pc:docMk/>
            <pc:sldMk cId="2249571488" sldId="1316"/>
            <ac:spMk id="43" creationId="{2A1CCD2F-5FDD-4AD0-8484-0D1A888D7DE3}"/>
          </ac:spMkLst>
        </pc:spChg>
        <pc:spChg chg="add del">
          <ac:chgData name="Margaux Buguet" userId="74922053-cbe8-4ba8-8604-fd689a4c4859" providerId="ADAL" clId="{72CA06CC-D474-47B6-AD49-E75C03854F4F}" dt="2021-04-28T11:49:05.834" v="1363"/>
          <ac:spMkLst>
            <pc:docMk/>
            <pc:sldMk cId="2249571488" sldId="1316"/>
            <ac:spMk id="45" creationId="{9BC71972-9D56-4515-AA91-48CD1CCEF61F}"/>
          </ac:spMkLst>
        </pc:spChg>
        <pc:spChg chg="add del">
          <ac:chgData name="Margaux Buguet" userId="74922053-cbe8-4ba8-8604-fd689a4c4859" providerId="ADAL" clId="{72CA06CC-D474-47B6-AD49-E75C03854F4F}" dt="2021-04-28T11:49:05.834" v="1363"/>
          <ac:spMkLst>
            <pc:docMk/>
            <pc:sldMk cId="2249571488" sldId="1316"/>
            <ac:spMk id="46" creationId="{6BF16993-B557-4665-A399-8BF833346B8E}"/>
          </ac:spMkLst>
        </pc:spChg>
        <pc:spChg chg="add del">
          <ac:chgData name="Margaux Buguet" userId="74922053-cbe8-4ba8-8604-fd689a4c4859" providerId="ADAL" clId="{72CA06CC-D474-47B6-AD49-E75C03854F4F}" dt="2021-04-28T11:49:05.834" v="1363"/>
          <ac:spMkLst>
            <pc:docMk/>
            <pc:sldMk cId="2249571488" sldId="1316"/>
            <ac:spMk id="47" creationId="{F281A66F-00AC-4A8A-A3A7-3612D71BFCBE}"/>
          </ac:spMkLst>
        </pc:spChg>
        <pc:spChg chg="add del">
          <ac:chgData name="Margaux Buguet" userId="74922053-cbe8-4ba8-8604-fd689a4c4859" providerId="ADAL" clId="{72CA06CC-D474-47B6-AD49-E75C03854F4F}" dt="2021-04-28T11:49:05.834" v="1363"/>
          <ac:spMkLst>
            <pc:docMk/>
            <pc:sldMk cId="2249571488" sldId="1316"/>
            <ac:spMk id="48" creationId="{57016594-D8CB-4FFE-B7B4-A2310AA0732D}"/>
          </ac:spMkLst>
        </pc:spChg>
        <pc:spChg chg="add del mod">
          <ac:chgData name="Margaux Buguet" userId="74922053-cbe8-4ba8-8604-fd689a4c4859" providerId="ADAL" clId="{72CA06CC-D474-47B6-AD49-E75C03854F4F}" dt="2021-04-28T11:50:01.426" v="1369" actId="478"/>
          <ac:spMkLst>
            <pc:docMk/>
            <pc:sldMk cId="2249571488" sldId="1316"/>
            <ac:spMk id="50" creationId="{8B64E2D8-5A31-4E83-B534-06F37A283819}"/>
          </ac:spMkLst>
        </pc:spChg>
        <pc:spChg chg="add mod">
          <ac:chgData name="Margaux Buguet" userId="74922053-cbe8-4ba8-8604-fd689a4c4859" providerId="ADAL" clId="{72CA06CC-D474-47B6-AD49-E75C03854F4F}" dt="2021-04-28T11:50:43.838" v="1383" actId="1076"/>
          <ac:spMkLst>
            <pc:docMk/>
            <pc:sldMk cId="2249571488" sldId="1316"/>
            <ac:spMk id="51" creationId="{A7D082E1-FAB4-4038-A4EC-3A1383C689A1}"/>
          </ac:spMkLst>
        </pc:spChg>
        <pc:spChg chg="add del">
          <ac:chgData name="Margaux Buguet" userId="74922053-cbe8-4ba8-8604-fd689a4c4859" providerId="ADAL" clId="{72CA06CC-D474-47B6-AD49-E75C03854F4F}" dt="2021-04-28T11:50:01.426" v="1369" actId="478"/>
          <ac:spMkLst>
            <pc:docMk/>
            <pc:sldMk cId="2249571488" sldId="1316"/>
            <ac:spMk id="53" creationId="{FAD71B11-C3F1-4D48-8735-5CAA476B9EB9}"/>
          </ac:spMkLst>
        </pc:spChg>
        <pc:spChg chg="add mod">
          <ac:chgData name="Margaux Buguet" userId="74922053-cbe8-4ba8-8604-fd689a4c4859" providerId="ADAL" clId="{72CA06CC-D474-47B6-AD49-E75C03854F4F}" dt="2021-04-28T11:50:56.048" v="1387" actId="1076"/>
          <ac:spMkLst>
            <pc:docMk/>
            <pc:sldMk cId="2249571488" sldId="1316"/>
            <ac:spMk id="54" creationId="{91BD0227-3359-41A1-8DB5-7DC7986A69D8}"/>
          </ac:spMkLst>
        </pc:spChg>
        <pc:spChg chg="add del">
          <ac:chgData name="Margaux Buguet" userId="74922053-cbe8-4ba8-8604-fd689a4c4859" providerId="ADAL" clId="{72CA06CC-D474-47B6-AD49-E75C03854F4F}" dt="2021-04-28T11:50:03.622" v="1370" actId="478"/>
          <ac:spMkLst>
            <pc:docMk/>
            <pc:sldMk cId="2249571488" sldId="1316"/>
            <ac:spMk id="55" creationId="{FEF0D487-641B-4AE8-8AF2-915547A20080}"/>
          </ac:spMkLst>
        </pc:spChg>
        <pc:spChg chg="add mod">
          <ac:chgData name="Margaux Buguet" userId="74922053-cbe8-4ba8-8604-fd689a4c4859" providerId="ADAL" clId="{72CA06CC-D474-47B6-AD49-E75C03854F4F}" dt="2021-04-28T11:50:35.531" v="1379" actId="1076"/>
          <ac:spMkLst>
            <pc:docMk/>
            <pc:sldMk cId="2249571488" sldId="1316"/>
            <ac:spMk id="56" creationId="{829E848C-1EC5-4B7E-A876-7C2C3C63434B}"/>
          </ac:spMkLst>
        </pc:spChg>
        <pc:spChg chg="mod">
          <ac:chgData name="Margaux Buguet" userId="74922053-cbe8-4ba8-8604-fd689a4c4859" providerId="ADAL" clId="{72CA06CC-D474-47B6-AD49-E75C03854F4F}" dt="2021-04-28T14:17:41.236" v="1899" actId="1076"/>
          <ac:spMkLst>
            <pc:docMk/>
            <pc:sldMk cId="2249571488" sldId="1316"/>
            <ac:spMk id="60" creationId="{7550FF83-46A6-4E64-9712-6E6EC0F1B835}"/>
          </ac:spMkLst>
        </pc:spChg>
        <pc:grpChg chg="del">
          <ac:chgData name="Margaux Buguet" userId="74922053-cbe8-4ba8-8604-fd689a4c4859" providerId="ADAL" clId="{72CA06CC-D474-47B6-AD49-E75C03854F4F}" dt="2021-04-28T11:48:52.530" v="1361" actId="478"/>
          <ac:grpSpMkLst>
            <pc:docMk/>
            <pc:sldMk cId="2249571488" sldId="1316"/>
            <ac:grpSpMk id="24" creationId="{E3FCC794-00D3-49FA-9765-B463273F1BFC}"/>
          </ac:grpSpMkLst>
        </pc:grpChg>
        <pc:grpChg chg="del">
          <ac:chgData name="Margaux Buguet" userId="74922053-cbe8-4ba8-8604-fd689a4c4859" providerId="ADAL" clId="{72CA06CC-D474-47B6-AD49-E75C03854F4F}" dt="2021-04-28T11:48:52.530" v="1361" actId="478"/>
          <ac:grpSpMkLst>
            <pc:docMk/>
            <pc:sldMk cId="2249571488" sldId="1316"/>
            <ac:grpSpMk id="27" creationId="{A94220BF-E837-4394-9F07-CB8188660FC2}"/>
          </ac:grpSpMkLst>
        </pc:grpChg>
        <pc:grpChg chg="del">
          <ac:chgData name="Margaux Buguet" userId="74922053-cbe8-4ba8-8604-fd689a4c4859" providerId="ADAL" clId="{72CA06CC-D474-47B6-AD49-E75C03854F4F}" dt="2021-04-28T11:48:52.530" v="1361" actId="478"/>
          <ac:grpSpMkLst>
            <pc:docMk/>
            <pc:sldMk cId="2249571488" sldId="1316"/>
            <ac:grpSpMk id="30" creationId="{FA942428-2433-4808-9607-D12662799C71}"/>
          </ac:grpSpMkLst>
        </pc:grpChg>
        <pc:grpChg chg="del">
          <ac:chgData name="Margaux Buguet" userId="74922053-cbe8-4ba8-8604-fd689a4c4859" providerId="ADAL" clId="{72CA06CC-D474-47B6-AD49-E75C03854F4F}" dt="2021-04-28T11:48:52.530" v="1361" actId="478"/>
          <ac:grpSpMkLst>
            <pc:docMk/>
            <pc:sldMk cId="2249571488" sldId="1316"/>
            <ac:grpSpMk id="33" creationId="{8C450239-E26F-4B15-9A1C-CE38A7B21CAA}"/>
          </ac:grpSpMkLst>
        </pc:grpChg>
        <pc:grpChg chg="del">
          <ac:chgData name="Margaux Buguet" userId="74922053-cbe8-4ba8-8604-fd689a4c4859" providerId="ADAL" clId="{72CA06CC-D474-47B6-AD49-E75C03854F4F}" dt="2021-04-28T11:48:52.530" v="1361" actId="478"/>
          <ac:grpSpMkLst>
            <pc:docMk/>
            <pc:sldMk cId="2249571488" sldId="1316"/>
            <ac:grpSpMk id="36" creationId="{EBDAD424-4A5E-4103-AB15-836C60DF3999}"/>
          </ac:grpSpMkLst>
        </pc:grpChg>
        <pc:grpChg chg="del">
          <ac:chgData name="Margaux Buguet" userId="74922053-cbe8-4ba8-8604-fd689a4c4859" providerId="ADAL" clId="{72CA06CC-D474-47B6-AD49-E75C03854F4F}" dt="2021-04-28T11:48:52.530" v="1361" actId="478"/>
          <ac:grpSpMkLst>
            <pc:docMk/>
            <pc:sldMk cId="2249571488" sldId="1316"/>
            <ac:grpSpMk id="39" creationId="{A7EA4964-5D99-4C5F-9A39-B0DA90B3376F}"/>
          </ac:grpSpMkLst>
        </pc:grpChg>
        <pc:grpChg chg="add">
          <ac:chgData name="Margaux Buguet" userId="74922053-cbe8-4ba8-8604-fd689a4c4859" providerId="ADAL" clId="{72CA06CC-D474-47B6-AD49-E75C03854F4F}" dt="2021-04-28T14:09:39.602" v="1760"/>
          <ac:grpSpMkLst>
            <pc:docMk/>
            <pc:sldMk cId="2249571488" sldId="1316"/>
            <ac:grpSpMk id="58" creationId="{A8EFAF88-BF35-453D-A2B4-B6E681EDF62F}"/>
          </ac:grpSpMkLst>
        </pc:grpChg>
        <pc:graphicFrameChg chg="add del">
          <ac:chgData name="Margaux Buguet" userId="74922053-cbe8-4ba8-8604-fd689a4c4859" providerId="ADAL" clId="{72CA06CC-D474-47B6-AD49-E75C03854F4F}" dt="2021-04-28T11:49:05.834" v="1363"/>
          <ac:graphicFrameMkLst>
            <pc:docMk/>
            <pc:sldMk cId="2249571488" sldId="1316"/>
            <ac:graphicFrameMk id="22" creationId="{0B5386FD-5614-48A2-A606-BEB3416EB0F7}"/>
          </ac:graphicFrameMkLst>
        </pc:graphicFrameChg>
        <pc:graphicFrameChg chg="add del">
          <ac:chgData name="Margaux Buguet" userId="74922053-cbe8-4ba8-8604-fd689a4c4859" providerId="ADAL" clId="{72CA06CC-D474-47B6-AD49-E75C03854F4F}" dt="2021-04-28T11:49:05.834" v="1363"/>
          <ac:graphicFrameMkLst>
            <pc:docMk/>
            <pc:sldMk cId="2249571488" sldId="1316"/>
            <ac:graphicFrameMk id="44" creationId="{EF657999-98DB-4FCD-836F-51F27E31944E}"/>
          </ac:graphicFrameMkLst>
        </pc:graphicFrameChg>
        <pc:graphicFrameChg chg="add mod">
          <ac:chgData name="Margaux Buguet" userId="74922053-cbe8-4ba8-8604-fd689a4c4859" providerId="ADAL" clId="{72CA06CC-D474-47B6-AD49-E75C03854F4F}" dt="2021-04-28T11:50:25.883" v="1377" actId="1076"/>
          <ac:graphicFrameMkLst>
            <pc:docMk/>
            <pc:sldMk cId="2249571488" sldId="1316"/>
            <ac:graphicFrameMk id="49" creationId="{C0D9DA32-157C-46C1-93A5-30C978CFA968}"/>
          </ac:graphicFrameMkLst>
        </pc:graphicFrameChg>
        <pc:graphicFrameChg chg="add mod">
          <ac:chgData name="Margaux Buguet" userId="74922053-cbe8-4ba8-8604-fd689a4c4859" providerId="ADAL" clId="{72CA06CC-D474-47B6-AD49-E75C03854F4F}" dt="2021-04-28T14:09:45.791" v="1763" actId="1076"/>
          <ac:graphicFrameMkLst>
            <pc:docMk/>
            <pc:sldMk cId="2249571488" sldId="1316"/>
            <ac:graphicFrameMk id="52" creationId="{3B887047-D516-45A4-9A3B-5A67B0505335}"/>
          </ac:graphicFrameMkLst>
        </pc:graphicFrameChg>
        <pc:graphicFrameChg chg="add mod">
          <ac:chgData name="Margaux Buguet" userId="74922053-cbe8-4ba8-8604-fd689a4c4859" providerId="ADAL" clId="{72CA06CC-D474-47B6-AD49-E75C03854F4F}" dt="2021-04-28T11:57:25.248" v="1456"/>
          <ac:graphicFrameMkLst>
            <pc:docMk/>
            <pc:sldMk cId="2249571488" sldId="1316"/>
            <ac:graphicFrameMk id="57" creationId="{7D269F5C-49B9-4299-84B7-810B00AFA3ED}"/>
          </ac:graphicFrameMkLst>
        </pc:graphicFrameChg>
        <pc:picChg chg="mod">
          <ac:chgData name="Margaux Buguet" userId="74922053-cbe8-4ba8-8604-fd689a4c4859" providerId="ADAL" clId="{72CA06CC-D474-47B6-AD49-E75C03854F4F}" dt="2021-04-28T14:17:42.411" v="1900" actId="1076"/>
          <ac:picMkLst>
            <pc:docMk/>
            <pc:sldMk cId="2249571488" sldId="1316"/>
            <ac:picMk id="59" creationId="{110D06D9-7C3A-4E19-B612-2A812BDF61F9}"/>
          </ac:picMkLst>
        </pc:picChg>
      </pc:sldChg>
      <pc:sldChg chg="addSp delSp modSp add">
        <pc:chgData name="Margaux Buguet" userId="74922053-cbe8-4ba8-8604-fd689a4c4859" providerId="ADAL" clId="{72CA06CC-D474-47B6-AD49-E75C03854F4F}" dt="2021-04-28T14:30:51.689" v="2161" actId="20577"/>
        <pc:sldMkLst>
          <pc:docMk/>
          <pc:sldMk cId="2304497298" sldId="1317"/>
        </pc:sldMkLst>
        <pc:spChg chg="add mod">
          <ac:chgData name="Margaux Buguet" userId="74922053-cbe8-4ba8-8604-fd689a4c4859" providerId="ADAL" clId="{72CA06CC-D474-47B6-AD49-E75C03854F4F}" dt="2021-04-28T14:30:51.689" v="2161" actId="20577"/>
          <ac:spMkLst>
            <pc:docMk/>
            <pc:sldMk cId="2304497298" sldId="1317"/>
            <ac:spMk id="2" creationId="{99A09624-E8B4-47CF-92C2-4A736429A868}"/>
          </ac:spMkLst>
        </pc:spChg>
        <pc:spChg chg="mod">
          <ac:chgData name="Margaux Buguet" userId="74922053-cbe8-4ba8-8604-fd689a4c4859" providerId="ADAL" clId="{72CA06CC-D474-47B6-AD49-E75C03854F4F}" dt="2021-04-28T11:51:40.818" v="1395" actId="404"/>
          <ac:spMkLst>
            <pc:docMk/>
            <pc:sldMk cId="2304497298" sldId="1317"/>
            <ac:spMk id="5" creationId="{50532DFA-6DAD-455A-BB54-3CE0614B5989}"/>
          </ac:spMkLst>
        </pc:spChg>
        <pc:spChg chg="mod">
          <ac:chgData name="Margaux Buguet" userId="74922053-cbe8-4ba8-8604-fd689a4c4859" providerId="ADAL" clId="{72CA06CC-D474-47B6-AD49-E75C03854F4F}" dt="2021-04-28T11:53:42.282" v="1413" actId="255"/>
          <ac:spMkLst>
            <pc:docMk/>
            <pc:sldMk cId="2304497298" sldId="1317"/>
            <ac:spMk id="10" creationId="{E4B6742B-34D5-4349-B039-41F2DF58E7FC}"/>
          </ac:spMkLst>
        </pc:spChg>
        <pc:spChg chg="add mod">
          <ac:chgData name="Margaux Buguet" userId="74922053-cbe8-4ba8-8604-fd689a4c4859" providerId="ADAL" clId="{72CA06CC-D474-47B6-AD49-E75C03854F4F}" dt="2021-04-28T11:55:42.505" v="1434" actId="1076"/>
          <ac:spMkLst>
            <pc:docMk/>
            <pc:sldMk cId="2304497298" sldId="1317"/>
            <ac:spMk id="12" creationId="{4C70B78B-E828-4FEE-AF44-1AE976DE0068}"/>
          </ac:spMkLst>
        </pc:spChg>
        <pc:spChg chg="add mod">
          <ac:chgData name="Margaux Buguet" userId="74922053-cbe8-4ba8-8604-fd689a4c4859" providerId="ADAL" clId="{72CA06CC-D474-47B6-AD49-E75C03854F4F}" dt="2021-04-28T11:55:45.586" v="1435" actId="1076"/>
          <ac:spMkLst>
            <pc:docMk/>
            <pc:sldMk cId="2304497298" sldId="1317"/>
            <ac:spMk id="13" creationId="{8A6F3DC5-1233-4985-BDF2-7B58771FB40E}"/>
          </ac:spMkLst>
        </pc:spChg>
        <pc:spChg chg="add mod">
          <ac:chgData name="Margaux Buguet" userId="74922053-cbe8-4ba8-8604-fd689a4c4859" providerId="ADAL" clId="{72CA06CC-D474-47B6-AD49-E75C03854F4F}" dt="2021-04-28T11:55:42.505" v="1434" actId="1076"/>
          <ac:spMkLst>
            <pc:docMk/>
            <pc:sldMk cId="2304497298" sldId="1317"/>
            <ac:spMk id="15" creationId="{B3DF8FE2-0840-4211-BDF5-565CD4B882D3}"/>
          </ac:spMkLst>
        </pc:spChg>
        <pc:spChg chg="add mod">
          <ac:chgData name="Margaux Buguet" userId="74922053-cbe8-4ba8-8604-fd689a4c4859" providerId="ADAL" clId="{72CA06CC-D474-47B6-AD49-E75C03854F4F}" dt="2021-04-28T11:55:42.505" v="1434" actId="1076"/>
          <ac:spMkLst>
            <pc:docMk/>
            <pc:sldMk cId="2304497298" sldId="1317"/>
            <ac:spMk id="17" creationId="{4EAC8A90-A273-4341-A031-6125812AF0AD}"/>
          </ac:spMkLst>
        </pc:spChg>
        <pc:spChg chg="add mod">
          <ac:chgData name="Margaux Buguet" userId="74922053-cbe8-4ba8-8604-fd689a4c4859" providerId="ADAL" clId="{72CA06CC-D474-47B6-AD49-E75C03854F4F}" dt="2021-04-28T11:55:42.505" v="1434" actId="1076"/>
          <ac:spMkLst>
            <pc:docMk/>
            <pc:sldMk cId="2304497298" sldId="1317"/>
            <ac:spMk id="18" creationId="{ADC10421-8537-4108-8035-2AF0D8D229A4}"/>
          </ac:spMkLst>
        </pc:spChg>
        <pc:spChg chg="add mod">
          <ac:chgData name="Margaux Buguet" userId="74922053-cbe8-4ba8-8604-fd689a4c4859" providerId="ADAL" clId="{72CA06CC-D474-47B6-AD49-E75C03854F4F}" dt="2021-04-28T11:55:42.505" v="1434" actId="1076"/>
          <ac:spMkLst>
            <pc:docMk/>
            <pc:sldMk cId="2304497298" sldId="1317"/>
            <ac:spMk id="19" creationId="{C7A514D4-537C-482D-9F36-BF6D9C6A260F}"/>
          </ac:spMkLst>
        </pc:spChg>
        <pc:spChg chg="add mod">
          <ac:chgData name="Margaux Buguet" userId="74922053-cbe8-4ba8-8604-fd689a4c4859" providerId="ADAL" clId="{72CA06CC-D474-47B6-AD49-E75C03854F4F}" dt="2021-04-28T11:55:42.505" v="1434" actId="1076"/>
          <ac:spMkLst>
            <pc:docMk/>
            <pc:sldMk cId="2304497298" sldId="1317"/>
            <ac:spMk id="21" creationId="{BEEDC254-306E-41AC-BF07-5B19E96FD593}"/>
          </ac:spMkLst>
        </pc:spChg>
        <pc:spChg chg="add mod">
          <ac:chgData name="Margaux Buguet" userId="74922053-cbe8-4ba8-8604-fd689a4c4859" providerId="ADAL" clId="{72CA06CC-D474-47B6-AD49-E75C03854F4F}" dt="2021-04-28T11:55:42.505" v="1434" actId="1076"/>
          <ac:spMkLst>
            <pc:docMk/>
            <pc:sldMk cId="2304497298" sldId="1317"/>
            <ac:spMk id="23" creationId="{7C87B669-5409-4CF6-BDC5-F9007180C093}"/>
          </ac:spMkLst>
        </pc:spChg>
        <pc:spChg chg="add mod">
          <ac:chgData name="Margaux Buguet" userId="74922053-cbe8-4ba8-8604-fd689a4c4859" providerId="ADAL" clId="{72CA06CC-D474-47B6-AD49-E75C03854F4F}" dt="2021-04-28T11:55:42.505" v="1434" actId="1076"/>
          <ac:spMkLst>
            <pc:docMk/>
            <pc:sldMk cId="2304497298" sldId="1317"/>
            <ac:spMk id="25" creationId="{FF2F8AE8-C2F6-4E30-B369-55B84862CF8A}"/>
          </ac:spMkLst>
        </pc:spChg>
        <pc:spChg chg="add mod">
          <ac:chgData name="Margaux Buguet" userId="74922053-cbe8-4ba8-8604-fd689a4c4859" providerId="ADAL" clId="{72CA06CC-D474-47B6-AD49-E75C03854F4F}" dt="2021-04-28T11:55:42.505" v="1434" actId="1076"/>
          <ac:spMkLst>
            <pc:docMk/>
            <pc:sldMk cId="2304497298" sldId="1317"/>
            <ac:spMk id="27" creationId="{64E3E758-6F18-4878-9728-432952A961D1}"/>
          </ac:spMkLst>
        </pc:spChg>
        <pc:spChg chg="add mod">
          <ac:chgData name="Margaux Buguet" userId="74922053-cbe8-4ba8-8604-fd689a4c4859" providerId="ADAL" clId="{72CA06CC-D474-47B6-AD49-E75C03854F4F}" dt="2021-04-28T11:55:42.505" v="1434" actId="1076"/>
          <ac:spMkLst>
            <pc:docMk/>
            <pc:sldMk cId="2304497298" sldId="1317"/>
            <ac:spMk id="29" creationId="{7BA69B53-0340-4E40-BF30-A275DD9C58C5}"/>
          </ac:spMkLst>
        </pc:spChg>
        <pc:spChg chg="add mod">
          <ac:chgData name="Margaux Buguet" userId="74922053-cbe8-4ba8-8604-fd689a4c4859" providerId="ADAL" clId="{72CA06CC-D474-47B6-AD49-E75C03854F4F}" dt="2021-04-28T11:55:42.505" v="1434" actId="1076"/>
          <ac:spMkLst>
            <pc:docMk/>
            <pc:sldMk cId="2304497298" sldId="1317"/>
            <ac:spMk id="30" creationId="{FF3A4F69-4B8F-42AC-8876-632AC1FB0D85}"/>
          </ac:spMkLst>
        </pc:spChg>
        <pc:spChg chg="add del mod">
          <ac:chgData name="Margaux Buguet" userId="74922053-cbe8-4ba8-8604-fd689a4c4859" providerId="ADAL" clId="{72CA06CC-D474-47B6-AD49-E75C03854F4F}" dt="2021-04-28T11:55:29.891" v="1432" actId="478"/>
          <ac:spMkLst>
            <pc:docMk/>
            <pc:sldMk cId="2304497298" sldId="1317"/>
            <ac:spMk id="31" creationId="{28D63A70-9706-4617-BB05-9076CA93EBA1}"/>
          </ac:spMkLst>
        </pc:spChg>
        <pc:spChg chg="add del mod">
          <ac:chgData name="Margaux Buguet" userId="74922053-cbe8-4ba8-8604-fd689a4c4859" providerId="ADAL" clId="{72CA06CC-D474-47B6-AD49-E75C03854F4F}" dt="2021-04-28T11:55:27.370" v="1431" actId="478"/>
          <ac:spMkLst>
            <pc:docMk/>
            <pc:sldMk cId="2304497298" sldId="1317"/>
            <ac:spMk id="32" creationId="{FFCC9E55-C94E-4937-8A65-2720884325B6}"/>
          </ac:spMkLst>
        </pc:spChg>
        <pc:spChg chg="add del mod">
          <ac:chgData name="Margaux Buguet" userId="74922053-cbe8-4ba8-8604-fd689a4c4859" providerId="ADAL" clId="{72CA06CC-D474-47B6-AD49-E75C03854F4F}" dt="2021-04-28T11:55:29.891" v="1432" actId="478"/>
          <ac:spMkLst>
            <pc:docMk/>
            <pc:sldMk cId="2304497298" sldId="1317"/>
            <ac:spMk id="33" creationId="{30176495-582E-45A4-BCCC-EA6985728073}"/>
          </ac:spMkLst>
        </pc:spChg>
        <pc:spChg chg="add del mod">
          <ac:chgData name="Margaux Buguet" userId="74922053-cbe8-4ba8-8604-fd689a4c4859" providerId="ADAL" clId="{72CA06CC-D474-47B6-AD49-E75C03854F4F}" dt="2021-04-28T11:55:27.370" v="1431" actId="478"/>
          <ac:spMkLst>
            <pc:docMk/>
            <pc:sldMk cId="2304497298" sldId="1317"/>
            <ac:spMk id="34" creationId="{3FEEB3DE-035E-4953-9E4E-6C6C345385B9}"/>
          </ac:spMkLst>
        </pc:spChg>
        <pc:spChg chg="add del mod">
          <ac:chgData name="Margaux Buguet" userId="74922053-cbe8-4ba8-8604-fd689a4c4859" providerId="ADAL" clId="{72CA06CC-D474-47B6-AD49-E75C03854F4F}" dt="2021-04-28T11:55:27.370" v="1431" actId="478"/>
          <ac:spMkLst>
            <pc:docMk/>
            <pc:sldMk cId="2304497298" sldId="1317"/>
            <ac:spMk id="36" creationId="{7E8512A2-3DDF-47DF-AAD5-101407A07AC9}"/>
          </ac:spMkLst>
        </pc:spChg>
        <pc:spChg chg="add del mod">
          <ac:chgData name="Margaux Buguet" userId="74922053-cbe8-4ba8-8604-fd689a4c4859" providerId="ADAL" clId="{72CA06CC-D474-47B6-AD49-E75C03854F4F}" dt="2021-04-28T11:55:27.370" v="1431" actId="478"/>
          <ac:spMkLst>
            <pc:docMk/>
            <pc:sldMk cId="2304497298" sldId="1317"/>
            <ac:spMk id="38" creationId="{EF9E9B6F-9651-4DBE-88CF-B3667978ABC5}"/>
          </ac:spMkLst>
        </pc:spChg>
        <pc:spChg chg="add del mod">
          <ac:chgData name="Margaux Buguet" userId="74922053-cbe8-4ba8-8604-fd689a4c4859" providerId="ADAL" clId="{72CA06CC-D474-47B6-AD49-E75C03854F4F}" dt="2021-04-28T11:55:27.370" v="1431" actId="478"/>
          <ac:spMkLst>
            <pc:docMk/>
            <pc:sldMk cId="2304497298" sldId="1317"/>
            <ac:spMk id="40" creationId="{D4022D53-BA17-48B2-A425-5F5938DFAF18}"/>
          </ac:spMkLst>
        </pc:spChg>
        <pc:spChg chg="add mod">
          <ac:chgData name="Margaux Buguet" userId="74922053-cbe8-4ba8-8604-fd689a4c4859" providerId="ADAL" clId="{72CA06CC-D474-47B6-AD49-E75C03854F4F}" dt="2021-04-28T11:55:42.505" v="1434" actId="1076"/>
          <ac:spMkLst>
            <pc:docMk/>
            <pc:sldMk cId="2304497298" sldId="1317"/>
            <ac:spMk id="42" creationId="{C4FC7A32-A13E-413C-AAEF-152BE0E2CADD}"/>
          </ac:spMkLst>
        </pc:spChg>
        <pc:spChg chg="add del mod">
          <ac:chgData name="Margaux Buguet" userId="74922053-cbe8-4ba8-8604-fd689a4c4859" providerId="ADAL" clId="{72CA06CC-D474-47B6-AD49-E75C03854F4F}" dt="2021-04-28T11:55:27.370" v="1431" actId="478"/>
          <ac:spMkLst>
            <pc:docMk/>
            <pc:sldMk cId="2304497298" sldId="1317"/>
            <ac:spMk id="44" creationId="{2A6866D3-B10E-4BD5-8A80-EAD85CF685C5}"/>
          </ac:spMkLst>
        </pc:spChg>
        <pc:spChg chg="add del mod">
          <ac:chgData name="Margaux Buguet" userId="74922053-cbe8-4ba8-8604-fd689a4c4859" providerId="ADAL" clId="{72CA06CC-D474-47B6-AD49-E75C03854F4F}" dt="2021-04-28T11:55:27.370" v="1431" actId="478"/>
          <ac:spMkLst>
            <pc:docMk/>
            <pc:sldMk cId="2304497298" sldId="1317"/>
            <ac:spMk id="46" creationId="{9DD8D42A-D8FB-4BF2-A57C-0DF1FC2F48B8}"/>
          </ac:spMkLst>
        </pc:spChg>
        <pc:spChg chg="add mod">
          <ac:chgData name="Margaux Buguet" userId="74922053-cbe8-4ba8-8604-fd689a4c4859" providerId="ADAL" clId="{72CA06CC-D474-47B6-AD49-E75C03854F4F}" dt="2021-04-28T11:55:42.505" v="1434" actId="1076"/>
          <ac:spMkLst>
            <pc:docMk/>
            <pc:sldMk cId="2304497298" sldId="1317"/>
            <ac:spMk id="48" creationId="{1067B9CC-0EF7-4A90-B950-C02E9117C2E3}"/>
          </ac:spMkLst>
        </pc:spChg>
        <pc:spChg chg="add mod">
          <ac:chgData name="Margaux Buguet" userId="74922053-cbe8-4ba8-8604-fd689a4c4859" providerId="ADAL" clId="{72CA06CC-D474-47B6-AD49-E75C03854F4F}" dt="2021-04-28T11:55:42.505" v="1434" actId="1076"/>
          <ac:spMkLst>
            <pc:docMk/>
            <pc:sldMk cId="2304497298" sldId="1317"/>
            <ac:spMk id="50" creationId="{86544B7C-14A9-49BF-9CD2-B455BBFD1BF1}"/>
          </ac:spMkLst>
        </pc:spChg>
        <pc:spChg chg="add del mod">
          <ac:chgData name="Margaux Buguet" userId="74922053-cbe8-4ba8-8604-fd689a4c4859" providerId="ADAL" clId="{72CA06CC-D474-47B6-AD49-E75C03854F4F}" dt="2021-04-28T11:52:45.417" v="1400" actId="478"/>
          <ac:spMkLst>
            <pc:docMk/>
            <pc:sldMk cId="2304497298" sldId="1317"/>
            <ac:spMk id="51" creationId="{D2D58F13-13C0-484A-962E-CAD0121C1238}"/>
          </ac:spMkLst>
        </pc:spChg>
        <pc:spChg chg="add del mod">
          <ac:chgData name="Margaux Buguet" userId="74922053-cbe8-4ba8-8604-fd689a4c4859" providerId="ADAL" clId="{72CA06CC-D474-47B6-AD49-E75C03854F4F}" dt="2021-04-28T11:55:27.370" v="1431" actId="478"/>
          <ac:spMkLst>
            <pc:docMk/>
            <pc:sldMk cId="2304497298" sldId="1317"/>
            <ac:spMk id="52" creationId="{2D2142C4-B7FA-436D-BAA8-07887ED66449}"/>
          </ac:spMkLst>
        </pc:spChg>
        <pc:grpChg chg="add mod">
          <ac:chgData name="Margaux Buguet" userId="74922053-cbe8-4ba8-8604-fd689a4c4859" providerId="ADAL" clId="{72CA06CC-D474-47B6-AD49-E75C03854F4F}" dt="2021-04-28T11:51:45.303" v="1397" actId="1076"/>
          <ac:grpSpMkLst>
            <pc:docMk/>
            <pc:sldMk cId="2304497298" sldId="1317"/>
            <ac:grpSpMk id="3" creationId="{2666681A-F34F-4044-A688-13AFF635B981}"/>
          </ac:grpSpMkLst>
        </pc:grpChg>
        <pc:grpChg chg="add mod">
          <ac:chgData name="Margaux Buguet" userId="74922053-cbe8-4ba8-8604-fd689a4c4859" providerId="ADAL" clId="{72CA06CC-D474-47B6-AD49-E75C03854F4F}" dt="2021-04-28T11:55:42.505" v="1434" actId="1076"/>
          <ac:grpSpMkLst>
            <pc:docMk/>
            <pc:sldMk cId="2304497298" sldId="1317"/>
            <ac:grpSpMk id="9" creationId="{E405CEBA-BE10-4AEC-B529-12F40A2F8525}"/>
          </ac:grpSpMkLst>
        </pc:grpChg>
        <pc:picChg chg="add mod">
          <ac:chgData name="Margaux Buguet" userId="74922053-cbe8-4ba8-8604-fd689a4c4859" providerId="ADAL" clId="{72CA06CC-D474-47B6-AD49-E75C03854F4F}" dt="2021-04-28T11:55:42.505" v="1434" actId="1076"/>
          <ac:picMkLst>
            <pc:docMk/>
            <pc:sldMk cId="2304497298" sldId="1317"/>
            <ac:picMk id="6" creationId="{0F58D1D6-D584-45B1-B91D-BB227B667F63}"/>
          </ac:picMkLst>
        </pc:picChg>
        <pc:picChg chg="add mod">
          <ac:chgData name="Margaux Buguet" userId="74922053-cbe8-4ba8-8604-fd689a4c4859" providerId="ADAL" clId="{72CA06CC-D474-47B6-AD49-E75C03854F4F}" dt="2021-04-28T11:55:42.505" v="1434" actId="1076"/>
          <ac:picMkLst>
            <pc:docMk/>
            <pc:sldMk cId="2304497298" sldId="1317"/>
            <ac:picMk id="7" creationId="{5A21F899-052F-410B-AA33-D35851E4BC30}"/>
          </ac:picMkLst>
        </pc:picChg>
        <pc:picChg chg="add mod">
          <ac:chgData name="Margaux Buguet" userId="74922053-cbe8-4ba8-8604-fd689a4c4859" providerId="ADAL" clId="{72CA06CC-D474-47B6-AD49-E75C03854F4F}" dt="2021-04-28T11:55:42.505" v="1434" actId="1076"/>
          <ac:picMkLst>
            <pc:docMk/>
            <pc:sldMk cId="2304497298" sldId="1317"/>
            <ac:picMk id="8" creationId="{A122372C-D654-4952-B967-F53917D75D72}"/>
          </ac:picMkLst>
        </pc:picChg>
        <pc:picChg chg="add mod">
          <ac:chgData name="Margaux Buguet" userId="74922053-cbe8-4ba8-8604-fd689a4c4859" providerId="ADAL" clId="{72CA06CC-D474-47B6-AD49-E75C03854F4F}" dt="2021-04-28T11:55:42.505" v="1434" actId="1076"/>
          <ac:picMkLst>
            <pc:docMk/>
            <pc:sldMk cId="2304497298" sldId="1317"/>
            <ac:picMk id="14" creationId="{0CE03B41-8471-4B72-87D1-39FF8D1375C5}"/>
          </ac:picMkLst>
        </pc:picChg>
        <pc:picChg chg="add mod">
          <ac:chgData name="Margaux Buguet" userId="74922053-cbe8-4ba8-8604-fd689a4c4859" providerId="ADAL" clId="{72CA06CC-D474-47B6-AD49-E75C03854F4F}" dt="2021-04-28T11:55:42.505" v="1434" actId="1076"/>
          <ac:picMkLst>
            <pc:docMk/>
            <pc:sldMk cId="2304497298" sldId="1317"/>
            <ac:picMk id="16" creationId="{2A5D68B9-8AC4-4F33-BC17-6C9D01BB119A}"/>
          </ac:picMkLst>
        </pc:picChg>
        <pc:picChg chg="add mod">
          <ac:chgData name="Margaux Buguet" userId="74922053-cbe8-4ba8-8604-fd689a4c4859" providerId="ADAL" clId="{72CA06CC-D474-47B6-AD49-E75C03854F4F}" dt="2021-04-28T11:55:42.505" v="1434" actId="1076"/>
          <ac:picMkLst>
            <pc:docMk/>
            <pc:sldMk cId="2304497298" sldId="1317"/>
            <ac:picMk id="20" creationId="{1480CB9C-ACF1-4C49-B7AB-7F66C81CC35F}"/>
          </ac:picMkLst>
        </pc:picChg>
        <pc:picChg chg="add mod">
          <ac:chgData name="Margaux Buguet" userId="74922053-cbe8-4ba8-8604-fd689a4c4859" providerId="ADAL" clId="{72CA06CC-D474-47B6-AD49-E75C03854F4F}" dt="2021-04-28T11:55:42.505" v="1434" actId="1076"/>
          <ac:picMkLst>
            <pc:docMk/>
            <pc:sldMk cId="2304497298" sldId="1317"/>
            <ac:picMk id="22" creationId="{ED311DE5-7ECA-447F-86F1-D01A819554DA}"/>
          </ac:picMkLst>
        </pc:picChg>
        <pc:picChg chg="add mod">
          <ac:chgData name="Margaux Buguet" userId="74922053-cbe8-4ba8-8604-fd689a4c4859" providerId="ADAL" clId="{72CA06CC-D474-47B6-AD49-E75C03854F4F}" dt="2021-04-28T11:55:42.505" v="1434" actId="1076"/>
          <ac:picMkLst>
            <pc:docMk/>
            <pc:sldMk cId="2304497298" sldId="1317"/>
            <ac:picMk id="24" creationId="{A93D3258-97DE-464F-BB94-49C0EF91CA46}"/>
          </ac:picMkLst>
        </pc:picChg>
        <pc:picChg chg="add mod">
          <ac:chgData name="Margaux Buguet" userId="74922053-cbe8-4ba8-8604-fd689a4c4859" providerId="ADAL" clId="{72CA06CC-D474-47B6-AD49-E75C03854F4F}" dt="2021-04-28T11:55:42.505" v="1434" actId="1076"/>
          <ac:picMkLst>
            <pc:docMk/>
            <pc:sldMk cId="2304497298" sldId="1317"/>
            <ac:picMk id="26" creationId="{6AC5888C-2029-4B0C-A1E2-92CEA66106E7}"/>
          </ac:picMkLst>
        </pc:picChg>
        <pc:picChg chg="add mod">
          <ac:chgData name="Margaux Buguet" userId="74922053-cbe8-4ba8-8604-fd689a4c4859" providerId="ADAL" clId="{72CA06CC-D474-47B6-AD49-E75C03854F4F}" dt="2021-04-28T11:55:42.505" v="1434" actId="1076"/>
          <ac:picMkLst>
            <pc:docMk/>
            <pc:sldMk cId="2304497298" sldId="1317"/>
            <ac:picMk id="28" creationId="{0D341F4F-701D-4E59-8E7F-991323609DDE}"/>
          </ac:picMkLst>
        </pc:picChg>
        <pc:picChg chg="add del mod">
          <ac:chgData name="Margaux Buguet" userId="74922053-cbe8-4ba8-8604-fd689a4c4859" providerId="ADAL" clId="{72CA06CC-D474-47B6-AD49-E75C03854F4F}" dt="2021-04-28T11:55:27.370" v="1431" actId="478"/>
          <ac:picMkLst>
            <pc:docMk/>
            <pc:sldMk cId="2304497298" sldId="1317"/>
            <ac:picMk id="35" creationId="{12F1AFDF-6D10-4718-8795-29EF9FAACCCA}"/>
          </ac:picMkLst>
        </pc:picChg>
        <pc:picChg chg="add del mod">
          <ac:chgData name="Margaux Buguet" userId="74922053-cbe8-4ba8-8604-fd689a4c4859" providerId="ADAL" clId="{72CA06CC-D474-47B6-AD49-E75C03854F4F}" dt="2021-04-28T11:55:27.370" v="1431" actId="478"/>
          <ac:picMkLst>
            <pc:docMk/>
            <pc:sldMk cId="2304497298" sldId="1317"/>
            <ac:picMk id="37" creationId="{13772FB4-7EEF-4803-AE1B-0117D244B597}"/>
          </ac:picMkLst>
        </pc:picChg>
        <pc:picChg chg="add del mod">
          <ac:chgData name="Margaux Buguet" userId="74922053-cbe8-4ba8-8604-fd689a4c4859" providerId="ADAL" clId="{72CA06CC-D474-47B6-AD49-E75C03854F4F}" dt="2021-04-28T11:55:27.370" v="1431" actId="478"/>
          <ac:picMkLst>
            <pc:docMk/>
            <pc:sldMk cId="2304497298" sldId="1317"/>
            <ac:picMk id="39" creationId="{A83DAD03-4C0F-4539-8146-A84E0C84B425}"/>
          </ac:picMkLst>
        </pc:picChg>
        <pc:picChg chg="add mod">
          <ac:chgData name="Margaux Buguet" userId="74922053-cbe8-4ba8-8604-fd689a4c4859" providerId="ADAL" clId="{72CA06CC-D474-47B6-AD49-E75C03854F4F}" dt="2021-04-28T11:55:42.505" v="1434" actId="1076"/>
          <ac:picMkLst>
            <pc:docMk/>
            <pc:sldMk cId="2304497298" sldId="1317"/>
            <ac:picMk id="41" creationId="{3AF64ED9-E1E1-4571-BA53-746F9A0E3DDA}"/>
          </ac:picMkLst>
        </pc:picChg>
        <pc:picChg chg="add del mod">
          <ac:chgData name="Margaux Buguet" userId="74922053-cbe8-4ba8-8604-fd689a4c4859" providerId="ADAL" clId="{72CA06CC-D474-47B6-AD49-E75C03854F4F}" dt="2021-04-28T11:55:27.370" v="1431" actId="478"/>
          <ac:picMkLst>
            <pc:docMk/>
            <pc:sldMk cId="2304497298" sldId="1317"/>
            <ac:picMk id="43" creationId="{E8D94E6C-9F4F-4DE4-B649-0FF676410B22}"/>
          </ac:picMkLst>
        </pc:picChg>
        <pc:picChg chg="add del mod">
          <ac:chgData name="Margaux Buguet" userId="74922053-cbe8-4ba8-8604-fd689a4c4859" providerId="ADAL" clId="{72CA06CC-D474-47B6-AD49-E75C03854F4F}" dt="2021-04-28T11:55:27.370" v="1431" actId="478"/>
          <ac:picMkLst>
            <pc:docMk/>
            <pc:sldMk cId="2304497298" sldId="1317"/>
            <ac:picMk id="45" creationId="{38BBCC66-DB7A-47A6-909A-93BD06060FD7}"/>
          </ac:picMkLst>
        </pc:picChg>
        <pc:picChg chg="add mod">
          <ac:chgData name="Margaux Buguet" userId="74922053-cbe8-4ba8-8604-fd689a4c4859" providerId="ADAL" clId="{72CA06CC-D474-47B6-AD49-E75C03854F4F}" dt="2021-04-28T11:55:42.505" v="1434" actId="1076"/>
          <ac:picMkLst>
            <pc:docMk/>
            <pc:sldMk cId="2304497298" sldId="1317"/>
            <ac:picMk id="47" creationId="{4BF208BA-0E56-468E-9288-E1FFC4550834}"/>
          </ac:picMkLst>
        </pc:picChg>
        <pc:picChg chg="add mod">
          <ac:chgData name="Margaux Buguet" userId="74922053-cbe8-4ba8-8604-fd689a4c4859" providerId="ADAL" clId="{72CA06CC-D474-47B6-AD49-E75C03854F4F}" dt="2021-04-28T11:55:42.505" v="1434" actId="1076"/>
          <ac:picMkLst>
            <pc:docMk/>
            <pc:sldMk cId="2304497298" sldId="1317"/>
            <ac:picMk id="49" creationId="{C7958FD8-8C97-4F66-BC10-490B75FE0874}"/>
          </ac:picMkLst>
        </pc:picChg>
      </pc:sldChg>
      <pc:sldChg chg="delSp modSp add">
        <pc:chgData name="Margaux Buguet" userId="74922053-cbe8-4ba8-8604-fd689a4c4859" providerId="ADAL" clId="{72CA06CC-D474-47B6-AD49-E75C03854F4F}" dt="2021-04-28T14:30:47.892" v="2159" actId="20577"/>
        <pc:sldMkLst>
          <pc:docMk/>
          <pc:sldMk cId="3817926625" sldId="1318"/>
        </pc:sldMkLst>
        <pc:spChg chg="mod">
          <ac:chgData name="Margaux Buguet" userId="74922053-cbe8-4ba8-8604-fd689a4c4859" providerId="ADAL" clId="{72CA06CC-D474-47B6-AD49-E75C03854F4F}" dt="2021-04-28T14:30:47.892" v="2159" actId="20577"/>
          <ac:spMkLst>
            <pc:docMk/>
            <pc:sldMk cId="3817926625" sldId="1318"/>
            <ac:spMk id="2" creationId="{99A09624-E8B4-47CF-92C2-4A736429A868}"/>
          </ac:spMkLst>
        </pc:spChg>
        <pc:spChg chg="del">
          <ac:chgData name="Margaux Buguet" userId="74922053-cbe8-4ba8-8604-fd689a4c4859" providerId="ADAL" clId="{72CA06CC-D474-47B6-AD49-E75C03854F4F}" dt="2021-04-28T11:55:52.641" v="1436" actId="478"/>
          <ac:spMkLst>
            <pc:docMk/>
            <pc:sldMk cId="3817926625" sldId="1318"/>
            <ac:spMk id="12" creationId="{4C70B78B-E828-4FEE-AF44-1AE976DE0068}"/>
          </ac:spMkLst>
        </pc:spChg>
        <pc:spChg chg="del">
          <ac:chgData name="Margaux Buguet" userId="74922053-cbe8-4ba8-8604-fd689a4c4859" providerId="ADAL" clId="{72CA06CC-D474-47B6-AD49-E75C03854F4F}" dt="2021-04-28T11:55:54.267" v="1437" actId="478"/>
          <ac:spMkLst>
            <pc:docMk/>
            <pc:sldMk cId="3817926625" sldId="1318"/>
            <ac:spMk id="13" creationId="{8A6F3DC5-1233-4985-BDF2-7B58771FB40E}"/>
          </ac:spMkLst>
        </pc:spChg>
        <pc:spChg chg="del">
          <ac:chgData name="Margaux Buguet" userId="74922053-cbe8-4ba8-8604-fd689a4c4859" providerId="ADAL" clId="{72CA06CC-D474-47B6-AD49-E75C03854F4F}" dt="2021-04-28T11:55:52.641" v="1436" actId="478"/>
          <ac:spMkLst>
            <pc:docMk/>
            <pc:sldMk cId="3817926625" sldId="1318"/>
            <ac:spMk id="15" creationId="{B3DF8FE2-0840-4211-BDF5-565CD4B882D3}"/>
          </ac:spMkLst>
        </pc:spChg>
        <pc:spChg chg="del">
          <ac:chgData name="Margaux Buguet" userId="74922053-cbe8-4ba8-8604-fd689a4c4859" providerId="ADAL" clId="{72CA06CC-D474-47B6-AD49-E75C03854F4F}" dt="2021-04-28T11:55:52.641" v="1436" actId="478"/>
          <ac:spMkLst>
            <pc:docMk/>
            <pc:sldMk cId="3817926625" sldId="1318"/>
            <ac:spMk id="17" creationId="{4EAC8A90-A273-4341-A031-6125812AF0AD}"/>
          </ac:spMkLst>
        </pc:spChg>
        <pc:spChg chg="del">
          <ac:chgData name="Margaux Buguet" userId="74922053-cbe8-4ba8-8604-fd689a4c4859" providerId="ADAL" clId="{72CA06CC-D474-47B6-AD49-E75C03854F4F}" dt="2021-04-28T11:55:52.641" v="1436" actId="478"/>
          <ac:spMkLst>
            <pc:docMk/>
            <pc:sldMk cId="3817926625" sldId="1318"/>
            <ac:spMk id="18" creationId="{ADC10421-8537-4108-8035-2AF0D8D229A4}"/>
          </ac:spMkLst>
        </pc:spChg>
        <pc:spChg chg="del">
          <ac:chgData name="Margaux Buguet" userId="74922053-cbe8-4ba8-8604-fd689a4c4859" providerId="ADAL" clId="{72CA06CC-D474-47B6-AD49-E75C03854F4F}" dt="2021-04-28T11:55:52.641" v="1436" actId="478"/>
          <ac:spMkLst>
            <pc:docMk/>
            <pc:sldMk cId="3817926625" sldId="1318"/>
            <ac:spMk id="19" creationId="{C7A514D4-537C-482D-9F36-BF6D9C6A260F}"/>
          </ac:spMkLst>
        </pc:spChg>
        <pc:spChg chg="del">
          <ac:chgData name="Margaux Buguet" userId="74922053-cbe8-4ba8-8604-fd689a4c4859" providerId="ADAL" clId="{72CA06CC-D474-47B6-AD49-E75C03854F4F}" dt="2021-04-28T11:55:52.641" v="1436" actId="478"/>
          <ac:spMkLst>
            <pc:docMk/>
            <pc:sldMk cId="3817926625" sldId="1318"/>
            <ac:spMk id="21" creationId="{BEEDC254-306E-41AC-BF07-5B19E96FD593}"/>
          </ac:spMkLst>
        </pc:spChg>
        <pc:spChg chg="del">
          <ac:chgData name="Margaux Buguet" userId="74922053-cbe8-4ba8-8604-fd689a4c4859" providerId="ADAL" clId="{72CA06CC-D474-47B6-AD49-E75C03854F4F}" dt="2021-04-28T11:55:52.641" v="1436" actId="478"/>
          <ac:spMkLst>
            <pc:docMk/>
            <pc:sldMk cId="3817926625" sldId="1318"/>
            <ac:spMk id="23" creationId="{7C87B669-5409-4CF6-BDC5-F9007180C093}"/>
          </ac:spMkLst>
        </pc:spChg>
        <pc:spChg chg="del">
          <ac:chgData name="Margaux Buguet" userId="74922053-cbe8-4ba8-8604-fd689a4c4859" providerId="ADAL" clId="{72CA06CC-D474-47B6-AD49-E75C03854F4F}" dt="2021-04-28T11:55:52.641" v="1436" actId="478"/>
          <ac:spMkLst>
            <pc:docMk/>
            <pc:sldMk cId="3817926625" sldId="1318"/>
            <ac:spMk id="25" creationId="{FF2F8AE8-C2F6-4E30-B369-55B84862CF8A}"/>
          </ac:spMkLst>
        </pc:spChg>
        <pc:spChg chg="del">
          <ac:chgData name="Margaux Buguet" userId="74922053-cbe8-4ba8-8604-fd689a4c4859" providerId="ADAL" clId="{72CA06CC-D474-47B6-AD49-E75C03854F4F}" dt="2021-04-28T11:55:52.641" v="1436" actId="478"/>
          <ac:spMkLst>
            <pc:docMk/>
            <pc:sldMk cId="3817926625" sldId="1318"/>
            <ac:spMk id="27" creationId="{64E3E758-6F18-4878-9728-432952A961D1}"/>
          </ac:spMkLst>
        </pc:spChg>
        <pc:spChg chg="del">
          <ac:chgData name="Margaux Buguet" userId="74922053-cbe8-4ba8-8604-fd689a4c4859" providerId="ADAL" clId="{72CA06CC-D474-47B6-AD49-E75C03854F4F}" dt="2021-04-28T11:55:52.641" v="1436" actId="478"/>
          <ac:spMkLst>
            <pc:docMk/>
            <pc:sldMk cId="3817926625" sldId="1318"/>
            <ac:spMk id="29" creationId="{7BA69B53-0340-4E40-BF30-A275DD9C58C5}"/>
          </ac:spMkLst>
        </pc:spChg>
        <pc:spChg chg="del">
          <ac:chgData name="Margaux Buguet" userId="74922053-cbe8-4ba8-8604-fd689a4c4859" providerId="ADAL" clId="{72CA06CC-D474-47B6-AD49-E75C03854F4F}" dt="2021-04-28T11:55:52.641" v="1436" actId="478"/>
          <ac:spMkLst>
            <pc:docMk/>
            <pc:sldMk cId="3817926625" sldId="1318"/>
            <ac:spMk id="30" creationId="{FF3A4F69-4B8F-42AC-8876-632AC1FB0D85}"/>
          </ac:spMkLst>
        </pc:spChg>
        <pc:spChg chg="mod">
          <ac:chgData name="Margaux Buguet" userId="74922053-cbe8-4ba8-8604-fd689a4c4859" providerId="ADAL" clId="{72CA06CC-D474-47B6-AD49-E75C03854F4F}" dt="2021-04-28T11:56:06.757" v="1440" actId="14100"/>
          <ac:spMkLst>
            <pc:docMk/>
            <pc:sldMk cId="3817926625" sldId="1318"/>
            <ac:spMk id="31" creationId="{28D63A70-9706-4617-BB05-9076CA93EBA1}"/>
          </ac:spMkLst>
        </pc:spChg>
        <pc:spChg chg="mod">
          <ac:chgData name="Margaux Buguet" userId="74922053-cbe8-4ba8-8604-fd689a4c4859" providerId="ADAL" clId="{72CA06CC-D474-47B6-AD49-E75C03854F4F}" dt="2021-04-28T11:56:00.356" v="1438" actId="1076"/>
          <ac:spMkLst>
            <pc:docMk/>
            <pc:sldMk cId="3817926625" sldId="1318"/>
            <ac:spMk id="32" creationId="{FFCC9E55-C94E-4937-8A65-2720884325B6}"/>
          </ac:spMkLst>
        </pc:spChg>
        <pc:spChg chg="mod">
          <ac:chgData name="Margaux Buguet" userId="74922053-cbe8-4ba8-8604-fd689a4c4859" providerId="ADAL" clId="{72CA06CC-D474-47B6-AD49-E75C03854F4F}" dt="2021-04-28T11:56:03.413" v="1439" actId="14100"/>
          <ac:spMkLst>
            <pc:docMk/>
            <pc:sldMk cId="3817926625" sldId="1318"/>
            <ac:spMk id="33" creationId="{30176495-582E-45A4-BCCC-EA6985728073}"/>
          </ac:spMkLst>
        </pc:spChg>
        <pc:spChg chg="mod">
          <ac:chgData name="Margaux Buguet" userId="74922053-cbe8-4ba8-8604-fd689a4c4859" providerId="ADAL" clId="{72CA06CC-D474-47B6-AD49-E75C03854F4F}" dt="2021-04-28T11:56:00.356" v="1438" actId="1076"/>
          <ac:spMkLst>
            <pc:docMk/>
            <pc:sldMk cId="3817926625" sldId="1318"/>
            <ac:spMk id="34" creationId="{3FEEB3DE-035E-4953-9E4E-6C6C345385B9}"/>
          </ac:spMkLst>
        </pc:spChg>
        <pc:spChg chg="mod">
          <ac:chgData name="Margaux Buguet" userId="74922053-cbe8-4ba8-8604-fd689a4c4859" providerId="ADAL" clId="{72CA06CC-D474-47B6-AD49-E75C03854F4F}" dt="2021-04-28T11:56:37.741" v="1449" actId="207"/>
          <ac:spMkLst>
            <pc:docMk/>
            <pc:sldMk cId="3817926625" sldId="1318"/>
            <ac:spMk id="36" creationId="{7E8512A2-3DDF-47DF-AAD5-101407A07AC9}"/>
          </ac:spMkLst>
        </pc:spChg>
        <pc:spChg chg="mod">
          <ac:chgData name="Margaux Buguet" userId="74922053-cbe8-4ba8-8604-fd689a4c4859" providerId="ADAL" clId="{72CA06CC-D474-47B6-AD49-E75C03854F4F}" dt="2021-04-28T11:56:46.476" v="1452" actId="1076"/>
          <ac:spMkLst>
            <pc:docMk/>
            <pc:sldMk cId="3817926625" sldId="1318"/>
            <ac:spMk id="38" creationId="{EF9E9B6F-9651-4DBE-88CF-B3667978ABC5}"/>
          </ac:spMkLst>
        </pc:spChg>
        <pc:spChg chg="mod">
          <ac:chgData name="Margaux Buguet" userId="74922053-cbe8-4ba8-8604-fd689a4c4859" providerId="ADAL" clId="{72CA06CC-D474-47B6-AD49-E75C03854F4F}" dt="2021-04-28T11:56:53.725" v="1454" actId="1076"/>
          <ac:spMkLst>
            <pc:docMk/>
            <pc:sldMk cId="3817926625" sldId="1318"/>
            <ac:spMk id="40" creationId="{D4022D53-BA17-48B2-A425-5F5938DFAF18}"/>
          </ac:spMkLst>
        </pc:spChg>
        <pc:spChg chg="del">
          <ac:chgData name="Margaux Buguet" userId="74922053-cbe8-4ba8-8604-fd689a4c4859" providerId="ADAL" clId="{72CA06CC-D474-47B6-AD49-E75C03854F4F}" dt="2021-04-28T11:55:52.641" v="1436" actId="478"/>
          <ac:spMkLst>
            <pc:docMk/>
            <pc:sldMk cId="3817926625" sldId="1318"/>
            <ac:spMk id="42" creationId="{C4FC7A32-A13E-413C-AAEF-152BE0E2CADD}"/>
          </ac:spMkLst>
        </pc:spChg>
        <pc:spChg chg="mod">
          <ac:chgData name="Margaux Buguet" userId="74922053-cbe8-4ba8-8604-fd689a4c4859" providerId="ADAL" clId="{72CA06CC-D474-47B6-AD49-E75C03854F4F}" dt="2021-04-28T11:56:37.741" v="1449" actId="207"/>
          <ac:spMkLst>
            <pc:docMk/>
            <pc:sldMk cId="3817926625" sldId="1318"/>
            <ac:spMk id="44" creationId="{2A6866D3-B10E-4BD5-8A80-EAD85CF685C5}"/>
          </ac:spMkLst>
        </pc:spChg>
        <pc:spChg chg="mod">
          <ac:chgData name="Margaux Buguet" userId="74922053-cbe8-4ba8-8604-fd689a4c4859" providerId="ADAL" clId="{72CA06CC-D474-47B6-AD49-E75C03854F4F}" dt="2021-04-28T11:56:37.741" v="1449" actId="207"/>
          <ac:spMkLst>
            <pc:docMk/>
            <pc:sldMk cId="3817926625" sldId="1318"/>
            <ac:spMk id="46" creationId="{9DD8D42A-D8FB-4BF2-A57C-0DF1FC2F48B8}"/>
          </ac:spMkLst>
        </pc:spChg>
        <pc:spChg chg="del">
          <ac:chgData name="Margaux Buguet" userId="74922053-cbe8-4ba8-8604-fd689a4c4859" providerId="ADAL" clId="{72CA06CC-D474-47B6-AD49-E75C03854F4F}" dt="2021-04-28T11:55:52.641" v="1436" actId="478"/>
          <ac:spMkLst>
            <pc:docMk/>
            <pc:sldMk cId="3817926625" sldId="1318"/>
            <ac:spMk id="48" creationId="{1067B9CC-0EF7-4A90-B950-C02E9117C2E3}"/>
          </ac:spMkLst>
        </pc:spChg>
        <pc:spChg chg="del">
          <ac:chgData name="Margaux Buguet" userId="74922053-cbe8-4ba8-8604-fd689a4c4859" providerId="ADAL" clId="{72CA06CC-D474-47B6-AD49-E75C03854F4F}" dt="2021-04-28T11:55:52.641" v="1436" actId="478"/>
          <ac:spMkLst>
            <pc:docMk/>
            <pc:sldMk cId="3817926625" sldId="1318"/>
            <ac:spMk id="50" creationId="{86544B7C-14A9-49BF-9CD2-B455BBFD1BF1}"/>
          </ac:spMkLst>
        </pc:spChg>
        <pc:spChg chg="del mod">
          <ac:chgData name="Margaux Buguet" userId="74922053-cbe8-4ba8-8604-fd689a4c4859" providerId="ADAL" clId="{72CA06CC-D474-47B6-AD49-E75C03854F4F}" dt="2021-04-28T11:56:31.835" v="1447" actId="478"/>
          <ac:spMkLst>
            <pc:docMk/>
            <pc:sldMk cId="3817926625" sldId="1318"/>
            <ac:spMk id="52" creationId="{2D2142C4-B7FA-436D-BAA8-07887ED66449}"/>
          </ac:spMkLst>
        </pc:spChg>
        <pc:grpChg chg="del">
          <ac:chgData name="Margaux Buguet" userId="74922053-cbe8-4ba8-8604-fd689a4c4859" providerId="ADAL" clId="{72CA06CC-D474-47B6-AD49-E75C03854F4F}" dt="2021-04-28T11:55:52.641" v="1436" actId="478"/>
          <ac:grpSpMkLst>
            <pc:docMk/>
            <pc:sldMk cId="3817926625" sldId="1318"/>
            <ac:grpSpMk id="9" creationId="{E405CEBA-BE10-4AEC-B529-12F40A2F8525}"/>
          </ac:grpSpMkLst>
        </pc:grpChg>
        <pc:picChg chg="del">
          <ac:chgData name="Margaux Buguet" userId="74922053-cbe8-4ba8-8604-fd689a4c4859" providerId="ADAL" clId="{72CA06CC-D474-47B6-AD49-E75C03854F4F}" dt="2021-04-28T11:55:52.641" v="1436" actId="478"/>
          <ac:picMkLst>
            <pc:docMk/>
            <pc:sldMk cId="3817926625" sldId="1318"/>
            <ac:picMk id="6" creationId="{0F58D1D6-D584-45B1-B91D-BB227B667F63}"/>
          </ac:picMkLst>
        </pc:picChg>
        <pc:picChg chg="del">
          <ac:chgData name="Margaux Buguet" userId="74922053-cbe8-4ba8-8604-fd689a4c4859" providerId="ADAL" clId="{72CA06CC-D474-47B6-AD49-E75C03854F4F}" dt="2021-04-28T11:55:52.641" v="1436" actId="478"/>
          <ac:picMkLst>
            <pc:docMk/>
            <pc:sldMk cId="3817926625" sldId="1318"/>
            <ac:picMk id="7" creationId="{5A21F899-052F-410B-AA33-D35851E4BC30}"/>
          </ac:picMkLst>
        </pc:picChg>
        <pc:picChg chg="del">
          <ac:chgData name="Margaux Buguet" userId="74922053-cbe8-4ba8-8604-fd689a4c4859" providerId="ADAL" clId="{72CA06CC-D474-47B6-AD49-E75C03854F4F}" dt="2021-04-28T11:55:52.641" v="1436" actId="478"/>
          <ac:picMkLst>
            <pc:docMk/>
            <pc:sldMk cId="3817926625" sldId="1318"/>
            <ac:picMk id="8" creationId="{A122372C-D654-4952-B967-F53917D75D72}"/>
          </ac:picMkLst>
        </pc:picChg>
        <pc:picChg chg="del">
          <ac:chgData name="Margaux Buguet" userId="74922053-cbe8-4ba8-8604-fd689a4c4859" providerId="ADAL" clId="{72CA06CC-D474-47B6-AD49-E75C03854F4F}" dt="2021-04-28T11:55:52.641" v="1436" actId="478"/>
          <ac:picMkLst>
            <pc:docMk/>
            <pc:sldMk cId="3817926625" sldId="1318"/>
            <ac:picMk id="14" creationId="{0CE03B41-8471-4B72-87D1-39FF8D1375C5}"/>
          </ac:picMkLst>
        </pc:picChg>
        <pc:picChg chg="del">
          <ac:chgData name="Margaux Buguet" userId="74922053-cbe8-4ba8-8604-fd689a4c4859" providerId="ADAL" clId="{72CA06CC-D474-47B6-AD49-E75C03854F4F}" dt="2021-04-28T11:55:52.641" v="1436" actId="478"/>
          <ac:picMkLst>
            <pc:docMk/>
            <pc:sldMk cId="3817926625" sldId="1318"/>
            <ac:picMk id="16" creationId="{2A5D68B9-8AC4-4F33-BC17-6C9D01BB119A}"/>
          </ac:picMkLst>
        </pc:picChg>
        <pc:picChg chg="del">
          <ac:chgData name="Margaux Buguet" userId="74922053-cbe8-4ba8-8604-fd689a4c4859" providerId="ADAL" clId="{72CA06CC-D474-47B6-AD49-E75C03854F4F}" dt="2021-04-28T11:55:52.641" v="1436" actId="478"/>
          <ac:picMkLst>
            <pc:docMk/>
            <pc:sldMk cId="3817926625" sldId="1318"/>
            <ac:picMk id="20" creationId="{1480CB9C-ACF1-4C49-B7AB-7F66C81CC35F}"/>
          </ac:picMkLst>
        </pc:picChg>
        <pc:picChg chg="del">
          <ac:chgData name="Margaux Buguet" userId="74922053-cbe8-4ba8-8604-fd689a4c4859" providerId="ADAL" clId="{72CA06CC-D474-47B6-AD49-E75C03854F4F}" dt="2021-04-28T11:55:52.641" v="1436" actId="478"/>
          <ac:picMkLst>
            <pc:docMk/>
            <pc:sldMk cId="3817926625" sldId="1318"/>
            <ac:picMk id="22" creationId="{ED311DE5-7ECA-447F-86F1-D01A819554DA}"/>
          </ac:picMkLst>
        </pc:picChg>
        <pc:picChg chg="del">
          <ac:chgData name="Margaux Buguet" userId="74922053-cbe8-4ba8-8604-fd689a4c4859" providerId="ADAL" clId="{72CA06CC-D474-47B6-AD49-E75C03854F4F}" dt="2021-04-28T11:55:52.641" v="1436" actId="478"/>
          <ac:picMkLst>
            <pc:docMk/>
            <pc:sldMk cId="3817926625" sldId="1318"/>
            <ac:picMk id="24" creationId="{A93D3258-97DE-464F-BB94-49C0EF91CA46}"/>
          </ac:picMkLst>
        </pc:picChg>
        <pc:picChg chg="del">
          <ac:chgData name="Margaux Buguet" userId="74922053-cbe8-4ba8-8604-fd689a4c4859" providerId="ADAL" clId="{72CA06CC-D474-47B6-AD49-E75C03854F4F}" dt="2021-04-28T11:55:52.641" v="1436" actId="478"/>
          <ac:picMkLst>
            <pc:docMk/>
            <pc:sldMk cId="3817926625" sldId="1318"/>
            <ac:picMk id="26" creationId="{6AC5888C-2029-4B0C-A1E2-92CEA66106E7}"/>
          </ac:picMkLst>
        </pc:picChg>
        <pc:picChg chg="del">
          <ac:chgData name="Margaux Buguet" userId="74922053-cbe8-4ba8-8604-fd689a4c4859" providerId="ADAL" clId="{72CA06CC-D474-47B6-AD49-E75C03854F4F}" dt="2021-04-28T11:55:52.641" v="1436" actId="478"/>
          <ac:picMkLst>
            <pc:docMk/>
            <pc:sldMk cId="3817926625" sldId="1318"/>
            <ac:picMk id="28" creationId="{0D341F4F-701D-4E59-8E7F-991323609DDE}"/>
          </ac:picMkLst>
        </pc:picChg>
        <pc:picChg chg="mod">
          <ac:chgData name="Margaux Buguet" userId="74922053-cbe8-4ba8-8604-fd689a4c4859" providerId="ADAL" clId="{72CA06CC-D474-47B6-AD49-E75C03854F4F}" dt="2021-04-28T11:56:00.356" v="1438" actId="1076"/>
          <ac:picMkLst>
            <pc:docMk/>
            <pc:sldMk cId="3817926625" sldId="1318"/>
            <ac:picMk id="35" creationId="{12F1AFDF-6D10-4718-8795-29EF9FAACCCA}"/>
          </ac:picMkLst>
        </pc:picChg>
        <pc:picChg chg="mod">
          <ac:chgData name="Margaux Buguet" userId="74922053-cbe8-4ba8-8604-fd689a4c4859" providerId="ADAL" clId="{72CA06CC-D474-47B6-AD49-E75C03854F4F}" dt="2021-04-28T11:56:22.158" v="1444" actId="1076"/>
          <ac:picMkLst>
            <pc:docMk/>
            <pc:sldMk cId="3817926625" sldId="1318"/>
            <ac:picMk id="37" creationId="{13772FB4-7EEF-4803-AE1B-0117D244B597}"/>
          </ac:picMkLst>
        </pc:picChg>
        <pc:picChg chg="mod">
          <ac:chgData name="Margaux Buguet" userId="74922053-cbe8-4ba8-8604-fd689a4c4859" providerId="ADAL" clId="{72CA06CC-D474-47B6-AD49-E75C03854F4F}" dt="2021-04-28T11:56:18.465" v="1443" actId="1076"/>
          <ac:picMkLst>
            <pc:docMk/>
            <pc:sldMk cId="3817926625" sldId="1318"/>
            <ac:picMk id="39" creationId="{A83DAD03-4C0F-4539-8146-A84E0C84B425}"/>
          </ac:picMkLst>
        </pc:picChg>
        <pc:picChg chg="del">
          <ac:chgData name="Margaux Buguet" userId="74922053-cbe8-4ba8-8604-fd689a4c4859" providerId="ADAL" clId="{72CA06CC-D474-47B6-AD49-E75C03854F4F}" dt="2021-04-28T11:55:52.641" v="1436" actId="478"/>
          <ac:picMkLst>
            <pc:docMk/>
            <pc:sldMk cId="3817926625" sldId="1318"/>
            <ac:picMk id="41" creationId="{3AF64ED9-E1E1-4571-BA53-746F9A0E3DDA}"/>
          </ac:picMkLst>
        </pc:picChg>
        <pc:picChg chg="mod">
          <ac:chgData name="Margaux Buguet" userId="74922053-cbe8-4ba8-8604-fd689a4c4859" providerId="ADAL" clId="{72CA06CC-D474-47B6-AD49-E75C03854F4F}" dt="2021-04-28T11:56:27.495" v="1445" actId="1076"/>
          <ac:picMkLst>
            <pc:docMk/>
            <pc:sldMk cId="3817926625" sldId="1318"/>
            <ac:picMk id="43" creationId="{E8D94E6C-9F4F-4DE4-B649-0FF676410B22}"/>
          </ac:picMkLst>
        </pc:picChg>
        <pc:picChg chg="mod">
          <ac:chgData name="Margaux Buguet" userId="74922053-cbe8-4ba8-8604-fd689a4c4859" providerId="ADAL" clId="{72CA06CC-D474-47B6-AD49-E75C03854F4F}" dt="2021-04-28T11:56:00.356" v="1438" actId="1076"/>
          <ac:picMkLst>
            <pc:docMk/>
            <pc:sldMk cId="3817926625" sldId="1318"/>
            <ac:picMk id="45" creationId="{38BBCC66-DB7A-47A6-909A-93BD06060FD7}"/>
          </ac:picMkLst>
        </pc:picChg>
        <pc:picChg chg="del">
          <ac:chgData name="Margaux Buguet" userId="74922053-cbe8-4ba8-8604-fd689a4c4859" providerId="ADAL" clId="{72CA06CC-D474-47B6-AD49-E75C03854F4F}" dt="2021-04-28T11:55:52.641" v="1436" actId="478"/>
          <ac:picMkLst>
            <pc:docMk/>
            <pc:sldMk cId="3817926625" sldId="1318"/>
            <ac:picMk id="47" creationId="{4BF208BA-0E56-468E-9288-E1FFC4550834}"/>
          </ac:picMkLst>
        </pc:picChg>
        <pc:picChg chg="del">
          <ac:chgData name="Margaux Buguet" userId="74922053-cbe8-4ba8-8604-fd689a4c4859" providerId="ADAL" clId="{72CA06CC-D474-47B6-AD49-E75C03854F4F}" dt="2021-04-28T11:55:52.641" v="1436" actId="478"/>
          <ac:picMkLst>
            <pc:docMk/>
            <pc:sldMk cId="3817926625" sldId="1318"/>
            <ac:picMk id="49" creationId="{C7958FD8-8C97-4F66-BC10-490B75FE0874}"/>
          </ac:picMkLst>
        </pc:picChg>
      </pc:sldChg>
      <pc:sldChg chg="addSp delSp modSp add">
        <pc:chgData name="Margaux Buguet" userId="74922053-cbe8-4ba8-8604-fd689a4c4859" providerId="ADAL" clId="{72CA06CC-D474-47B6-AD49-E75C03854F4F}" dt="2021-04-28T14:30:43.940" v="2157" actId="20577"/>
        <pc:sldMkLst>
          <pc:docMk/>
          <pc:sldMk cId="625848058" sldId="1319"/>
        </pc:sldMkLst>
        <pc:spChg chg="mod">
          <ac:chgData name="Margaux Buguet" userId="74922053-cbe8-4ba8-8604-fd689a4c4859" providerId="ADAL" clId="{72CA06CC-D474-47B6-AD49-E75C03854F4F}" dt="2021-04-28T14:30:43.940" v="2157" actId="20577"/>
          <ac:spMkLst>
            <pc:docMk/>
            <pc:sldMk cId="625848058" sldId="1319"/>
            <ac:spMk id="2" creationId="{C084B293-B3FD-4F92-B8B9-085811E83334}"/>
          </ac:spMkLst>
        </pc:spChg>
        <pc:spChg chg="add mod">
          <ac:chgData name="Margaux Buguet" userId="74922053-cbe8-4ba8-8604-fd689a4c4859" providerId="ADAL" clId="{72CA06CC-D474-47B6-AD49-E75C03854F4F}" dt="2021-04-28T11:59:48.394" v="1474" actId="1076"/>
          <ac:spMkLst>
            <pc:docMk/>
            <pc:sldMk cId="625848058" sldId="1319"/>
            <ac:spMk id="10" creationId="{16EB5C83-90BC-4459-8174-DEF54448BD06}"/>
          </ac:spMkLst>
        </pc:spChg>
        <pc:spChg chg="del">
          <ac:chgData name="Margaux Buguet" userId="74922053-cbe8-4ba8-8604-fd689a4c4859" providerId="ADAL" clId="{72CA06CC-D474-47B6-AD49-E75C03854F4F}" dt="2021-04-28T11:58:48.957" v="1461" actId="478"/>
          <ac:spMkLst>
            <pc:docMk/>
            <pc:sldMk cId="625848058" sldId="1319"/>
            <ac:spMk id="51" creationId="{A7D082E1-FAB4-4038-A4EC-3A1383C689A1}"/>
          </ac:spMkLst>
        </pc:spChg>
        <pc:spChg chg="del">
          <ac:chgData name="Margaux Buguet" userId="74922053-cbe8-4ba8-8604-fd689a4c4859" providerId="ADAL" clId="{72CA06CC-D474-47B6-AD49-E75C03854F4F}" dt="2021-04-28T11:58:48.957" v="1461" actId="478"/>
          <ac:spMkLst>
            <pc:docMk/>
            <pc:sldMk cId="625848058" sldId="1319"/>
            <ac:spMk id="54" creationId="{91BD0227-3359-41A1-8DB5-7DC7986A69D8}"/>
          </ac:spMkLst>
        </pc:spChg>
        <pc:spChg chg="del">
          <ac:chgData name="Margaux Buguet" userId="74922053-cbe8-4ba8-8604-fd689a4c4859" providerId="ADAL" clId="{72CA06CC-D474-47B6-AD49-E75C03854F4F}" dt="2021-04-28T11:58:48.957" v="1461" actId="478"/>
          <ac:spMkLst>
            <pc:docMk/>
            <pc:sldMk cId="625848058" sldId="1319"/>
            <ac:spMk id="56" creationId="{829E848C-1EC5-4B7E-A876-7C2C3C63434B}"/>
          </ac:spMkLst>
        </pc:spChg>
        <pc:grpChg chg="add mod">
          <ac:chgData name="Margaux Buguet" userId="74922053-cbe8-4ba8-8604-fd689a4c4859" providerId="ADAL" clId="{72CA06CC-D474-47B6-AD49-E75C03854F4F}" dt="2021-04-28T14:09:27.545" v="1759" actId="1076"/>
          <ac:grpSpMkLst>
            <pc:docMk/>
            <pc:sldMk cId="625848058" sldId="1319"/>
            <ac:grpSpMk id="11" creationId="{49BBD661-9564-4828-8E54-BC7F4E248FEB}"/>
          </ac:grpSpMkLst>
        </pc:grpChg>
        <pc:graphicFrameChg chg="add mod">
          <ac:chgData name="Margaux Buguet" userId="74922053-cbe8-4ba8-8604-fd689a4c4859" providerId="ADAL" clId="{72CA06CC-D474-47B6-AD49-E75C03854F4F}" dt="2021-04-28T11:59:44.276" v="1473" actId="1076"/>
          <ac:graphicFrameMkLst>
            <pc:docMk/>
            <pc:sldMk cId="625848058" sldId="1319"/>
            <ac:graphicFrameMk id="9" creationId="{DD7D151F-A607-45F6-8618-3F9F56AA5F32}"/>
          </ac:graphicFrameMkLst>
        </pc:graphicFrameChg>
        <pc:graphicFrameChg chg="del">
          <ac:chgData name="Margaux Buguet" userId="74922053-cbe8-4ba8-8604-fd689a4c4859" providerId="ADAL" clId="{72CA06CC-D474-47B6-AD49-E75C03854F4F}" dt="2021-04-28T11:58:48.957" v="1461" actId="478"/>
          <ac:graphicFrameMkLst>
            <pc:docMk/>
            <pc:sldMk cId="625848058" sldId="1319"/>
            <ac:graphicFrameMk id="49" creationId="{C0D9DA32-157C-46C1-93A5-30C978CFA968}"/>
          </ac:graphicFrameMkLst>
        </pc:graphicFrameChg>
        <pc:graphicFrameChg chg="del">
          <ac:chgData name="Margaux Buguet" userId="74922053-cbe8-4ba8-8604-fd689a4c4859" providerId="ADAL" clId="{72CA06CC-D474-47B6-AD49-E75C03854F4F}" dt="2021-04-28T11:58:48.957" v="1461" actId="478"/>
          <ac:graphicFrameMkLst>
            <pc:docMk/>
            <pc:sldMk cId="625848058" sldId="1319"/>
            <ac:graphicFrameMk id="52" creationId="{3B887047-D516-45A4-9A3B-5A67B0505335}"/>
          </ac:graphicFrameMkLst>
        </pc:graphicFrameChg>
        <pc:graphicFrameChg chg="del">
          <ac:chgData name="Margaux Buguet" userId="74922053-cbe8-4ba8-8604-fd689a4c4859" providerId="ADAL" clId="{72CA06CC-D474-47B6-AD49-E75C03854F4F}" dt="2021-04-28T11:58:51.643" v="1462" actId="478"/>
          <ac:graphicFrameMkLst>
            <pc:docMk/>
            <pc:sldMk cId="625848058" sldId="1319"/>
            <ac:graphicFrameMk id="57" creationId="{7D269F5C-49B9-4299-84B7-810B00AFA3ED}"/>
          </ac:graphicFrameMkLst>
        </pc:graphicFrameChg>
      </pc:sldChg>
      <pc:sldChg chg="addSp delSp modSp add">
        <pc:chgData name="Margaux Buguet" userId="74922053-cbe8-4ba8-8604-fd689a4c4859" providerId="ADAL" clId="{72CA06CC-D474-47B6-AD49-E75C03854F4F}" dt="2021-04-28T14:30:39.742" v="2155" actId="20577"/>
        <pc:sldMkLst>
          <pc:docMk/>
          <pc:sldMk cId="2018395193" sldId="1320"/>
        </pc:sldMkLst>
        <pc:spChg chg="mod">
          <ac:chgData name="Margaux Buguet" userId="74922053-cbe8-4ba8-8604-fd689a4c4859" providerId="ADAL" clId="{72CA06CC-D474-47B6-AD49-E75C03854F4F}" dt="2021-04-28T14:30:39.742" v="2155" actId="20577"/>
          <ac:spMkLst>
            <pc:docMk/>
            <pc:sldMk cId="2018395193" sldId="1320"/>
            <ac:spMk id="2" creationId="{99A09624-E8B4-47CF-92C2-4A736429A868}"/>
          </ac:spMkLst>
        </pc:spChg>
        <pc:spChg chg="del">
          <ac:chgData name="Margaux Buguet" userId="74922053-cbe8-4ba8-8604-fd689a4c4859" providerId="ADAL" clId="{72CA06CC-D474-47B6-AD49-E75C03854F4F}" dt="2021-04-28T12:01:17.449" v="1477" actId="478"/>
          <ac:spMkLst>
            <pc:docMk/>
            <pc:sldMk cId="2018395193" sldId="1320"/>
            <ac:spMk id="12" creationId="{4C70B78B-E828-4FEE-AF44-1AE976DE0068}"/>
          </ac:spMkLst>
        </pc:spChg>
        <pc:spChg chg="del">
          <ac:chgData name="Margaux Buguet" userId="74922053-cbe8-4ba8-8604-fd689a4c4859" providerId="ADAL" clId="{72CA06CC-D474-47B6-AD49-E75C03854F4F}" dt="2021-04-28T12:01:17.449" v="1477" actId="478"/>
          <ac:spMkLst>
            <pc:docMk/>
            <pc:sldMk cId="2018395193" sldId="1320"/>
            <ac:spMk id="13" creationId="{8A6F3DC5-1233-4985-BDF2-7B58771FB40E}"/>
          </ac:spMkLst>
        </pc:spChg>
        <pc:spChg chg="del">
          <ac:chgData name="Margaux Buguet" userId="74922053-cbe8-4ba8-8604-fd689a4c4859" providerId="ADAL" clId="{72CA06CC-D474-47B6-AD49-E75C03854F4F}" dt="2021-04-28T12:01:17.449" v="1477" actId="478"/>
          <ac:spMkLst>
            <pc:docMk/>
            <pc:sldMk cId="2018395193" sldId="1320"/>
            <ac:spMk id="15" creationId="{B3DF8FE2-0840-4211-BDF5-565CD4B882D3}"/>
          </ac:spMkLst>
        </pc:spChg>
        <pc:spChg chg="del">
          <ac:chgData name="Margaux Buguet" userId="74922053-cbe8-4ba8-8604-fd689a4c4859" providerId="ADAL" clId="{72CA06CC-D474-47B6-AD49-E75C03854F4F}" dt="2021-04-28T12:01:17.449" v="1477" actId="478"/>
          <ac:spMkLst>
            <pc:docMk/>
            <pc:sldMk cId="2018395193" sldId="1320"/>
            <ac:spMk id="17" creationId="{4EAC8A90-A273-4341-A031-6125812AF0AD}"/>
          </ac:spMkLst>
        </pc:spChg>
        <pc:spChg chg="del">
          <ac:chgData name="Margaux Buguet" userId="74922053-cbe8-4ba8-8604-fd689a4c4859" providerId="ADAL" clId="{72CA06CC-D474-47B6-AD49-E75C03854F4F}" dt="2021-04-28T12:01:17.449" v="1477" actId="478"/>
          <ac:spMkLst>
            <pc:docMk/>
            <pc:sldMk cId="2018395193" sldId="1320"/>
            <ac:spMk id="18" creationId="{ADC10421-8537-4108-8035-2AF0D8D229A4}"/>
          </ac:spMkLst>
        </pc:spChg>
        <pc:spChg chg="del">
          <ac:chgData name="Margaux Buguet" userId="74922053-cbe8-4ba8-8604-fd689a4c4859" providerId="ADAL" clId="{72CA06CC-D474-47B6-AD49-E75C03854F4F}" dt="2021-04-28T12:01:17.449" v="1477" actId="478"/>
          <ac:spMkLst>
            <pc:docMk/>
            <pc:sldMk cId="2018395193" sldId="1320"/>
            <ac:spMk id="19" creationId="{C7A514D4-537C-482D-9F36-BF6D9C6A260F}"/>
          </ac:spMkLst>
        </pc:spChg>
        <pc:spChg chg="del">
          <ac:chgData name="Margaux Buguet" userId="74922053-cbe8-4ba8-8604-fd689a4c4859" providerId="ADAL" clId="{72CA06CC-D474-47B6-AD49-E75C03854F4F}" dt="2021-04-28T12:01:17.449" v="1477" actId="478"/>
          <ac:spMkLst>
            <pc:docMk/>
            <pc:sldMk cId="2018395193" sldId="1320"/>
            <ac:spMk id="21" creationId="{BEEDC254-306E-41AC-BF07-5B19E96FD593}"/>
          </ac:spMkLst>
        </pc:spChg>
        <pc:spChg chg="del">
          <ac:chgData name="Margaux Buguet" userId="74922053-cbe8-4ba8-8604-fd689a4c4859" providerId="ADAL" clId="{72CA06CC-D474-47B6-AD49-E75C03854F4F}" dt="2021-04-28T12:01:17.449" v="1477" actId="478"/>
          <ac:spMkLst>
            <pc:docMk/>
            <pc:sldMk cId="2018395193" sldId="1320"/>
            <ac:spMk id="23" creationId="{7C87B669-5409-4CF6-BDC5-F9007180C093}"/>
          </ac:spMkLst>
        </pc:spChg>
        <pc:spChg chg="del">
          <ac:chgData name="Margaux Buguet" userId="74922053-cbe8-4ba8-8604-fd689a4c4859" providerId="ADAL" clId="{72CA06CC-D474-47B6-AD49-E75C03854F4F}" dt="2021-04-28T12:01:17.449" v="1477" actId="478"/>
          <ac:spMkLst>
            <pc:docMk/>
            <pc:sldMk cId="2018395193" sldId="1320"/>
            <ac:spMk id="25" creationId="{FF2F8AE8-C2F6-4E30-B369-55B84862CF8A}"/>
          </ac:spMkLst>
        </pc:spChg>
        <pc:spChg chg="del">
          <ac:chgData name="Margaux Buguet" userId="74922053-cbe8-4ba8-8604-fd689a4c4859" providerId="ADAL" clId="{72CA06CC-D474-47B6-AD49-E75C03854F4F}" dt="2021-04-28T12:01:17.449" v="1477" actId="478"/>
          <ac:spMkLst>
            <pc:docMk/>
            <pc:sldMk cId="2018395193" sldId="1320"/>
            <ac:spMk id="27" creationId="{64E3E758-6F18-4878-9728-432952A961D1}"/>
          </ac:spMkLst>
        </pc:spChg>
        <pc:spChg chg="del">
          <ac:chgData name="Margaux Buguet" userId="74922053-cbe8-4ba8-8604-fd689a4c4859" providerId="ADAL" clId="{72CA06CC-D474-47B6-AD49-E75C03854F4F}" dt="2021-04-28T12:01:17.449" v="1477" actId="478"/>
          <ac:spMkLst>
            <pc:docMk/>
            <pc:sldMk cId="2018395193" sldId="1320"/>
            <ac:spMk id="29" creationId="{7BA69B53-0340-4E40-BF30-A275DD9C58C5}"/>
          </ac:spMkLst>
        </pc:spChg>
        <pc:spChg chg="del">
          <ac:chgData name="Margaux Buguet" userId="74922053-cbe8-4ba8-8604-fd689a4c4859" providerId="ADAL" clId="{72CA06CC-D474-47B6-AD49-E75C03854F4F}" dt="2021-04-28T12:01:17.449" v="1477" actId="478"/>
          <ac:spMkLst>
            <pc:docMk/>
            <pc:sldMk cId="2018395193" sldId="1320"/>
            <ac:spMk id="30" creationId="{FF3A4F69-4B8F-42AC-8876-632AC1FB0D85}"/>
          </ac:spMkLst>
        </pc:spChg>
        <pc:spChg chg="add mod">
          <ac:chgData name="Margaux Buguet" userId="74922053-cbe8-4ba8-8604-fd689a4c4859" providerId="ADAL" clId="{72CA06CC-D474-47B6-AD49-E75C03854F4F}" dt="2021-04-28T13:20:34.620" v="1511" actId="255"/>
          <ac:spMkLst>
            <pc:docMk/>
            <pc:sldMk cId="2018395193" sldId="1320"/>
            <ac:spMk id="38" creationId="{6B870DBF-671D-45E8-A46D-BD6E476FCE13}"/>
          </ac:spMkLst>
        </pc:spChg>
        <pc:spChg chg="del">
          <ac:chgData name="Margaux Buguet" userId="74922053-cbe8-4ba8-8604-fd689a4c4859" providerId="ADAL" clId="{72CA06CC-D474-47B6-AD49-E75C03854F4F}" dt="2021-04-28T12:01:17.449" v="1477" actId="478"/>
          <ac:spMkLst>
            <pc:docMk/>
            <pc:sldMk cId="2018395193" sldId="1320"/>
            <ac:spMk id="42" creationId="{C4FC7A32-A13E-413C-AAEF-152BE0E2CADD}"/>
          </ac:spMkLst>
        </pc:spChg>
        <pc:spChg chg="add mod">
          <ac:chgData name="Margaux Buguet" userId="74922053-cbe8-4ba8-8604-fd689a4c4859" providerId="ADAL" clId="{72CA06CC-D474-47B6-AD49-E75C03854F4F}" dt="2021-04-28T13:21:59.844" v="1559" actId="1076"/>
          <ac:spMkLst>
            <pc:docMk/>
            <pc:sldMk cId="2018395193" sldId="1320"/>
            <ac:spMk id="44" creationId="{F9C3CA34-39D3-4FB7-8DBB-8AA2D3484DEB}"/>
          </ac:spMkLst>
        </pc:spChg>
        <pc:spChg chg="add mod">
          <ac:chgData name="Margaux Buguet" userId="74922053-cbe8-4ba8-8604-fd689a4c4859" providerId="ADAL" clId="{72CA06CC-D474-47B6-AD49-E75C03854F4F}" dt="2021-04-28T13:22:03.628" v="1560" actId="1076"/>
          <ac:spMkLst>
            <pc:docMk/>
            <pc:sldMk cId="2018395193" sldId="1320"/>
            <ac:spMk id="45" creationId="{B3029427-A97B-4C61-B0FF-935BE2EEF365}"/>
          </ac:spMkLst>
        </pc:spChg>
        <pc:spChg chg="del">
          <ac:chgData name="Margaux Buguet" userId="74922053-cbe8-4ba8-8604-fd689a4c4859" providerId="ADAL" clId="{72CA06CC-D474-47B6-AD49-E75C03854F4F}" dt="2021-04-28T12:01:17.449" v="1477" actId="478"/>
          <ac:spMkLst>
            <pc:docMk/>
            <pc:sldMk cId="2018395193" sldId="1320"/>
            <ac:spMk id="48" creationId="{1067B9CC-0EF7-4A90-B950-C02E9117C2E3}"/>
          </ac:spMkLst>
        </pc:spChg>
        <pc:spChg chg="del">
          <ac:chgData name="Margaux Buguet" userId="74922053-cbe8-4ba8-8604-fd689a4c4859" providerId="ADAL" clId="{72CA06CC-D474-47B6-AD49-E75C03854F4F}" dt="2021-04-28T12:01:17.449" v="1477" actId="478"/>
          <ac:spMkLst>
            <pc:docMk/>
            <pc:sldMk cId="2018395193" sldId="1320"/>
            <ac:spMk id="50" creationId="{86544B7C-14A9-49BF-9CD2-B455BBFD1BF1}"/>
          </ac:spMkLst>
        </pc:spChg>
        <pc:spChg chg="add mod">
          <ac:chgData name="Margaux Buguet" userId="74922053-cbe8-4ba8-8604-fd689a4c4859" providerId="ADAL" clId="{72CA06CC-D474-47B6-AD49-E75C03854F4F}" dt="2021-04-28T13:21:39.284" v="1552" actId="1076"/>
          <ac:spMkLst>
            <pc:docMk/>
            <pc:sldMk cId="2018395193" sldId="1320"/>
            <ac:spMk id="51" creationId="{E6DE1084-785D-4CA9-8ABB-40E49956749A}"/>
          </ac:spMkLst>
        </pc:spChg>
        <pc:spChg chg="add mod">
          <ac:chgData name="Margaux Buguet" userId="74922053-cbe8-4ba8-8604-fd689a4c4859" providerId="ADAL" clId="{72CA06CC-D474-47B6-AD49-E75C03854F4F}" dt="2021-04-28T13:21:54.944" v="1557" actId="14100"/>
          <ac:spMkLst>
            <pc:docMk/>
            <pc:sldMk cId="2018395193" sldId="1320"/>
            <ac:spMk id="52" creationId="{5AA4E0F4-786D-4D0B-A652-E8F8DCB64CA8}"/>
          </ac:spMkLst>
        </pc:spChg>
        <pc:spChg chg="add mod">
          <ac:chgData name="Margaux Buguet" userId="74922053-cbe8-4ba8-8604-fd689a4c4859" providerId="ADAL" clId="{72CA06CC-D474-47B6-AD49-E75C03854F4F}" dt="2021-04-28T13:21:21.569" v="1544" actId="14100"/>
          <ac:spMkLst>
            <pc:docMk/>
            <pc:sldMk cId="2018395193" sldId="1320"/>
            <ac:spMk id="54" creationId="{62224A94-3033-461F-8739-4183347ABFEE}"/>
          </ac:spMkLst>
        </pc:spChg>
        <pc:spChg chg="add mod">
          <ac:chgData name="Margaux Buguet" userId="74922053-cbe8-4ba8-8604-fd689a4c4859" providerId="ADAL" clId="{72CA06CC-D474-47B6-AD49-E75C03854F4F}" dt="2021-04-28T13:20:34.620" v="1511" actId="255"/>
          <ac:spMkLst>
            <pc:docMk/>
            <pc:sldMk cId="2018395193" sldId="1320"/>
            <ac:spMk id="55" creationId="{4FCA566D-D6E5-4E8E-821A-9924C6A688C3}"/>
          </ac:spMkLst>
        </pc:spChg>
        <pc:spChg chg="add mod">
          <ac:chgData name="Margaux Buguet" userId="74922053-cbe8-4ba8-8604-fd689a4c4859" providerId="ADAL" clId="{72CA06CC-D474-47B6-AD49-E75C03854F4F}" dt="2021-04-28T13:22:39.050" v="1571" actId="1076"/>
          <ac:spMkLst>
            <pc:docMk/>
            <pc:sldMk cId="2018395193" sldId="1320"/>
            <ac:spMk id="57" creationId="{1808BF7F-4E47-4182-98FC-9C300D4056BD}"/>
          </ac:spMkLst>
        </pc:spChg>
        <pc:spChg chg="add mod">
          <ac:chgData name="Margaux Buguet" userId="74922053-cbe8-4ba8-8604-fd689a4c4859" providerId="ADAL" clId="{72CA06CC-D474-47B6-AD49-E75C03854F4F}" dt="2021-04-28T13:20:34.620" v="1511" actId="255"/>
          <ac:spMkLst>
            <pc:docMk/>
            <pc:sldMk cId="2018395193" sldId="1320"/>
            <ac:spMk id="58" creationId="{C8C2F03B-1E76-4EE4-A830-8869365432AD}"/>
          </ac:spMkLst>
        </pc:spChg>
        <pc:spChg chg="add mod">
          <ac:chgData name="Margaux Buguet" userId="74922053-cbe8-4ba8-8604-fd689a4c4859" providerId="ADAL" clId="{72CA06CC-D474-47B6-AD49-E75C03854F4F}" dt="2021-04-28T13:22:41.631" v="1572" actId="1076"/>
          <ac:spMkLst>
            <pc:docMk/>
            <pc:sldMk cId="2018395193" sldId="1320"/>
            <ac:spMk id="59" creationId="{510FA6F5-690C-4400-B36C-65CE7EFFADBC}"/>
          </ac:spMkLst>
        </pc:spChg>
        <pc:spChg chg="add mod">
          <ac:chgData name="Margaux Buguet" userId="74922053-cbe8-4ba8-8604-fd689a4c4859" providerId="ADAL" clId="{72CA06CC-D474-47B6-AD49-E75C03854F4F}" dt="2021-04-28T13:22:46.842" v="1574" actId="1076"/>
          <ac:spMkLst>
            <pc:docMk/>
            <pc:sldMk cId="2018395193" sldId="1320"/>
            <ac:spMk id="60" creationId="{A90BB97C-4ACF-4832-930D-4A115E038316}"/>
          </ac:spMkLst>
        </pc:spChg>
        <pc:spChg chg="add mod">
          <ac:chgData name="Margaux Buguet" userId="74922053-cbe8-4ba8-8604-fd689a4c4859" providerId="ADAL" clId="{72CA06CC-D474-47B6-AD49-E75C03854F4F}" dt="2021-04-28T13:23:18.521" v="1586" actId="14100"/>
          <ac:spMkLst>
            <pc:docMk/>
            <pc:sldMk cId="2018395193" sldId="1320"/>
            <ac:spMk id="61" creationId="{ABC3AC66-0539-4A47-8A71-1E0607AF78F3}"/>
          </ac:spMkLst>
        </pc:spChg>
        <pc:spChg chg="add mod">
          <ac:chgData name="Margaux Buguet" userId="74922053-cbe8-4ba8-8604-fd689a4c4859" providerId="ADAL" clId="{72CA06CC-D474-47B6-AD49-E75C03854F4F}" dt="2021-04-28T13:23:22.072" v="1587" actId="1076"/>
          <ac:spMkLst>
            <pc:docMk/>
            <pc:sldMk cId="2018395193" sldId="1320"/>
            <ac:spMk id="62" creationId="{E2FF5DB8-57AB-4B96-BDC0-BC4C1A19AD68}"/>
          </ac:spMkLst>
        </pc:spChg>
        <pc:spChg chg="add mod">
          <ac:chgData name="Margaux Buguet" userId="74922053-cbe8-4ba8-8604-fd689a4c4859" providerId="ADAL" clId="{72CA06CC-D474-47B6-AD49-E75C03854F4F}" dt="2021-04-28T13:22:34.636" v="1569" actId="1076"/>
          <ac:spMkLst>
            <pc:docMk/>
            <pc:sldMk cId="2018395193" sldId="1320"/>
            <ac:spMk id="67" creationId="{628838D9-52AF-4B6E-8527-54A3DEA651DA}"/>
          </ac:spMkLst>
        </pc:spChg>
        <pc:spChg chg="add mod">
          <ac:chgData name="Margaux Buguet" userId="74922053-cbe8-4ba8-8604-fd689a4c4859" providerId="ADAL" clId="{72CA06CC-D474-47B6-AD49-E75C03854F4F}" dt="2021-04-28T13:21:50.213" v="1556" actId="1076"/>
          <ac:spMkLst>
            <pc:docMk/>
            <pc:sldMk cId="2018395193" sldId="1320"/>
            <ac:spMk id="69" creationId="{012AA345-35A0-418C-ADFD-282041729242}"/>
          </ac:spMkLst>
        </pc:spChg>
        <pc:spChg chg="add mod">
          <ac:chgData name="Margaux Buguet" userId="74922053-cbe8-4ba8-8604-fd689a4c4859" providerId="ADAL" clId="{72CA06CC-D474-47B6-AD49-E75C03854F4F}" dt="2021-04-28T13:22:31.824" v="1568" actId="1076"/>
          <ac:spMkLst>
            <pc:docMk/>
            <pc:sldMk cId="2018395193" sldId="1320"/>
            <ac:spMk id="71" creationId="{680EC9C9-BADA-4413-98C3-2A1B2FFC1D65}"/>
          </ac:spMkLst>
        </pc:spChg>
        <pc:spChg chg="add mod">
          <ac:chgData name="Margaux Buguet" userId="74922053-cbe8-4ba8-8604-fd689a4c4859" providerId="ADAL" clId="{72CA06CC-D474-47B6-AD49-E75C03854F4F}" dt="2021-04-28T13:21:02.960" v="1536" actId="1076"/>
          <ac:spMkLst>
            <pc:docMk/>
            <pc:sldMk cId="2018395193" sldId="1320"/>
            <ac:spMk id="72" creationId="{9B2EE78E-8715-483C-B194-4F9F377CEF5F}"/>
          </ac:spMkLst>
        </pc:spChg>
        <pc:spChg chg="add mod">
          <ac:chgData name="Margaux Buguet" userId="74922053-cbe8-4ba8-8604-fd689a4c4859" providerId="ADAL" clId="{72CA06CC-D474-47B6-AD49-E75C03854F4F}" dt="2021-04-28T13:22:59.040" v="1578" actId="14100"/>
          <ac:spMkLst>
            <pc:docMk/>
            <pc:sldMk cId="2018395193" sldId="1320"/>
            <ac:spMk id="75" creationId="{1B9384C3-C088-4D07-A540-655042398BB4}"/>
          </ac:spMkLst>
        </pc:spChg>
        <pc:spChg chg="add mod">
          <ac:chgData name="Margaux Buguet" userId="74922053-cbe8-4ba8-8604-fd689a4c4859" providerId="ADAL" clId="{72CA06CC-D474-47B6-AD49-E75C03854F4F}" dt="2021-04-28T13:22:27.157" v="1566" actId="1076"/>
          <ac:spMkLst>
            <pc:docMk/>
            <pc:sldMk cId="2018395193" sldId="1320"/>
            <ac:spMk id="76" creationId="{970895B3-F7EF-4517-A064-0929D2E4C67B}"/>
          </ac:spMkLst>
        </pc:spChg>
        <pc:spChg chg="add mod">
          <ac:chgData name="Margaux Buguet" userId="74922053-cbe8-4ba8-8604-fd689a4c4859" providerId="ADAL" clId="{72CA06CC-D474-47B6-AD49-E75C03854F4F}" dt="2021-04-28T13:22:53.751" v="1576" actId="1076"/>
          <ac:spMkLst>
            <pc:docMk/>
            <pc:sldMk cId="2018395193" sldId="1320"/>
            <ac:spMk id="78" creationId="{835460CD-B59E-4CCD-8442-0C411799D313}"/>
          </ac:spMkLst>
        </pc:spChg>
        <pc:spChg chg="add mod">
          <ac:chgData name="Margaux Buguet" userId="74922053-cbe8-4ba8-8604-fd689a4c4859" providerId="ADAL" clId="{72CA06CC-D474-47B6-AD49-E75C03854F4F}" dt="2021-04-28T13:23:09.619" v="1583" actId="1076"/>
          <ac:spMkLst>
            <pc:docMk/>
            <pc:sldMk cId="2018395193" sldId="1320"/>
            <ac:spMk id="79" creationId="{9FD23D20-6EF6-4FC9-8401-99437A341775}"/>
          </ac:spMkLst>
        </pc:spChg>
        <pc:spChg chg="mod">
          <ac:chgData name="Margaux Buguet" userId="74922053-cbe8-4ba8-8604-fd689a4c4859" providerId="ADAL" clId="{72CA06CC-D474-47B6-AD49-E75C03854F4F}" dt="2021-04-28T13:45:54.811" v="1599" actId="403"/>
          <ac:spMkLst>
            <pc:docMk/>
            <pc:sldMk cId="2018395193" sldId="1320"/>
            <ac:spMk id="84" creationId="{16B48E24-8456-426E-8823-501B2C2182DF}"/>
          </ac:spMkLst>
        </pc:spChg>
        <pc:grpChg chg="del">
          <ac:chgData name="Margaux Buguet" userId="74922053-cbe8-4ba8-8604-fd689a4c4859" providerId="ADAL" clId="{72CA06CC-D474-47B6-AD49-E75C03854F4F}" dt="2021-04-28T12:01:13.042" v="1476" actId="478"/>
          <ac:grpSpMkLst>
            <pc:docMk/>
            <pc:sldMk cId="2018395193" sldId="1320"/>
            <ac:grpSpMk id="3" creationId="{2666681A-F34F-4044-A688-13AFF635B981}"/>
          </ac:grpSpMkLst>
        </pc:grpChg>
        <pc:grpChg chg="del">
          <ac:chgData name="Margaux Buguet" userId="74922053-cbe8-4ba8-8604-fd689a4c4859" providerId="ADAL" clId="{72CA06CC-D474-47B6-AD49-E75C03854F4F}" dt="2021-04-28T12:01:17.449" v="1477" actId="478"/>
          <ac:grpSpMkLst>
            <pc:docMk/>
            <pc:sldMk cId="2018395193" sldId="1320"/>
            <ac:grpSpMk id="9" creationId="{E405CEBA-BE10-4AEC-B529-12F40A2F8525}"/>
          </ac:grpSpMkLst>
        </pc:grpChg>
        <pc:grpChg chg="add mod">
          <ac:chgData name="Margaux Buguet" userId="74922053-cbe8-4ba8-8604-fd689a4c4859" providerId="ADAL" clId="{72CA06CC-D474-47B6-AD49-E75C03854F4F}" dt="2021-04-28T13:21:59.844" v="1559" actId="1076"/>
          <ac:grpSpMkLst>
            <pc:docMk/>
            <pc:sldMk cId="2018395193" sldId="1320"/>
            <ac:grpSpMk id="39" creationId="{F3CCCCCF-B649-4670-9D99-B369360DAB4A}"/>
          </ac:grpSpMkLst>
        </pc:grpChg>
        <pc:grpChg chg="add mod">
          <ac:chgData name="Margaux Buguet" userId="74922053-cbe8-4ba8-8604-fd689a4c4859" providerId="ADAL" clId="{72CA06CC-D474-47B6-AD49-E75C03854F4F}" dt="2021-04-28T13:46:02.521" v="1602" actId="14100"/>
          <ac:grpSpMkLst>
            <pc:docMk/>
            <pc:sldMk cId="2018395193" sldId="1320"/>
            <ac:grpSpMk id="82" creationId="{E8AAA265-5A44-4541-B9C9-7E8303E448AC}"/>
          </ac:grpSpMkLst>
        </pc:grpChg>
        <pc:picChg chg="del">
          <ac:chgData name="Margaux Buguet" userId="74922053-cbe8-4ba8-8604-fd689a4c4859" providerId="ADAL" clId="{72CA06CC-D474-47B6-AD49-E75C03854F4F}" dt="2021-04-28T12:01:17.449" v="1477" actId="478"/>
          <ac:picMkLst>
            <pc:docMk/>
            <pc:sldMk cId="2018395193" sldId="1320"/>
            <ac:picMk id="6" creationId="{0F58D1D6-D584-45B1-B91D-BB227B667F63}"/>
          </ac:picMkLst>
        </pc:picChg>
        <pc:picChg chg="del">
          <ac:chgData name="Margaux Buguet" userId="74922053-cbe8-4ba8-8604-fd689a4c4859" providerId="ADAL" clId="{72CA06CC-D474-47B6-AD49-E75C03854F4F}" dt="2021-04-28T12:01:17.449" v="1477" actId="478"/>
          <ac:picMkLst>
            <pc:docMk/>
            <pc:sldMk cId="2018395193" sldId="1320"/>
            <ac:picMk id="7" creationId="{5A21F899-052F-410B-AA33-D35851E4BC30}"/>
          </ac:picMkLst>
        </pc:picChg>
        <pc:picChg chg="del">
          <ac:chgData name="Margaux Buguet" userId="74922053-cbe8-4ba8-8604-fd689a4c4859" providerId="ADAL" clId="{72CA06CC-D474-47B6-AD49-E75C03854F4F}" dt="2021-04-28T12:01:17.449" v="1477" actId="478"/>
          <ac:picMkLst>
            <pc:docMk/>
            <pc:sldMk cId="2018395193" sldId="1320"/>
            <ac:picMk id="8" creationId="{A122372C-D654-4952-B967-F53917D75D72}"/>
          </ac:picMkLst>
        </pc:picChg>
        <pc:picChg chg="del">
          <ac:chgData name="Margaux Buguet" userId="74922053-cbe8-4ba8-8604-fd689a4c4859" providerId="ADAL" clId="{72CA06CC-D474-47B6-AD49-E75C03854F4F}" dt="2021-04-28T12:01:17.449" v="1477" actId="478"/>
          <ac:picMkLst>
            <pc:docMk/>
            <pc:sldMk cId="2018395193" sldId="1320"/>
            <ac:picMk id="14" creationId="{0CE03B41-8471-4B72-87D1-39FF8D1375C5}"/>
          </ac:picMkLst>
        </pc:picChg>
        <pc:picChg chg="del">
          <ac:chgData name="Margaux Buguet" userId="74922053-cbe8-4ba8-8604-fd689a4c4859" providerId="ADAL" clId="{72CA06CC-D474-47B6-AD49-E75C03854F4F}" dt="2021-04-28T12:01:17.449" v="1477" actId="478"/>
          <ac:picMkLst>
            <pc:docMk/>
            <pc:sldMk cId="2018395193" sldId="1320"/>
            <ac:picMk id="16" creationId="{2A5D68B9-8AC4-4F33-BC17-6C9D01BB119A}"/>
          </ac:picMkLst>
        </pc:picChg>
        <pc:picChg chg="del">
          <ac:chgData name="Margaux Buguet" userId="74922053-cbe8-4ba8-8604-fd689a4c4859" providerId="ADAL" clId="{72CA06CC-D474-47B6-AD49-E75C03854F4F}" dt="2021-04-28T12:01:17.449" v="1477" actId="478"/>
          <ac:picMkLst>
            <pc:docMk/>
            <pc:sldMk cId="2018395193" sldId="1320"/>
            <ac:picMk id="20" creationId="{1480CB9C-ACF1-4C49-B7AB-7F66C81CC35F}"/>
          </ac:picMkLst>
        </pc:picChg>
        <pc:picChg chg="del">
          <ac:chgData name="Margaux Buguet" userId="74922053-cbe8-4ba8-8604-fd689a4c4859" providerId="ADAL" clId="{72CA06CC-D474-47B6-AD49-E75C03854F4F}" dt="2021-04-28T12:01:17.449" v="1477" actId="478"/>
          <ac:picMkLst>
            <pc:docMk/>
            <pc:sldMk cId="2018395193" sldId="1320"/>
            <ac:picMk id="22" creationId="{ED311DE5-7ECA-447F-86F1-D01A819554DA}"/>
          </ac:picMkLst>
        </pc:picChg>
        <pc:picChg chg="del">
          <ac:chgData name="Margaux Buguet" userId="74922053-cbe8-4ba8-8604-fd689a4c4859" providerId="ADAL" clId="{72CA06CC-D474-47B6-AD49-E75C03854F4F}" dt="2021-04-28T12:01:17.449" v="1477" actId="478"/>
          <ac:picMkLst>
            <pc:docMk/>
            <pc:sldMk cId="2018395193" sldId="1320"/>
            <ac:picMk id="24" creationId="{A93D3258-97DE-464F-BB94-49C0EF91CA46}"/>
          </ac:picMkLst>
        </pc:picChg>
        <pc:picChg chg="del">
          <ac:chgData name="Margaux Buguet" userId="74922053-cbe8-4ba8-8604-fd689a4c4859" providerId="ADAL" clId="{72CA06CC-D474-47B6-AD49-E75C03854F4F}" dt="2021-04-28T12:01:17.449" v="1477" actId="478"/>
          <ac:picMkLst>
            <pc:docMk/>
            <pc:sldMk cId="2018395193" sldId="1320"/>
            <ac:picMk id="26" creationId="{6AC5888C-2029-4B0C-A1E2-92CEA66106E7}"/>
          </ac:picMkLst>
        </pc:picChg>
        <pc:picChg chg="del">
          <ac:chgData name="Margaux Buguet" userId="74922053-cbe8-4ba8-8604-fd689a4c4859" providerId="ADAL" clId="{72CA06CC-D474-47B6-AD49-E75C03854F4F}" dt="2021-04-28T12:01:17.449" v="1477" actId="478"/>
          <ac:picMkLst>
            <pc:docMk/>
            <pc:sldMk cId="2018395193" sldId="1320"/>
            <ac:picMk id="28" creationId="{0D341F4F-701D-4E59-8E7F-991323609DDE}"/>
          </ac:picMkLst>
        </pc:picChg>
        <pc:picChg chg="add mod">
          <ac:chgData name="Margaux Buguet" userId="74922053-cbe8-4ba8-8604-fd689a4c4859" providerId="ADAL" clId="{72CA06CC-D474-47B6-AD49-E75C03854F4F}" dt="2021-04-28T13:20:34.620" v="1511" actId="255"/>
          <ac:picMkLst>
            <pc:docMk/>
            <pc:sldMk cId="2018395193" sldId="1320"/>
            <ac:picMk id="37" creationId="{3E4A1F83-8B21-4EC0-8898-02B975C1C129}"/>
          </ac:picMkLst>
        </pc:picChg>
        <pc:picChg chg="del">
          <ac:chgData name="Margaux Buguet" userId="74922053-cbe8-4ba8-8604-fd689a4c4859" providerId="ADAL" clId="{72CA06CC-D474-47B6-AD49-E75C03854F4F}" dt="2021-04-28T12:01:17.449" v="1477" actId="478"/>
          <ac:picMkLst>
            <pc:docMk/>
            <pc:sldMk cId="2018395193" sldId="1320"/>
            <ac:picMk id="41" creationId="{3AF64ED9-E1E1-4571-BA53-746F9A0E3DDA}"/>
          </ac:picMkLst>
        </pc:picChg>
        <pc:picChg chg="add mod">
          <ac:chgData name="Margaux Buguet" userId="74922053-cbe8-4ba8-8604-fd689a4c4859" providerId="ADAL" clId="{72CA06CC-D474-47B6-AD49-E75C03854F4F}" dt="2021-04-28T13:22:03.628" v="1560" actId="1076"/>
          <ac:picMkLst>
            <pc:docMk/>
            <pc:sldMk cId="2018395193" sldId="1320"/>
            <ac:picMk id="46" creationId="{0A249424-7DFF-46CF-9DDA-6FAAEA87A50D}"/>
          </ac:picMkLst>
        </pc:picChg>
        <pc:picChg chg="del">
          <ac:chgData name="Margaux Buguet" userId="74922053-cbe8-4ba8-8604-fd689a4c4859" providerId="ADAL" clId="{72CA06CC-D474-47B6-AD49-E75C03854F4F}" dt="2021-04-28T12:01:17.449" v="1477" actId="478"/>
          <ac:picMkLst>
            <pc:docMk/>
            <pc:sldMk cId="2018395193" sldId="1320"/>
            <ac:picMk id="47" creationId="{4BF208BA-0E56-468E-9288-E1FFC4550834}"/>
          </ac:picMkLst>
        </pc:picChg>
        <pc:picChg chg="del">
          <ac:chgData name="Margaux Buguet" userId="74922053-cbe8-4ba8-8604-fd689a4c4859" providerId="ADAL" clId="{72CA06CC-D474-47B6-AD49-E75C03854F4F}" dt="2021-04-28T12:01:17.449" v="1477" actId="478"/>
          <ac:picMkLst>
            <pc:docMk/>
            <pc:sldMk cId="2018395193" sldId="1320"/>
            <ac:picMk id="49" creationId="{C7958FD8-8C97-4F66-BC10-490B75FE0874}"/>
          </ac:picMkLst>
        </pc:picChg>
        <pc:picChg chg="add mod">
          <ac:chgData name="Margaux Buguet" userId="74922053-cbe8-4ba8-8604-fd689a4c4859" providerId="ADAL" clId="{72CA06CC-D474-47B6-AD49-E75C03854F4F}" dt="2021-04-28T13:21:57.076" v="1558" actId="1076"/>
          <ac:picMkLst>
            <pc:docMk/>
            <pc:sldMk cId="2018395193" sldId="1320"/>
            <ac:picMk id="53" creationId="{A02B747E-ACF2-4B37-8DBE-E912E1A2EA0A}"/>
          </ac:picMkLst>
        </pc:picChg>
        <pc:picChg chg="add mod">
          <ac:chgData name="Margaux Buguet" userId="74922053-cbe8-4ba8-8604-fd689a4c4859" providerId="ADAL" clId="{72CA06CC-D474-47B6-AD49-E75C03854F4F}" dt="2021-04-28T13:21:40.791" v="1553" actId="1076"/>
          <ac:picMkLst>
            <pc:docMk/>
            <pc:sldMk cId="2018395193" sldId="1320"/>
            <ac:picMk id="56" creationId="{89A0356A-A3FF-4A9F-99CB-35431F3A8EAE}"/>
          </ac:picMkLst>
        </pc:picChg>
        <pc:picChg chg="add mod">
          <ac:chgData name="Margaux Buguet" userId="74922053-cbe8-4ba8-8604-fd689a4c4859" providerId="ADAL" clId="{72CA06CC-D474-47B6-AD49-E75C03854F4F}" dt="2021-04-28T13:22:41.631" v="1572" actId="1076"/>
          <ac:picMkLst>
            <pc:docMk/>
            <pc:sldMk cId="2018395193" sldId="1320"/>
            <ac:picMk id="63" creationId="{822B8815-1018-4787-948E-8FB9D105DE05}"/>
          </ac:picMkLst>
        </pc:picChg>
        <pc:picChg chg="add mod">
          <ac:chgData name="Margaux Buguet" userId="74922053-cbe8-4ba8-8604-fd689a4c4859" providerId="ADAL" clId="{72CA06CC-D474-47B6-AD49-E75C03854F4F}" dt="2021-04-28T13:22:39.050" v="1571" actId="1076"/>
          <ac:picMkLst>
            <pc:docMk/>
            <pc:sldMk cId="2018395193" sldId="1320"/>
            <ac:picMk id="64" creationId="{64750926-B78D-45AA-901E-2ABA1B40E900}"/>
          </ac:picMkLst>
        </pc:picChg>
        <pc:picChg chg="add mod">
          <ac:chgData name="Margaux Buguet" userId="74922053-cbe8-4ba8-8604-fd689a4c4859" providerId="ADAL" clId="{72CA06CC-D474-47B6-AD49-E75C03854F4F}" dt="2021-04-28T13:20:34.620" v="1511" actId="255"/>
          <ac:picMkLst>
            <pc:docMk/>
            <pc:sldMk cId="2018395193" sldId="1320"/>
            <ac:picMk id="65" creationId="{B69DC3D0-94BE-49AC-8275-0E3275BD426B}"/>
          </ac:picMkLst>
        </pc:picChg>
        <pc:picChg chg="add mod">
          <ac:chgData name="Margaux Buguet" userId="74922053-cbe8-4ba8-8604-fd689a4c4859" providerId="ADAL" clId="{72CA06CC-D474-47B6-AD49-E75C03854F4F}" dt="2021-04-28T13:22:49.119" v="1575" actId="207"/>
          <ac:picMkLst>
            <pc:docMk/>
            <pc:sldMk cId="2018395193" sldId="1320"/>
            <ac:picMk id="66" creationId="{828B173E-91A6-454A-85BF-BFE3F900C07A}"/>
          </ac:picMkLst>
        </pc:picChg>
        <pc:picChg chg="add mod">
          <ac:chgData name="Margaux Buguet" userId="74922053-cbe8-4ba8-8604-fd689a4c4859" providerId="ADAL" clId="{72CA06CC-D474-47B6-AD49-E75C03854F4F}" dt="2021-04-28T13:22:36.267" v="1570" actId="1076"/>
          <ac:picMkLst>
            <pc:docMk/>
            <pc:sldMk cId="2018395193" sldId="1320"/>
            <ac:picMk id="68" creationId="{07B9E07C-76B4-4310-8D49-9379A9E06435}"/>
          </ac:picMkLst>
        </pc:picChg>
        <pc:picChg chg="add mod">
          <ac:chgData name="Margaux Buguet" userId="74922053-cbe8-4ba8-8604-fd689a4c4859" providerId="ADAL" clId="{72CA06CC-D474-47B6-AD49-E75C03854F4F}" dt="2021-04-28T13:21:50.213" v="1556" actId="1076"/>
          <ac:picMkLst>
            <pc:docMk/>
            <pc:sldMk cId="2018395193" sldId="1320"/>
            <ac:picMk id="70" creationId="{252CF48A-EB9C-4866-9E0C-A49289FDB15B}"/>
          </ac:picMkLst>
        </pc:picChg>
        <pc:picChg chg="add mod">
          <ac:chgData name="Margaux Buguet" userId="74922053-cbe8-4ba8-8604-fd689a4c4859" providerId="ADAL" clId="{72CA06CC-D474-47B6-AD49-E75C03854F4F}" dt="2021-04-28T13:21:02.960" v="1536" actId="1076"/>
          <ac:picMkLst>
            <pc:docMk/>
            <pc:sldMk cId="2018395193" sldId="1320"/>
            <ac:picMk id="73" creationId="{E1468993-96CA-4070-83EE-5B36555A2107}"/>
          </ac:picMkLst>
        </pc:picChg>
        <pc:picChg chg="add mod">
          <ac:chgData name="Margaux Buguet" userId="74922053-cbe8-4ba8-8604-fd689a4c4859" providerId="ADAL" clId="{72CA06CC-D474-47B6-AD49-E75C03854F4F}" dt="2021-04-28T13:23:00.625" v="1579" actId="1076"/>
          <ac:picMkLst>
            <pc:docMk/>
            <pc:sldMk cId="2018395193" sldId="1320"/>
            <ac:picMk id="74" creationId="{DFCB1559-3485-43A3-ADF8-D293FA27A641}"/>
          </ac:picMkLst>
        </pc:picChg>
        <pc:picChg chg="add mod">
          <ac:chgData name="Margaux Buguet" userId="74922053-cbe8-4ba8-8604-fd689a4c4859" providerId="ADAL" clId="{72CA06CC-D474-47B6-AD49-E75C03854F4F}" dt="2021-04-28T13:22:24.772" v="1565" actId="14100"/>
          <ac:picMkLst>
            <pc:docMk/>
            <pc:sldMk cId="2018395193" sldId="1320"/>
            <ac:picMk id="77" creationId="{DD273601-783A-4B87-8D43-85FD1670FA5A}"/>
          </ac:picMkLst>
        </pc:picChg>
        <pc:picChg chg="add mod">
          <ac:chgData name="Margaux Buguet" userId="74922053-cbe8-4ba8-8604-fd689a4c4859" providerId="ADAL" clId="{72CA06CC-D474-47B6-AD49-E75C03854F4F}" dt="2021-04-28T13:23:05.032" v="1581" actId="207"/>
          <ac:picMkLst>
            <pc:docMk/>
            <pc:sldMk cId="2018395193" sldId="1320"/>
            <ac:picMk id="80" creationId="{5312505A-9FE4-42B8-BE3C-C3816F1DBD8F}"/>
          </ac:picMkLst>
        </pc:picChg>
        <pc:picChg chg="add mod">
          <ac:chgData name="Margaux Buguet" userId="74922053-cbe8-4ba8-8604-fd689a4c4859" providerId="ADAL" clId="{72CA06CC-D474-47B6-AD49-E75C03854F4F}" dt="2021-04-28T13:23:10.824" v="1584" actId="1076"/>
          <ac:picMkLst>
            <pc:docMk/>
            <pc:sldMk cId="2018395193" sldId="1320"/>
            <ac:picMk id="81" creationId="{35557202-8A8D-4B48-99AD-D420726CFE6A}"/>
          </ac:picMkLst>
        </pc:picChg>
        <pc:picChg chg="mod">
          <ac:chgData name="Margaux Buguet" userId="74922053-cbe8-4ba8-8604-fd689a4c4859" providerId="ADAL" clId="{72CA06CC-D474-47B6-AD49-E75C03854F4F}" dt="2021-04-28T13:46:00.073" v="1601" actId="1076"/>
          <ac:picMkLst>
            <pc:docMk/>
            <pc:sldMk cId="2018395193" sldId="1320"/>
            <ac:picMk id="83" creationId="{EC963066-F1BA-4552-A6A5-EBC55491D77D}"/>
          </ac:picMkLst>
        </pc:picChg>
      </pc:sldChg>
      <pc:sldChg chg="addSp delSp modSp add">
        <pc:chgData name="Margaux Buguet" userId="74922053-cbe8-4ba8-8604-fd689a4c4859" providerId="ADAL" clId="{72CA06CC-D474-47B6-AD49-E75C03854F4F}" dt="2021-04-28T14:30:34.694" v="2153" actId="20577"/>
        <pc:sldMkLst>
          <pc:docMk/>
          <pc:sldMk cId="366324937" sldId="1321"/>
        </pc:sldMkLst>
        <pc:spChg chg="mod">
          <ac:chgData name="Margaux Buguet" userId="74922053-cbe8-4ba8-8604-fd689a4c4859" providerId="ADAL" clId="{72CA06CC-D474-47B6-AD49-E75C03854F4F}" dt="2021-04-28T14:30:34.694" v="2153" actId="20577"/>
          <ac:spMkLst>
            <pc:docMk/>
            <pc:sldMk cId="366324937" sldId="1321"/>
            <ac:spMk id="2" creationId="{99A09624-E8B4-47CF-92C2-4A736429A868}"/>
          </ac:spMkLst>
        </pc:spChg>
        <pc:spChg chg="del">
          <ac:chgData name="Margaux Buguet" userId="74922053-cbe8-4ba8-8604-fd689a4c4859" providerId="ADAL" clId="{72CA06CC-D474-47B6-AD49-E75C03854F4F}" dt="2021-04-28T13:44:50.873" v="1589" actId="478"/>
          <ac:spMkLst>
            <pc:docMk/>
            <pc:sldMk cId="366324937" sldId="1321"/>
            <ac:spMk id="38" creationId="{6B870DBF-671D-45E8-A46D-BD6E476FCE13}"/>
          </ac:spMkLst>
        </pc:spChg>
        <pc:spChg chg="add mod">
          <ac:chgData name="Margaux Buguet" userId="74922053-cbe8-4ba8-8604-fd689a4c4859" providerId="ADAL" clId="{72CA06CC-D474-47B6-AD49-E75C03854F4F}" dt="2021-04-28T13:48:33.880" v="1645" actId="207"/>
          <ac:spMkLst>
            <pc:docMk/>
            <pc:sldMk cId="366324937" sldId="1321"/>
            <ac:spMk id="42" creationId="{D8243948-575D-4EAE-9385-86E0956F86AE}"/>
          </ac:spMkLst>
        </pc:spChg>
        <pc:spChg chg="del">
          <ac:chgData name="Margaux Buguet" userId="74922053-cbe8-4ba8-8604-fd689a4c4859" providerId="ADAL" clId="{72CA06CC-D474-47B6-AD49-E75C03854F4F}" dt="2021-04-28T13:44:50.873" v="1589" actId="478"/>
          <ac:spMkLst>
            <pc:docMk/>
            <pc:sldMk cId="366324937" sldId="1321"/>
            <ac:spMk id="44" creationId="{F9C3CA34-39D3-4FB7-8DBB-8AA2D3484DEB}"/>
          </ac:spMkLst>
        </pc:spChg>
        <pc:spChg chg="del">
          <ac:chgData name="Margaux Buguet" userId="74922053-cbe8-4ba8-8604-fd689a4c4859" providerId="ADAL" clId="{72CA06CC-D474-47B6-AD49-E75C03854F4F}" dt="2021-04-28T13:44:50.873" v="1589" actId="478"/>
          <ac:spMkLst>
            <pc:docMk/>
            <pc:sldMk cId="366324937" sldId="1321"/>
            <ac:spMk id="45" creationId="{B3029427-A97B-4C61-B0FF-935BE2EEF365}"/>
          </ac:spMkLst>
        </pc:spChg>
        <pc:spChg chg="add mod">
          <ac:chgData name="Margaux Buguet" userId="74922053-cbe8-4ba8-8604-fd689a4c4859" providerId="ADAL" clId="{72CA06CC-D474-47B6-AD49-E75C03854F4F}" dt="2021-04-28T13:48:33.880" v="1645" actId="207"/>
          <ac:spMkLst>
            <pc:docMk/>
            <pc:sldMk cId="366324937" sldId="1321"/>
            <ac:spMk id="48" creationId="{B46FB431-6276-49C9-866E-E331C79875B6}"/>
          </ac:spMkLst>
        </pc:spChg>
        <pc:spChg chg="add mod">
          <ac:chgData name="Margaux Buguet" userId="74922053-cbe8-4ba8-8604-fd689a4c4859" providerId="ADAL" clId="{72CA06CC-D474-47B6-AD49-E75C03854F4F}" dt="2021-04-28T13:48:33.880" v="1645" actId="207"/>
          <ac:spMkLst>
            <pc:docMk/>
            <pc:sldMk cId="366324937" sldId="1321"/>
            <ac:spMk id="50" creationId="{E070B8CE-A97E-49C7-9325-5816B31A8ABF}"/>
          </ac:spMkLst>
        </pc:spChg>
        <pc:spChg chg="del">
          <ac:chgData name="Margaux Buguet" userId="74922053-cbe8-4ba8-8604-fd689a4c4859" providerId="ADAL" clId="{72CA06CC-D474-47B6-AD49-E75C03854F4F}" dt="2021-04-28T13:44:50.873" v="1589" actId="478"/>
          <ac:spMkLst>
            <pc:docMk/>
            <pc:sldMk cId="366324937" sldId="1321"/>
            <ac:spMk id="51" creationId="{E6DE1084-785D-4CA9-8ABB-40E49956749A}"/>
          </ac:spMkLst>
        </pc:spChg>
        <pc:spChg chg="del">
          <ac:chgData name="Margaux Buguet" userId="74922053-cbe8-4ba8-8604-fd689a4c4859" providerId="ADAL" clId="{72CA06CC-D474-47B6-AD49-E75C03854F4F}" dt="2021-04-28T13:44:50.873" v="1589" actId="478"/>
          <ac:spMkLst>
            <pc:docMk/>
            <pc:sldMk cId="366324937" sldId="1321"/>
            <ac:spMk id="52" creationId="{5AA4E0F4-786D-4D0B-A652-E8F8DCB64CA8}"/>
          </ac:spMkLst>
        </pc:spChg>
        <pc:spChg chg="del">
          <ac:chgData name="Margaux Buguet" userId="74922053-cbe8-4ba8-8604-fd689a4c4859" providerId="ADAL" clId="{72CA06CC-D474-47B6-AD49-E75C03854F4F}" dt="2021-04-28T13:44:50.873" v="1589" actId="478"/>
          <ac:spMkLst>
            <pc:docMk/>
            <pc:sldMk cId="366324937" sldId="1321"/>
            <ac:spMk id="54" creationId="{62224A94-3033-461F-8739-4183347ABFEE}"/>
          </ac:spMkLst>
        </pc:spChg>
        <pc:spChg chg="del">
          <ac:chgData name="Margaux Buguet" userId="74922053-cbe8-4ba8-8604-fd689a4c4859" providerId="ADAL" clId="{72CA06CC-D474-47B6-AD49-E75C03854F4F}" dt="2021-04-28T13:44:50.873" v="1589" actId="478"/>
          <ac:spMkLst>
            <pc:docMk/>
            <pc:sldMk cId="366324937" sldId="1321"/>
            <ac:spMk id="55" creationId="{4FCA566D-D6E5-4E8E-821A-9924C6A688C3}"/>
          </ac:spMkLst>
        </pc:spChg>
        <pc:spChg chg="del">
          <ac:chgData name="Margaux Buguet" userId="74922053-cbe8-4ba8-8604-fd689a4c4859" providerId="ADAL" clId="{72CA06CC-D474-47B6-AD49-E75C03854F4F}" dt="2021-04-28T13:44:50.873" v="1589" actId="478"/>
          <ac:spMkLst>
            <pc:docMk/>
            <pc:sldMk cId="366324937" sldId="1321"/>
            <ac:spMk id="57" creationId="{1808BF7F-4E47-4182-98FC-9C300D4056BD}"/>
          </ac:spMkLst>
        </pc:spChg>
        <pc:spChg chg="del">
          <ac:chgData name="Margaux Buguet" userId="74922053-cbe8-4ba8-8604-fd689a4c4859" providerId="ADAL" clId="{72CA06CC-D474-47B6-AD49-E75C03854F4F}" dt="2021-04-28T13:44:50.873" v="1589" actId="478"/>
          <ac:spMkLst>
            <pc:docMk/>
            <pc:sldMk cId="366324937" sldId="1321"/>
            <ac:spMk id="58" creationId="{C8C2F03B-1E76-4EE4-A830-8869365432AD}"/>
          </ac:spMkLst>
        </pc:spChg>
        <pc:spChg chg="del">
          <ac:chgData name="Margaux Buguet" userId="74922053-cbe8-4ba8-8604-fd689a4c4859" providerId="ADAL" clId="{72CA06CC-D474-47B6-AD49-E75C03854F4F}" dt="2021-04-28T13:44:50.873" v="1589" actId="478"/>
          <ac:spMkLst>
            <pc:docMk/>
            <pc:sldMk cId="366324937" sldId="1321"/>
            <ac:spMk id="59" creationId="{510FA6F5-690C-4400-B36C-65CE7EFFADBC}"/>
          </ac:spMkLst>
        </pc:spChg>
        <pc:spChg chg="del">
          <ac:chgData name="Margaux Buguet" userId="74922053-cbe8-4ba8-8604-fd689a4c4859" providerId="ADAL" clId="{72CA06CC-D474-47B6-AD49-E75C03854F4F}" dt="2021-04-28T13:44:50.873" v="1589" actId="478"/>
          <ac:spMkLst>
            <pc:docMk/>
            <pc:sldMk cId="366324937" sldId="1321"/>
            <ac:spMk id="60" creationId="{A90BB97C-4ACF-4832-930D-4A115E038316}"/>
          </ac:spMkLst>
        </pc:spChg>
        <pc:spChg chg="del">
          <ac:chgData name="Margaux Buguet" userId="74922053-cbe8-4ba8-8604-fd689a4c4859" providerId="ADAL" clId="{72CA06CC-D474-47B6-AD49-E75C03854F4F}" dt="2021-04-28T13:44:50.873" v="1589" actId="478"/>
          <ac:spMkLst>
            <pc:docMk/>
            <pc:sldMk cId="366324937" sldId="1321"/>
            <ac:spMk id="61" creationId="{ABC3AC66-0539-4A47-8A71-1E0607AF78F3}"/>
          </ac:spMkLst>
        </pc:spChg>
        <pc:spChg chg="del">
          <ac:chgData name="Margaux Buguet" userId="74922053-cbe8-4ba8-8604-fd689a4c4859" providerId="ADAL" clId="{72CA06CC-D474-47B6-AD49-E75C03854F4F}" dt="2021-04-28T13:44:50.873" v="1589" actId="478"/>
          <ac:spMkLst>
            <pc:docMk/>
            <pc:sldMk cId="366324937" sldId="1321"/>
            <ac:spMk id="62" creationId="{E2FF5DB8-57AB-4B96-BDC0-BC4C1A19AD68}"/>
          </ac:spMkLst>
        </pc:spChg>
        <pc:spChg chg="del">
          <ac:chgData name="Margaux Buguet" userId="74922053-cbe8-4ba8-8604-fd689a4c4859" providerId="ADAL" clId="{72CA06CC-D474-47B6-AD49-E75C03854F4F}" dt="2021-04-28T13:44:50.873" v="1589" actId="478"/>
          <ac:spMkLst>
            <pc:docMk/>
            <pc:sldMk cId="366324937" sldId="1321"/>
            <ac:spMk id="67" creationId="{628838D9-52AF-4B6E-8527-54A3DEA651DA}"/>
          </ac:spMkLst>
        </pc:spChg>
        <pc:spChg chg="del">
          <ac:chgData name="Margaux Buguet" userId="74922053-cbe8-4ba8-8604-fd689a4c4859" providerId="ADAL" clId="{72CA06CC-D474-47B6-AD49-E75C03854F4F}" dt="2021-04-28T13:44:50.873" v="1589" actId="478"/>
          <ac:spMkLst>
            <pc:docMk/>
            <pc:sldMk cId="366324937" sldId="1321"/>
            <ac:spMk id="69" creationId="{012AA345-35A0-418C-ADFD-282041729242}"/>
          </ac:spMkLst>
        </pc:spChg>
        <pc:spChg chg="del">
          <ac:chgData name="Margaux Buguet" userId="74922053-cbe8-4ba8-8604-fd689a4c4859" providerId="ADAL" clId="{72CA06CC-D474-47B6-AD49-E75C03854F4F}" dt="2021-04-28T13:44:50.873" v="1589" actId="478"/>
          <ac:spMkLst>
            <pc:docMk/>
            <pc:sldMk cId="366324937" sldId="1321"/>
            <ac:spMk id="71" creationId="{680EC9C9-BADA-4413-98C3-2A1B2FFC1D65}"/>
          </ac:spMkLst>
        </pc:spChg>
        <pc:spChg chg="del">
          <ac:chgData name="Margaux Buguet" userId="74922053-cbe8-4ba8-8604-fd689a4c4859" providerId="ADAL" clId="{72CA06CC-D474-47B6-AD49-E75C03854F4F}" dt="2021-04-28T13:44:50.873" v="1589" actId="478"/>
          <ac:spMkLst>
            <pc:docMk/>
            <pc:sldMk cId="366324937" sldId="1321"/>
            <ac:spMk id="72" creationId="{9B2EE78E-8715-483C-B194-4F9F377CEF5F}"/>
          </ac:spMkLst>
        </pc:spChg>
        <pc:spChg chg="del">
          <ac:chgData name="Margaux Buguet" userId="74922053-cbe8-4ba8-8604-fd689a4c4859" providerId="ADAL" clId="{72CA06CC-D474-47B6-AD49-E75C03854F4F}" dt="2021-04-28T13:44:50.873" v="1589" actId="478"/>
          <ac:spMkLst>
            <pc:docMk/>
            <pc:sldMk cId="366324937" sldId="1321"/>
            <ac:spMk id="75" creationId="{1B9384C3-C088-4D07-A540-655042398BB4}"/>
          </ac:spMkLst>
        </pc:spChg>
        <pc:spChg chg="del">
          <ac:chgData name="Margaux Buguet" userId="74922053-cbe8-4ba8-8604-fd689a4c4859" providerId="ADAL" clId="{72CA06CC-D474-47B6-AD49-E75C03854F4F}" dt="2021-04-28T13:44:50.873" v="1589" actId="478"/>
          <ac:spMkLst>
            <pc:docMk/>
            <pc:sldMk cId="366324937" sldId="1321"/>
            <ac:spMk id="76" creationId="{970895B3-F7EF-4517-A064-0929D2E4C67B}"/>
          </ac:spMkLst>
        </pc:spChg>
        <pc:spChg chg="del">
          <ac:chgData name="Margaux Buguet" userId="74922053-cbe8-4ba8-8604-fd689a4c4859" providerId="ADAL" clId="{72CA06CC-D474-47B6-AD49-E75C03854F4F}" dt="2021-04-28T13:44:50.873" v="1589" actId="478"/>
          <ac:spMkLst>
            <pc:docMk/>
            <pc:sldMk cId="366324937" sldId="1321"/>
            <ac:spMk id="78" creationId="{835460CD-B59E-4CCD-8442-0C411799D313}"/>
          </ac:spMkLst>
        </pc:spChg>
        <pc:spChg chg="del">
          <ac:chgData name="Margaux Buguet" userId="74922053-cbe8-4ba8-8604-fd689a4c4859" providerId="ADAL" clId="{72CA06CC-D474-47B6-AD49-E75C03854F4F}" dt="2021-04-28T13:44:50.873" v="1589" actId="478"/>
          <ac:spMkLst>
            <pc:docMk/>
            <pc:sldMk cId="366324937" sldId="1321"/>
            <ac:spMk id="79" creationId="{9FD23D20-6EF6-4FC9-8401-99437A341775}"/>
          </ac:spMkLst>
        </pc:spChg>
        <pc:spChg chg="add mod">
          <ac:chgData name="Margaux Buguet" userId="74922053-cbe8-4ba8-8604-fd689a4c4859" providerId="ADAL" clId="{72CA06CC-D474-47B6-AD49-E75C03854F4F}" dt="2021-04-28T13:48:33.880" v="1645" actId="207"/>
          <ac:spMkLst>
            <pc:docMk/>
            <pc:sldMk cId="366324937" sldId="1321"/>
            <ac:spMk id="83" creationId="{02510961-EACE-48C3-A4C1-D50A472EC898}"/>
          </ac:spMkLst>
        </pc:spChg>
        <pc:spChg chg="add mod">
          <ac:chgData name="Margaux Buguet" userId="74922053-cbe8-4ba8-8604-fd689a4c4859" providerId="ADAL" clId="{72CA06CC-D474-47B6-AD49-E75C03854F4F}" dt="2021-04-28T13:48:33.880" v="1645" actId="207"/>
          <ac:spMkLst>
            <pc:docMk/>
            <pc:sldMk cId="366324937" sldId="1321"/>
            <ac:spMk id="87" creationId="{0D2022A5-A6DF-46B3-9C10-FBE54E65A3F0}"/>
          </ac:spMkLst>
        </pc:spChg>
        <pc:spChg chg="add mod">
          <ac:chgData name="Margaux Buguet" userId="74922053-cbe8-4ba8-8604-fd689a4c4859" providerId="ADAL" clId="{72CA06CC-D474-47B6-AD49-E75C03854F4F}" dt="2021-04-28T13:48:33.880" v="1645" actId="207"/>
          <ac:spMkLst>
            <pc:docMk/>
            <pc:sldMk cId="366324937" sldId="1321"/>
            <ac:spMk id="92" creationId="{4A96BDC3-DD56-4CD4-9DCB-442F562CC0B8}"/>
          </ac:spMkLst>
        </pc:spChg>
        <pc:spChg chg="add mod">
          <ac:chgData name="Margaux Buguet" userId="74922053-cbe8-4ba8-8604-fd689a4c4859" providerId="ADAL" clId="{72CA06CC-D474-47B6-AD49-E75C03854F4F}" dt="2021-04-28T13:48:33.880" v="1645" actId="207"/>
          <ac:spMkLst>
            <pc:docMk/>
            <pc:sldMk cId="366324937" sldId="1321"/>
            <ac:spMk id="94" creationId="{C878D096-04D2-432A-958B-6BB175D0D044}"/>
          </ac:spMkLst>
        </pc:spChg>
        <pc:spChg chg="add mod">
          <ac:chgData name="Margaux Buguet" userId="74922053-cbe8-4ba8-8604-fd689a4c4859" providerId="ADAL" clId="{72CA06CC-D474-47B6-AD49-E75C03854F4F}" dt="2021-04-28T13:48:33.880" v="1645" actId="207"/>
          <ac:spMkLst>
            <pc:docMk/>
            <pc:sldMk cId="366324937" sldId="1321"/>
            <ac:spMk id="96" creationId="{5163697A-84CC-4636-BD1E-C5300311ECE8}"/>
          </ac:spMkLst>
        </pc:spChg>
        <pc:spChg chg="add mod">
          <ac:chgData name="Margaux Buguet" userId="74922053-cbe8-4ba8-8604-fd689a4c4859" providerId="ADAL" clId="{72CA06CC-D474-47B6-AD49-E75C03854F4F}" dt="2021-04-28T13:48:33.880" v="1645" actId="207"/>
          <ac:spMkLst>
            <pc:docMk/>
            <pc:sldMk cId="366324937" sldId="1321"/>
            <ac:spMk id="97" creationId="{0834C1FF-596F-40D6-AD8A-4BFBC7A6BB67}"/>
          </ac:spMkLst>
        </pc:spChg>
        <pc:spChg chg="add mod">
          <ac:chgData name="Margaux Buguet" userId="74922053-cbe8-4ba8-8604-fd689a4c4859" providerId="ADAL" clId="{72CA06CC-D474-47B6-AD49-E75C03854F4F}" dt="2021-04-28T13:48:01.373" v="1635" actId="14100"/>
          <ac:spMkLst>
            <pc:docMk/>
            <pc:sldMk cId="366324937" sldId="1321"/>
            <ac:spMk id="99" creationId="{9FE63754-AE1D-4631-AED6-BF5AF7F15D3D}"/>
          </ac:spMkLst>
        </pc:spChg>
        <pc:spChg chg="add mod">
          <ac:chgData name="Margaux Buguet" userId="74922053-cbe8-4ba8-8604-fd689a4c4859" providerId="ADAL" clId="{72CA06CC-D474-47B6-AD49-E75C03854F4F}" dt="2021-04-28T13:47:04.880" v="1616" actId="207"/>
          <ac:spMkLst>
            <pc:docMk/>
            <pc:sldMk cId="366324937" sldId="1321"/>
            <ac:spMk id="100" creationId="{2E6C85D9-E4B9-4B98-8A85-077D30A91763}"/>
          </ac:spMkLst>
        </pc:spChg>
        <pc:spChg chg="add mod">
          <ac:chgData name="Margaux Buguet" userId="74922053-cbe8-4ba8-8604-fd689a4c4859" providerId="ADAL" clId="{72CA06CC-D474-47B6-AD49-E75C03854F4F}" dt="2021-04-28T13:48:33.880" v="1645" actId="207"/>
          <ac:spMkLst>
            <pc:docMk/>
            <pc:sldMk cId="366324937" sldId="1321"/>
            <ac:spMk id="102" creationId="{A1B0B5C1-F42F-4ADC-93CD-669603F6C733}"/>
          </ac:spMkLst>
        </pc:spChg>
        <pc:spChg chg="add mod">
          <ac:chgData name="Margaux Buguet" userId="74922053-cbe8-4ba8-8604-fd689a4c4859" providerId="ADAL" clId="{72CA06CC-D474-47B6-AD49-E75C03854F4F}" dt="2021-04-28T13:48:33.880" v="1645" actId="207"/>
          <ac:spMkLst>
            <pc:docMk/>
            <pc:sldMk cId="366324937" sldId="1321"/>
            <ac:spMk id="103" creationId="{CBEC0824-FCD7-4CA1-A1A0-01840AFBAF0E}"/>
          </ac:spMkLst>
        </pc:spChg>
        <pc:spChg chg="add del mod">
          <ac:chgData name="Margaux Buguet" userId="74922053-cbe8-4ba8-8604-fd689a4c4859" providerId="ADAL" clId="{72CA06CC-D474-47B6-AD49-E75C03854F4F}" dt="2021-04-28T13:46:23.749" v="1607" actId="478"/>
          <ac:spMkLst>
            <pc:docMk/>
            <pc:sldMk cId="366324937" sldId="1321"/>
            <ac:spMk id="104" creationId="{43E391D7-F49A-4DB7-9DBC-EEC15AC06628}"/>
          </ac:spMkLst>
        </pc:spChg>
        <pc:grpChg chg="del">
          <ac:chgData name="Margaux Buguet" userId="74922053-cbe8-4ba8-8604-fd689a4c4859" providerId="ADAL" clId="{72CA06CC-D474-47B6-AD49-E75C03854F4F}" dt="2021-04-28T13:44:50.873" v="1589" actId="478"/>
          <ac:grpSpMkLst>
            <pc:docMk/>
            <pc:sldMk cId="366324937" sldId="1321"/>
            <ac:grpSpMk id="39" creationId="{F3CCCCCF-B649-4670-9D99-B369360DAB4A}"/>
          </ac:grpSpMkLst>
        </pc:grpChg>
        <pc:grpChg chg="add mod">
          <ac:chgData name="Margaux Buguet" userId="74922053-cbe8-4ba8-8604-fd689a4c4859" providerId="ADAL" clId="{72CA06CC-D474-47B6-AD49-E75C03854F4F}" dt="2021-04-28T13:47:12.693" v="1618" actId="1076"/>
          <ac:grpSpMkLst>
            <pc:docMk/>
            <pc:sldMk cId="366324937" sldId="1321"/>
            <ac:grpSpMk id="84" creationId="{430B9586-0D26-49F8-A74E-43D2347C2BA2}"/>
          </ac:grpSpMkLst>
        </pc:grpChg>
        <pc:grpChg chg="add mod">
          <ac:chgData name="Margaux Buguet" userId="74922053-cbe8-4ba8-8604-fd689a4c4859" providerId="ADAL" clId="{72CA06CC-D474-47B6-AD49-E75C03854F4F}" dt="2021-04-28T13:47:36.930" v="1627" actId="1076"/>
          <ac:grpSpMkLst>
            <pc:docMk/>
            <pc:sldMk cId="366324937" sldId="1321"/>
            <ac:grpSpMk id="88" creationId="{D6C984DC-1EF1-4DB0-B144-594A25730FEC}"/>
          </ac:grpSpMkLst>
        </pc:grpChg>
        <pc:grpChg chg="add">
          <ac:chgData name="Margaux Buguet" userId="74922053-cbe8-4ba8-8604-fd689a4c4859" providerId="ADAL" clId="{72CA06CC-D474-47B6-AD49-E75C03854F4F}" dt="2021-04-28T13:46:15.188" v="1603"/>
          <ac:grpSpMkLst>
            <pc:docMk/>
            <pc:sldMk cId="366324937" sldId="1321"/>
            <ac:grpSpMk id="105" creationId="{AE65320A-47E0-4B19-9281-11EF80ED0141}"/>
          </ac:grpSpMkLst>
        </pc:grpChg>
        <pc:grpChg chg="add del mod">
          <ac:chgData name="Margaux Buguet" userId="74922053-cbe8-4ba8-8604-fd689a4c4859" providerId="ADAL" clId="{72CA06CC-D474-47B6-AD49-E75C03854F4F}" dt="2021-04-28T13:49:05.337" v="1647"/>
          <ac:grpSpMkLst>
            <pc:docMk/>
            <pc:sldMk cId="366324937" sldId="1321"/>
            <ac:grpSpMk id="108" creationId="{BD3C2BBA-EAA9-4EEE-98E6-138E9AD2C66F}"/>
          </ac:grpSpMkLst>
        </pc:grpChg>
        <pc:picChg chg="del">
          <ac:chgData name="Margaux Buguet" userId="74922053-cbe8-4ba8-8604-fd689a4c4859" providerId="ADAL" clId="{72CA06CC-D474-47B6-AD49-E75C03854F4F}" dt="2021-04-28T13:44:50.873" v="1589" actId="478"/>
          <ac:picMkLst>
            <pc:docMk/>
            <pc:sldMk cId="366324937" sldId="1321"/>
            <ac:picMk id="37" creationId="{3E4A1F83-8B21-4EC0-8898-02B975C1C129}"/>
          </ac:picMkLst>
        </pc:picChg>
        <pc:picChg chg="del">
          <ac:chgData name="Margaux Buguet" userId="74922053-cbe8-4ba8-8604-fd689a4c4859" providerId="ADAL" clId="{72CA06CC-D474-47B6-AD49-E75C03854F4F}" dt="2021-04-28T13:44:50.873" v="1589" actId="478"/>
          <ac:picMkLst>
            <pc:docMk/>
            <pc:sldMk cId="366324937" sldId="1321"/>
            <ac:picMk id="46" creationId="{0A249424-7DFF-46CF-9DDA-6FAAEA87A50D}"/>
          </ac:picMkLst>
        </pc:picChg>
        <pc:picChg chg="add mod">
          <ac:chgData name="Margaux Buguet" userId="74922053-cbe8-4ba8-8604-fd689a4c4859" providerId="ADAL" clId="{72CA06CC-D474-47B6-AD49-E75C03854F4F}" dt="2021-04-28T13:48:17.886" v="1641" actId="1076"/>
          <ac:picMkLst>
            <pc:docMk/>
            <pc:sldMk cId="366324937" sldId="1321"/>
            <ac:picMk id="47" creationId="{5DF37D13-9539-4814-8A8F-88A3CB6298A3}"/>
          </ac:picMkLst>
        </pc:picChg>
        <pc:picChg chg="add mod">
          <ac:chgData name="Margaux Buguet" userId="74922053-cbe8-4ba8-8604-fd689a4c4859" providerId="ADAL" clId="{72CA06CC-D474-47B6-AD49-E75C03854F4F}" dt="2021-04-28T13:47:29.839" v="1625" actId="1076"/>
          <ac:picMkLst>
            <pc:docMk/>
            <pc:sldMk cId="366324937" sldId="1321"/>
            <ac:picMk id="49" creationId="{8F5296EE-9312-4A93-B57A-6A13774F4210}"/>
          </ac:picMkLst>
        </pc:picChg>
        <pc:picChg chg="del">
          <ac:chgData name="Margaux Buguet" userId="74922053-cbe8-4ba8-8604-fd689a4c4859" providerId="ADAL" clId="{72CA06CC-D474-47B6-AD49-E75C03854F4F}" dt="2021-04-28T13:44:50.873" v="1589" actId="478"/>
          <ac:picMkLst>
            <pc:docMk/>
            <pc:sldMk cId="366324937" sldId="1321"/>
            <ac:picMk id="53" creationId="{A02B747E-ACF2-4B37-8DBE-E912E1A2EA0A}"/>
          </ac:picMkLst>
        </pc:picChg>
        <pc:picChg chg="del">
          <ac:chgData name="Margaux Buguet" userId="74922053-cbe8-4ba8-8604-fd689a4c4859" providerId="ADAL" clId="{72CA06CC-D474-47B6-AD49-E75C03854F4F}" dt="2021-04-28T13:44:50.873" v="1589" actId="478"/>
          <ac:picMkLst>
            <pc:docMk/>
            <pc:sldMk cId="366324937" sldId="1321"/>
            <ac:picMk id="56" creationId="{89A0356A-A3FF-4A9F-99CB-35431F3A8EAE}"/>
          </ac:picMkLst>
        </pc:picChg>
        <pc:picChg chg="del">
          <ac:chgData name="Margaux Buguet" userId="74922053-cbe8-4ba8-8604-fd689a4c4859" providerId="ADAL" clId="{72CA06CC-D474-47B6-AD49-E75C03854F4F}" dt="2021-04-28T13:44:50.873" v="1589" actId="478"/>
          <ac:picMkLst>
            <pc:docMk/>
            <pc:sldMk cId="366324937" sldId="1321"/>
            <ac:picMk id="63" creationId="{822B8815-1018-4787-948E-8FB9D105DE05}"/>
          </ac:picMkLst>
        </pc:picChg>
        <pc:picChg chg="del">
          <ac:chgData name="Margaux Buguet" userId="74922053-cbe8-4ba8-8604-fd689a4c4859" providerId="ADAL" clId="{72CA06CC-D474-47B6-AD49-E75C03854F4F}" dt="2021-04-28T13:44:50.873" v="1589" actId="478"/>
          <ac:picMkLst>
            <pc:docMk/>
            <pc:sldMk cId="366324937" sldId="1321"/>
            <ac:picMk id="64" creationId="{64750926-B78D-45AA-901E-2ABA1B40E900}"/>
          </ac:picMkLst>
        </pc:picChg>
        <pc:picChg chg="del">
          <ac:chgData name="Margaux Buguet" userId="74922053-cbe8-4ba8-8604-fd689a4c4859" providerId="ADAL" clId="{72CA06CC-D474-47B6-AD49-E75C03854F4F}" dt="2021-04-28T13:44:50.873" v="1589" actId="478"/>
          <ac:picMkLst>
            <pc:docMk/>
            <pc:sldMk cId="366324937" sldId="1321"/>
            <ac:picMk id="65" creationId="{B69DC3D0-94BE-49AC-8275-0E3275BD426B}"/>
          </ac:picMkLst>
        </pc:picChg>
        <pc:picChg chg="del">
          <ac:chgData name="Margaux Buguet" userId="74922053-cbe8-4ba8-8604-fd689a4c4859" providerId="ADAL" clId="{72CA06CC-D474-47B6-AD49-E75C03854F4F}" dt="2021-04-28T13:44:50.873" v="1589" actId="478"/>
          <ac:picMkLst>
            <pc:docMk/>
            <pc:sldMk cId="366324937" sldId="1321"/>
            <ac:picMk id="66" creationId="{828B173E-91A6-454A-85BF-BFE3F900C07A}"/>
          </ac:picMkLst>
        </pc:picChg>
        <pc:picChg chg="del">
          <ac:chgData name="Margaux Buguet" userId="74922053-cbe8-4ba8-8604-fd689a4c4859" providerId="ADAL" clId="{72CA06CC-D474-47B6-AD49-E75C03854F4F}" dt="2021-04-28T13:44:50.873" v="1589" actId="478"/>
          <ac:picMkLst>
            <pc:docMk/>
            <pc:sldMk cId="366324937" sldId="1321"/>
            <ac:picMk id="68" creationId="{07B9E07C-76B4-4310-8D49-9379A9E06435}"/>
          </ac:picMkLst>
        </pc:picChg>
        <pc:picChg chg="del">
          <ac:chgData name="Margaux Buguet" userId="74922053-cbe8-4ba8-8604-fd689a4c4859" providerId="ADAL" clId="{72CA06CC-D474-47B6-AD49-E75C03854F4F}" dt="2021-04-28T13:44:50.873" v="1589" actId="478"/>
          <ac:picMkLst>
            <pc:docMk/>
            <pc:sldMk cId="366324937" sldId="1321"/>
            <ac:picMk id="70" creationId="{252CF48A-EB9C-4866-9E0C-A49289FDB15B}"/>
          </ac:picMkLst>
        </pc:picChg>
        <pc:picChg chg="del">
          <ac:chgData name="Margaux Buguet" userId="74922053-cbe8-4ba8-8604-fd689a4c4859" providerId="ADAL" clId="{72CA06CC-D474-47B6-AD49-E75C03854F4F}" dt="2021-04-28T13:44:50.873" v="1589" actId="478"/>
          <ac:picMkLst>
            <pc:docMk/>
            <pc:sldMk cId="366324937" sldId="1321"/>
            <ac:picMk id="73" creationId="{E1468993-96CA-4070-83EE-5B36555A2107}"/>
          </ac:picMkLst>
        </pc:picChg>
        <pc:picChg chg="del">
          <ac:chgData name="Margaux Buguet" userId="74922053-cbe8-4ba8-8604-fd689a4c4859" providerId="ADAL" clId="{72CA06CC-D474-47B6-AD49-E75C03854F4F}" dt="2021-04-28T13:44:50.873" v="1589" actId="478"/>
          <ac:picMkLst>
            <pc:docMk/>
            <pc:sldMk cId="366324937" sldId="1321"/>
            <ac:picMk id="74" creationId="{DFCB1559-3485-43A3-ADF8-D293FA27A641}"/>
          </ac:picMkLst>
        </pc:picChg>
        <pc:picChg chg="del">
          <ac:chgData name="Margaux Buguet" userId="74922053-cbe8-4ba8-8604-fd689a4c4859" providerId="ADAL" clId="{72CA06CC-D474-47B6-AD49-E75C03854F4F}" dt="2021-04-28T13:44:50.873" v="1589" actId="478"/>
          <ac:picMkLst>
            <pc:docMk/>
            <pc:sldMk cId="366324937" sldId="1321"/>
            <ac:picMk id="77" creationId="{DD273601-783A-4B87-8D43-85FD1670FA5A}"/>
          </ac:picMkLst>
        </pc:picChg>
        <pc:picChg chg="del">
          <ac:chgData name="Margaux Buguet" userId="74922053-cbe8-4ba8-8604-fd689a4c4859" providerId="ADAL" clId="{72CA06CC-D474-47B6-AD49-E75C03854F4F}" dt="2021-04-28T13:44:50.873" v="1589" actId="478"/>
          <ac:picMkLst>
            <pc:docMk/>
            <pc:sldMk cId="366324937" sldId="1321"/>
            <ac:picMk id="80" creationId="{5312505A-9FE4-42B8-BE3C-C3816F1DBD8F}"/>
          </ac:picMkLst>
        </pc:picChg>
        <pc:picChg chg="del">
          <ac:chgData name="Margaux Buguet" userId="74922053-cbe8-4ba8-8604-fd689a4c4859" providerId="ADAL" clId="{72CA06CC-D474-47B6-AD49-E75C03854F4F}" dt="2021-04-28T13:44:50.873" v="1589" actId="478"/>
          <ac:picMkLst>
            <pc:docMk/>
            <pc:sldMk cId="366324937" sldId="1321"/>
            <ac:picMk id="81" creationId="{35557202-8A8D-4B48-99AD-D420726CFE6A}"/>
          </ac:picMkLst>
        </pc:picChg>
        <pc:picChg chg="add mod">
          <ac:chgData name="Margaux Buguet" userId="74922053-cbe8-4ba8-8604-fd689a4c4859" providerId="ADAL" clId="{72CA06CC-D474-47B6-AD49-E75C03854F4F}" dt="2021-04-28T13:46:44.766" v="1611" actId="1076"/>
          <ac:picMkLst>
            <pc:docMk/>
            <pc:sldMk cId="366324937" sldId="1321"/>
            <ac:picMk id="82" creationId="{09AA70AC-2845-4940-8D2F-A0566045FF41}"/>
          </ac:picMkLst>
        </pc:picChg>
        <pc:picChg chg="add mod">
          <ac:chgData name="Margaux Buguet" userId="74922053-cbe8-4ba8-8604-fd689a4c4859" providerId="ADAL" clId="{72CA06CC-D474-47B6-AD49-E75C03854F4F}" dt="2021-04-28T13:47:32.775" v="1626" actId="1076"/>
          <ac:picMkLst>
            <pc:docMk/>
            <pc:sldMk cId="366324937" sldId="1321"/>
            <ac:picMk id="91" creationId="{92226014-5575-4ED3-8EB6-03425DB1616A}"/>
          </ac:picMkLst>
        </pc:picChg>
        <pc:picChg chg="add mod">
          <ac:chgData name="Margaux Buguet" userId="74922053-cbe8-4ba8-8604-fd689a4c4859" providerId="ADAL" clId="{72CA06CC-D474-47B6-AD49-E75C03854F4F}" dt="2021-04-28T13:48:12.284" v="1639" actId="1076"/>
          <ac:picMkLst>
            <pc:docMk/>
            <pc:sldMk cId="366324937" sldId="1321"/>
            <ac:picMk id="93" creationId="{9051C53F-2FB1-4AB7-938B-7D28619F73DC}"/>
          </ac:picMkLst>
        </pc:picChg>
        <pc:picChg chg="add mod">
          <ac:chgData name="Margaux Buguet" userId="74922053-cbe8-4ba8-8604-fd689a4c4859" providerId="ADAL" clId="{72CA06CC-D474-47B6-AD49-E75C03854F4F}" dt="2021-04-28T13:47:09.563" v="1617" actId="1076"/>
          <ac:picMkLst>
            <pc:docMk/>
            <pc:sldMk cId="366324937" sldId="1321"/>
            <ac:picMk id="95" creationId="{7A5EE7C4-57B2-411F-AFE2-CA078487C373}"/>
          </ac:picMkLst>
        </pc:picChg>
        <pc:picChg chg="add mod">
          <ac:chgData name="Margaux Buguet" userId="74922053-cbe8-4ba8-8604-fd689a4c4859" providerId="ADAL" clId="{72CA06CC-D474-47B6-AD49-E75C03854F4F}" dt="2021-04-28T13:46:44.766" v="1611" actId="1076"/>
          <ac:picMkLst>
            <pc:docMk/>
            <pc:sldMk cId="366324937" sldId="1321"/>
            <ac:picMk id="98" creationId="{0224D6EC-9032-4E4F-B8D8-E87E9A5A4CDE}"/>
          </ac:picMkLst>
        </pc:picChg>
        <pc:picChg chg="add mod">
          <ac:chgData name="Margaux Buguet" userId="74922053-cbe8-4ba8-8604-fd689a4c4859" providerId="ADAL" clId="{72CA06CC-D474-47B6-AD49-E75C03854F4F}" dt="2021-04-28T13:46:44.766" v="1611" actId="1076"/>
          <ac:picMkLst>
            <pc:docMk/>
            <pc:sldMk cId="366324937" sldId="1321"/>
            <ac:picMk id="101" creationId="{0115E6E0-42DB-4E71-8ADB-AEEC37C37C85}"/>
          </ac:picMkLst>
        </pc:picChg>
      </pc:sldChg>
      <pc:sldChg chg="add del">
        <pc:chgData name="Margaux Buguet" userId="74922053-cbe8-4ba8-8604-fd689a4c4859" providerId="ADAL" clId="{72CA06CC-D474-47B6-AD49-E75C03854F4F}" dt="2021-04-28T13:45:24.895" v="1592"/>
        <pc:sldMkLst>
          <pc:docMk/>
          <pc:sldMk cId="1236374953" sldId="1322"/>
        </pc:sldMkLst>
      </pc:sldChg>
      <pc:sldChg chg="add del">
        <pc:chgData name="Margaux Buguet" userId="74922053-cbe8-4ba8-8604-fd689a4c4859" providerId="ADAL" clId="{72CA06CC-D474-47B6-AD49-E75C03854F4F}" dt="2021-04-28T17:18:58.191" v="3961" actId="2696"/>
        <pc:sldMkLst>
          <pc:docMk/>
          <pc:sldMk cId="1551161366" sldId="1599"/>
        </pc:sldMkLst>
      </pc:sldChg>
      <pc:sldChg chg="add del">
        <pc:chgData name="Margaux Buguet" userId="74922053-cbe8-4ba8-8604-fd689a4c4859" providerId="ADAL" clId="{72CA06CC-D474-47B6-AD49-E75C03854F4F}" dt="2021-04-29T11:38:24.153" v="5673" actId="2696"/>
        <pc:sldMkLst>
          <pc:docMk/>
          <pc:sldMk cId="2434774248" sldId="1679"/>
        </pc:sldMkLst>
      </pc:sldChg>
      <pc:sldChg chg="addSp modSp add del">
        <pc:chgData name="Margaux Buguet" userId="74922053-cbe8-4ba8-8604-fd689a4c4859" providerId="ADAL" clId="{72CA06CC-D474-47B6-AD49-E75C03854F4F}" dt="2021-05-03T13:41:38.890" v="7308" actId="2696"/>
        <pc:sldMkLst>
          <pc:docMk/>
          <pc:sldMk cId="3132563337" sldId="1681"/>
        </pc:sldMkLst>
        <pc:spChg chg="add mod">
          <ac:chgData name="Margaux Buguet" userId="74922053-cbe8-4ba8-8604-fd689a4c4859" providerId="ADAL" clId="{72CA06CC-D474-47B6-AD49-E75C03854F4F}" dt="2021-04-28T16:50:35.709" v="3181" actId="1076"/>
          <ac:spMkLst>
            <pc:docMk/>
            <pc:sldMk cId="3132563337" sldId="1681"/>
            <ac:spMk id="5" creationId="{35A51D3F-3738-4F5B-9FBF-026EE5C9C293}"/>
          </ac:spMkLst>
        </pc:spChg>
      </pc:sldChg>
      <pc:sldChg chg="add del">
        <pc:chgData name="Margaux Buguet" userId="74922053-cbe8-4ba8-8604-fd689a4c4859" providerId="ADAL" clId="{72CA06CC-D474-47B6-AD49-E75C03854F4F}" dt="2021-04-28T17:23:24.376" v="4098" actId="2696"/>
        <pc:sldMkLst>
          <pc:docMk/>
          <pc:sldMk cId="1006047829" sldId="1684"/>
        </pc:sldMkLst>
      </pc:sldChg>
      <pc:sldChg chg="add del">
        <pc:chgData name="Margaux Buguet" userId="74922053-cbe8-4ba8-8604-fd689a4c4859" providerId="ADAL" clId="{72CA06CC-D474-47B6-AD49-E75C03854F4F}" dt="2021-04-28T14:22:04.113" v="1979" actId="2696"/>
        <pc:sldMkLst>
          <pc:docMk/>
          <pc:sldMk cId="227172419" sldId="1686"/>
        </pc:sldMkLst>
      </pc:sldChg>
      <pc:sldChg chg="addSp modSp add del ord">
        <pc:chgData name="Margaux Buguet" userId="74922053-cbe8-4ba8-8604-fd689a4c4859" providerId="ADAL" clId="{72CA06CC-D474-47B6-AD49-E75C03854F4F}" dt="2021-04-29T11:57:56.358" v="6028" actId="2696"/>
        <pc:sldMkLst>
          <pc:docMk/>
          <pc:sldMk cId="3595475338" sldId="1686"/>
        </pc:sldMkLst>
        <pc:spChg chg="add mod">
          <ac:chgData name="Margaux Buguet" userId="74922053-cbe8-4ba8-8604-fd689a4c4859" providerId="ADAL" clId="{72CA06CC-D474-47B6-AD49-E75C03854F4F}" dt="2021-04-28T17:34:24.711" v="4443" actId="20577"/>
          <ac:spMkLst>
            <pc:docMk/>
            <pc:sldMk cId="3595475338" sldId="1686"/>
            <ac:spMk id="3" creationId="{794D52A5-A982-4B7D-ADA0-EF513CDDA110}"/>
          </ac:spMkLst>
        </pc:spChg>
      </pc:sldChg>
      <pc:sldChg chg="add del ord">
        <pc:chgData name="Margaux Buguet" userId="74922053-cbe8-4ba8-8604-fd689a4c4859" providerId="ADAL" clId="{72CA06CC-D474-47B6-AD49-E75C03854F4F}" dt="2021-04-29T12:06:22.848" v="6154" actId="2696"/>
        <pc:sldMkLst>
          <pc:docMk/>
          <pc:sldMk cId="3251089846" sldId="1687"/>
        </pc:sldMkLst>
      </pc:sldChg>
      <pc:sldChg chg="add del ord">
        <pc:chgData name="Margaux Buguet" userId="74922053-cbe8-4ba8-8604-fd689a4c4859" providerId="ADAL" clId="{72CA06CC-D474-47B6-AD49-E75C03854F4F}" dt="2021-04-29T12:06:23.612" v="6155" actId="2696"/>
        <pc:sldMkLst>
          <pc:docMk/>
          <pc:sldMk cId="111578738" sldId="1688"/>
        </pc:sldMkLst>
      </pc:sldChg>
      <pc:sldChg chg="add del ord">
        <pc:chgData name="Margaux Buguet" userId="74922053-cbe8-4ba8-8604-fd689a4c4859" providerId="ADAL" clId="{72CA06CC-D474-47B6-AD49-E75C03854F4F}" dt="2021-04-29T12:06:24.390" v="6156" actId="2696"/>
        <pc:sldMkLst>
          <pc:docMk/>
          <pc:sldMk cId="2238620343" sldId="1689"/>
        </pc:sldMkLst>
      </pc:sldChg>
      <pc:sldChg chg="add del">
        <pc:chgData name="Margaux Buguet" userId="74922053-cbe8-4ba8-8604-fd689a4c4859" providerId="ADAL" clId="{72CA06CC-D474-47B6-AD49-E75C03854F4F}" dt="2021-04-28T14:08:55.973" v="1753" actId="2696"/>
        <pc:sldMkLst>
          <pc:docMk/>
          <pc:sldMk cId="771988458" sldId="1691"/>
        </pc:sldMkLst>
      </pc:sldChg>
      <pc:sldChg chg="add del">
        <pc:chgData name="Margaux Buguet" userId="74922053-cbe8-4ba8-8604-fd689a4c4859" providerId="ADAL" clId="{72CA06CC-D474-47B6-AD49-E75C03854F4F}" dt="2021-04-28T14:08:57.477" v="1754" actId="2696"/>
        <pc:sldMkLst>
          <pc:docMk/>
          <pc:sldMk cId="1096549594" sldId="1692"/>
        </pc:sldMkLst>
      </pc:sldChg>
      <pc:sldChg chg="add del">
        <pc:chgData name="Margaux Buguet" userId="74922053-cbe8-4ba8-8604-fd689a4c4859" providerId="ADAL" clId="{72CA06CC-D474-47B6-AD49-E75C03854F4F}" dt="2021-04-28T14:15:52.459" v="1866" actId="2696"/>
        <pc:sldMkLst>
          <pc:docMk/>
          <pc:sldMk cId="2420226834" sldId="1693"/>
        </pc:sldMkLst>
      </pc:sldChg>
      <pc:sldChg chg="add del">
        <pc:chgData name="Margaux Buguet" userId="74922053-cbe8-4ba8-8604-fd689a4c4859" providerId="ADAL" clId="{72CA06CC-D474-47B6-AD49-E75C03854F4F}" dt="2021-04-28T14:15:54.133" v="1867" actId="2696"/>
        <pc:sldMkLst>
          <pc:docMk/>
          <pc:sldMk cId="1035652750" sldId="1694"/>
        </pc:sldMkLst>
      </pc:sldChg>
      <pc:sldChg chg="add del">
        <pc:chgData name="Margaux Buguet" userId="74922053-cbe8-4ba8-8604-fd689a4c4859" providerId="ADAL" clId="{72CA06CC-D474-47B6-AD49-E75C03854F4F}" dt="2021-04-28T14:17:28.210" v="1896" actId="2696"/>
        <pc:sldMkLst>
          <pc:docMk/>
          <pc:sldMk cId="2254581373" sldId="1695"/>
        </pc:sldMkLst>
      </pc:sldChg>
      <pc:sldChg chg="delSp add del">
        <pc:chgData name="Margaux Buguet" userId="74922053-cbe8-4ba8-8604-fd689a4c4859" providerId="ADAL" clId="{72CA06CC-D474-47B6-AD49-E75C03854F4F}" dt="2021-04-28T14:21:50.849" v="1975" actId="2696"/>
        <pc:sldMkLst>
          <pc:docMk/>
          <pc:sldMk cId="469733278" sldId="1705"/>
        </pc:sldMkLst>
        <pc:spChg chg="del">
          <ac:chgData name="Margaux Buguet" userId="74922053-cbe8-4ba8-8604-fd689a4c4859" providerId="ADAL" clId="{72CA06CC-D474-47B6-AD49-E75C03854F4F}" dt="2021-04-28T14:20:28.386" v="1957" actId="478"/>
          <ac:spMkLst>
            <pc:docMk/>
            <pc:sldMk cId="469733278" sldId="1705"/>
            <ac:spMk id="3" creationId="{00000000-0000-0000-0000-000000000000}"/>
          </ac:spMkLst>
        </pc:spChg>
        <pc:spChg chg="del">
          <ac:chgData name="Margaux Buguet" userId="74922053-cbe8-4ba8-8604-fd689a4c4859" providerId="ADAL" clId="{72CA06CC-D474-47B6-AD49-E75C03854F4F}" dt="2021-04-28T14:20:28.386" v="1957" actId="478"/>
          <ac:spMkLst>
            <pc:docMk/>
            <pc:sldMk cId="469733278" sldId="1705"/>
            <ac:spMk id="21" creationId="{18B44535-DD3B-42FA-8615-3CA66C0B89D7}"/>
          </ac:spMkLst>
        </pc:spChg>
        <pc:spChg chg="del">
          <ac:chgData name="Margaux Buguet" userId="74922053-cbe8-4ba8-8604-fd689a4c4859" providerId="ADAL" clId="{72CA06CC-D474-47B6-AD49-E75C03854F4F}" dt="2021-04-28T14:20:28.386" v="1957" actId="478"/>
          <ac:spMkLst>
            <pc:docMk/>
            <pc:sldMk cId="469733278" sldId="1705"/>
            <ac:spMk id="27" creationId="{00000000-0000-0000-0000-000000000000}"/>
          </ac:spMkLst>
        </pc:spChg>
        <pc:spChg chg="del">
          <ac:chgData name="Margaux Buguet" userId="74922053-cbe8-4ba8-8604-fd689a4c4859" providerId="ADAL" clId="{72CA06CC-D474-47B6-AD49-E75C03854F4F}" dt="2021-04-28T14:20:28.386" v="1957" actId="478"/>
          <ac:spMkLst>
            <pc:docMk/>
            <pc:sldMk cId="469733278" sldId="1705"/>
            <ac:spMk id="37" creationId="{00000000-0000-0000-0000-000000000000}"/>
          </ac:spMkLst>
        </pc:spChg>
        <pc:spChg chg="del">
          <ac:chgData name="Margaux Buguet" userId="74922053-cbe8-4ba8-8604-fd689a4c4859" providerId="ADAL" clId="{72CA06CC-D474-47B6-AD49-E75C03854F4F}" dt="2021-04-28T14:20:28.386" v="1957" actId="478"/>
          <ac:spMkLst>
            <pc:docMk/>
            <pc:sldMk cId="469733278" sldId="1705"/>
            <ac:spMk id="38" creationId="{00000000-0000-0000-0000-000000000000}"/>
          </ac:spMkLst>
        </pc:spChg>
        <pc:spChg chg="del">
          <ac:chgData name="Margaux Buguet" userId="74922053-cbe8-4ba8-8604-fd689a4c4859" providerId="ADAL" clId="{72CA06CC-D474-47B6-AD49-E75C03854F4F}" dt="2021-04-28T14:20:28.386" v="1957" actId="478"/>
          <ac:spMkLst>
            <pc:docMk/>
            <pc:sldMk cId="469733278" sldId="1705"/>
            <ac:spMk id="45" creationId="{00000000-0000-0000-0000-000000000000}"/>
          </ac:spMkLst>
        </pc:spChg>
        <pc:spChg chg="del">
          <ac:chgData name="Margaux Buguet" userId="74922053-cbe8-4ba8-8604-fd689a4c4859" providerId="ADAL" clId="{72CA06CC-D474-47B6-AD49-E75C03854F4F}" dt="2021-04-28T14:20:28.386" v="1957" actId="478"/>
          <ac:spMkLst>
            <pc:docMk/>
            <pc:sldMk cId="469733278" sldId="1705"/>
            <ac:spMk id="72" creationId="{00000000-0000-0000-0000-000000000000}"/>
          </ac:spMkLst>
        </pc:spChg>
        <pc:spChg chg="del">
          <ac:chgData name="Margaux Buguet" userId="74922053-cbe8-4ba8-8604-fd689a4c4859" providerId="ADAL" clId="{72CA06CC-D474-47B6-AD49-E75C03854F4F}" dt="2021-04-28T14:20:28.386" v="1957" actId="478"/>
          <ac:spMkLst>
            <pc:docMk/>
            <pc:sldMk cId="469733278" sldId="1705"/>
            <ac:spMk id="74" creationId="{00000000-0000-0000-0000-000000000000}"/>
          </ac:spMkLst>
        </pc:spChg>
        <pc:spChg chg="del">
          <ac:chgData name="Margaux Buguet" userId="74922053-cbe8-4ba8-8604-fd689a4c4859" providerId="ADAL" clId="{72CA06CC-D474-47B6-AD49-E75C03854F4F}" dt="2021-04-28T14:20:28.386" v="1957" actId="478"/>
          <ac:spMkLst>
            <pc:docMk/>
            <pc:sldMk cId="469733278" sldId="1705"/>
            <ac:spMk id="77" creationId="{00000000-0000-0000-0000-000000000000}"/>
          </ac:spMkLst>
        </pc:spChg>
        <pc:picChg chg="del">
          <ac:chgData name="Margaux Buguet" userId="74922053-cbe8-4ba8-8604-fd689a4c4859" providerId="ADAL" clId="{72CA06CC-D474-47B6-AD49-E75C03854F4F}" dt="2021-04-28T14:20:28.386" v="1957" actId="478"/>
          <ac:picMkLst>
            <pc:docMk/>
            <pc:sldMk cId="469733278" sldId="1705"/>
            <ac:picMk id="11" creationId="{00000000-0000-0000-0000-000000000000}"/>
          </ac:picMkLst>
        </pc:picChg>
        <pc:picChg chg="del">
          <ac:chgData name="Margaux Buguet" userId="74922053-cbe8-4ba8-8604-fd689a4c4859" providerId="ADAL" clId="{72CA06CC-D474-47B6-AD49-E75C03854F4F}" dt="2021-04-28T14:20:28.386" v="1957" actId="478"/>
          <ac:picMkLst>
            <pc:docMk/>
            <pc:sldMk cId="469733278" sldId="1705"/>
            <ac:picMk id="13" creationId="{00000000-0000-0000-0000-000000000000}"/>
          </ac:picMkLst>
        </pc:picChg>
        <pc:picChg chg="del">
          <ac:chgData name="Margaux Buguet" userId="74922053-cbe8-4ba8-8604-fd689a4c4859" providerId="ADAL" clId="{72CA06CC-D474-47B6-AD49-E75C03854F4F}" dt="2021-04-28T14:20:28.386" v="1957" actId="478"/>
          <ac:picMkLst>
            <pc:docMk/>
            <pc:sldMk cId="469733278" sldId="1705"/>
            <ac:picMk id="1026" creationId="{00000000-0000-0000-0000-000000000000}"/>
          </ac:picMkLst>
        </pc:picChg>
        <pc:picChg chg="del">
          <ac:chgData name="Margaux Buguet" userId="74922053-cbe8-4ba8-8604-fd689a4c4859" providerId="ADAL" clId="{72CA06CC-D474-47B6-AD49-E75C03854F4F}" dt="2021-04-28T14:20:28.386" v="1957" actId="478"/>
          <ac:picMkLst>
            <pc:docMk/>
            <pc:sldMk cId="469733278" sldId="1705"/>
            <ac:picMk id="1040" creationId="{00000000-0000-0000-0000-000000000000}"/>
          </ac:picMkLst>
        </pc:picChg>
        <pc:picChg chg="del">
          <ac:chgData name="Margaux Buguet" userId="74922053-cbe8-4ba8-8604-fd689a4c4859" providerId="ADAL" clId="{72CA06CC-D474-47B6-AD49-E75C03854F4F}" dt="2021-04-28T14:20:28.386" v="1957" actId="478"/>
          <ac:picMkLst>
            <pc:docMk/>
            <pc:sldMk cId="469733278" sldId="1705"/>
            <ac:picMk id="1042" creationId="{00000000-0000-0000-0000-000000000000}"/>
          </ac:picMkLst>
        </pc:picChg>
        <pc:picChg chg="del">
          <ac:chgData name="Margaux Buguet" userId="74922053-cbe8-4ba8-8604-fd689a4c4859" providerId="ADAL" clId="{72CA06CC-D474-47B6-AD49-E75C03854F4F}" dt="2021-04-28T14:20:28.386" v="1957" actId="478"/>
          <ac:picMkLst>
            <pc:docMk/>
            <pc:sldMk cId="469733278" sldId="1705"/>
            <ac:picMk id="1044" creationId="{00000000-0000-0000-0000-000000000000}"/>
          </ac:picMkLst>
        </pc:picChg>
        <pc:picChg chg="del">
          <ac:chgData name="Margaux Buguet" userId="74922053-cbe8-4ba8-8604-fd689a4c4859" providerId="ADAL" clId="{72CA06CC-D474-47B6-AD49-E75C03854F4F}" dt="2021-04-28T14:20:28.386" v="1957" actId="478"/>
          <ac:picMkLst>
            <pc:docMk/>
            <pc:sldMk cId="469733278" sldId="1705"/>
            <ac:picMk id="1046" creationId="{00000000-0000-0000-0000-000000000000}"/>
          </ac:picMkLst>
        </pc:picChg>
        <pc:picChg chg="del">
          <ac:chgData name="Margaux Buguet" userId="74922053-cbe8-4ba8-8604-fd689a4c4859" providerId="ADAL" clId="{72CA06CC-D474-47B6-AD49-E75C03854F4F}" dt="2021-04-28T14:20:28.386" v="1957" actId="478"/>
          <ac:picMkLst>
            <pc:docMk/>
            <pc:sldMk cId="469733278" sldId="1705"/>
            <ac:picMk id="1050" creationId="{00000000-0000-0000-0000-000000000000}"/>
          </ac:picMkLst>
        </pc:picChg>
        <pc:picChg chg="del">
          <ac:chgData name="Margaux Buguet" userId="74922053-cbe8-4ba8-8604-fd689a4c4859" providerId="ADAL" clId="{72CA06CC-D474-47B6-AD49-E75C03854F4F}" dt="2021-04-28T14:20:28.386" v="1957" actId="478"/>
          <ac:picMkLst>
            <pc:docMk/>
            <pc:sldMk cId="469733278" sldId="1705"/>
            <ac:picMk id="5122" creationId="{00000000-0000-0000-0000-000000000000}"/>
          </ac:picMkLst>
        </pc:picChg>
        <pc:picChg chg="del">
          <ac:chgData name="Margaux Buguet" userId="74922053-cbe8-4ba8-8604-fd689a4c4859" providerId="ADAL" clId="{72CA06CC-D474-47B6-AD49-E75C03854F4F}" dt="2021-04-28T14:20:28.386" v="1957" actId="478"/>
          <ac:picMkLst>
            <pc:docMk/>
            <pc:sldMk cId="469733278" sldId="1705"/>
            <ac:picMk id="5124" creationId="{00000000-0000-0000-0000-000000000000}"/>
          </ac:picMkLst>
        </pc:picChg>
        <pc:picChg chg="del">
          <ac:chgData name="Margaux Buguet" userId="74922053-cbe8-4ba8-8604-fd689a4c4859" providerId="ADAL" clId="{72CA06CC-D474-47B6-AD49-E75C03854F4F}" dt="2021-04-28T14:20:28.386" v="1957" actId="478"/>
          <ac:picMkLst>
            <pc:docMk/>
            <pc:sldMk cId="469733278" sldId="1705"/>
            <ac:picMk id="5130" creationId="{00000000-0000-0000-0000-000000000000}"/>
          </ac:picMkLst>
        </pc:picChg>
        <pc:picChg chg="del">
          <ac:chgData name="Margaux Buguet" userId="74922053-cbe8-4ba8-8604-fd689a4c4859" providerId="ADAL" clId="{72CA06CC-D474-47B6-AD49-E75C03854F4F}" dt="2021-04-28T14:20:28.386" v="1957" actId="478"/>
          <ac:picMkLst>
            <pc:docMk/>
            <pc:sldMk cId="469733278" sldId="1705"/>
            <ac:picMk id="5136" creationId="{00000000-0000-0000-0000-000000000000}"/>
          </ac:picMkLst>
        </pc:picChg>
      </pc:sldChg>
      <pc:sldChg chg="add del">
        <pc:chgData name="Margaux Buguet" userId="74922053-cbe8-4ba8-8604-fd689a4c4859" providerId="ADAL" clId="{72CA06CC-D474-47B6-AD49-E75C03854F4F}" dt="2021-04-28T14:21:52.293" v="1976" actId="2696"/>
        <pc:sldMkLst>
          <pc:docMk/>
          <pc:sldMk cId="656084892" sldId="1706"/>
        </pc:sldMkLst>
      </pc:sldChg>
      <pc:sldChg chg="modSp add del">
        <pc:chgData name="Margaux Buguet" userId="74922053-cbe8-4ba8-8604-fd689a4c4859" providerId="ADAL" clId="{72CA06CC-D474-47B6-AD49-E75C03854F4F}" dt="2021-04-28T14:26:51.740" v="2055" actId="2696"/>
        <pc:sldMkLst>
          <pc:docMk/>
          <pc:sldMk cId="618103851" sldId="1709"/>
        </pc:sldMkLst>
        <pc:spChg chg="mod">
          <ac:chgData name="Margaux Buguet" userId="74922053-cbe8-4ba8-8604-fd689a4c4859" providerId="ADAL" clId="{72CA06CC-D474-47B6-AD49-E75C03854F4F}" dt="2021-04-28T14:21:56.997" v="1977" actId="1076"/>
          <ac:spMkLst>
            <pc:docMk/>
            <pc:sldMk cId="618103851" sldId="1709"/>
            <ac:spMk id="129" creationId="{663E0649-4487-4215-9024-642D0DDE9C3E}"/>
          </ac:spMkLst>
        </pc:spChg>
      </pc:sldChg>
      <pc:sldChg chg="add del">
        <pc:chgData name="Margaux Buguet" userId="74922053-cbe8-4ba8-8604-fd689a4c4859" providerId="ADAL" clId="{72CA06CC-D474-47B6-AD49-E75C03854F4F}" dt="2021-04-28T14:21:58.862" v="1978" actId="2696"/>
        <pc:sldMkLst>
          <pc:docMk/>
          <pc:sldMk cId="1177547179" sldId="1710"/>
        </pc:sldMkLst>
      </pc:sldChg>
      <pc:sldChg chg="addSp delSp modSp add">
        <pc:chgData name="Margaux Buguet" userId="74922053-cbe8-4ba8-8604-fd689a4c4859" providerId="ADAL" clId="{72CA06CC-D474-47B6-AD49-E75C03854F4F}" dt="2021-04-28T14:30:29.999" v="2151" actId="20577"/>
        <pc:sldMkLst>
          <pc:docMk/>
          <pc:sldMk cId="1265282725" sldId="1711"/>
        </pc:sldMkLst>
        <pc:spChg chg="mod">
          <ac:chgData name="Margaux Buguet" userId="74922053-cbe8-4ba8-8604-fd689a4c4859" providerId="ADAL" clId="{72CA06CC-D474-47B6-AD49-E75C03854F4F}" dt="2021-04-28T14:30:29.999" v="2151" actId="20577"/>
          <ac:spMkLst>
            <pc:docMk/>
            <pc:sldMk cId="1265282725" sldId="1711"/>
            <ac:spMk id="2" creationId="{C084B293-B3FD-4F92-B8B9-085811E83334}"/>
          </ac:spMkLst>
        </pc:spChg>
        <pc:spChg chg="add mod">
          <ac:chgData name="Margaux Buguet" userId="74922053-cbe8-4ba8-8604-fd689a4c4859" providerId="ADAL" clId="{72CA06CC-D474-47B6-AD49-E75C03854F4F}" dt="2021-04-28T14:06:24.980" v="1689" actId="2711"/>
          <ac:spMkLst>
            <pc:docMk/>
            <pc:sldMk cId="1265282725" sldId="1711"/>
            <ac:spMk id="5" creationId="{9361104D-5D13-459B-A99A-40892E7FFE76}"/>
          </ac:spMkLst>
        </pc:spChg>
        <pc:spChg chg="add mod">
          <ac:chgData name="Margaux Buguet" userId="74922053-cbe8-4ba8-8604-fd689a4c4859" providerId="ADAL" clId="{72CA06CC-D474-47B6-AD49-E75C03854F4F}" dt="2021-04-28T14:06:24.980" v="1689" actId="2711"/>
          <ac:spMkLst>
            <pc:docMk/>
            <pc:sldMk cId="1265282725" sldId="1711"/>
            <ac:spMk id="6" creationId="{85ACCD48-3299-4CA4-AB13-E9C8655D01D2}"/>
          </ac:spMkLst>
        </pc:spChg>
        <pc:spChg chg="add mod">
          <ac:chgData name="Margaux Buguet" userId="74922053-cbe8-4ba8-8604-fd689a4c4859" providerId="ADAL" clId="{72CA06CC-D474-47B6-AD49-E75C03854F4F}" dt="2021-04-28T14:06:24.980" v="1689" actId="2711"/>
          <ac:spMkLst>
            <pc:docMk/>
            <pc:sldMk cId="1265282725" sldId="1711"/>
            <ac:spMk id="7" creationId="{ACAF2387-7C95-46E5-BCBC-7449DDE7D150}"/>
          </ac:spMkLst>
        </pc:spChg>
        <pc:spChg chg="add mod">
          <ac:chgData name="Margaux Buguet" userId="74922053-cbe8-4ba8-8604-fd689a4c4859" providerId="ADAL" clId="{72CA06CC-D474-47B6-AD49-E75C03854F4F}" dt="2021-04-28T14:06:24.980" v="1689" actId="2711"/>
          <ac:spMkLst>
            <pc:docMk/>
            <pc:sldMk cId="1265282725" sldId="1711"/>
            <ac:spMk id="8" creationId="{C0F72649-CA63-4B02-A3FB-E4E5F43DD395}"/>
          </ac:spMkLst>
        </pc:spChg>
        <pc:spChg chg="del">
          <ac:chgData name="Margaux Buguet" userId="74922053-cbe8-4ba8-8604-fd689a4c4859" providerId="ADAL" clId="{72CA06CC-D474-47B6-AD49-E75C03854F4F}" dt="2021-04-28T14:03:06.879" v="1650" actId="478"/>
          <ac:spMkLst>
            <pc:docMk/>
            <pc:sldMk cId="1265282725" sldId="1711"/>
            <ac:spMk id="10" creationId="{16EB5C83-90BC-4459-8174-DEF54448BD06}"/>
          </ac:spMkLst>
        </pc:spChg>
        <pc:spChg chg="add mod">
          <ac:chgData name="Margaux Buguet" userId="74922053-cbe8-4ba8-8604-fd689a4c4859" providerId="ADAL" clId="{72CA06CC-D474-47B6-AD49-E75C03854F4F}" dt="2021-04-28T14:06:24.980" v="1689" actId="2711"/>
          <ac:spMkLst>
            <pc:docMk/>
            <pc:sldMk cId="1265282725" sldId="1711"/>
            <ac:spMk id="11" creationId="{648C0CC7-FDAE-441F-85D7-3DF41440090A}"/>
          </ac:spMkLst>
        </pc:spChg>
        <pc:spChg chg="add mod">
          <ac:chgData name="Margaux Buguet" userId="74922053-cbe8-4ba8-8604-fd689a4c4859" providerId="ADAL" clId="{72CA06CC-D474-47B6-AD49-E75C03854F4F}" dt="2021-04-28T14:06:24.980" v="1689" actId="2711"/>
          <ac:spMkLst>
            <pc:docMk/>
            <pc:sldMk cId="1265282725" sldId="1711"/>
            <ac:spMk id="12" creationId="{A36BF7BE-7D3A-40FB-875E-84A498CDAD0B}"/>
          </ac:spMkLst>
        </pc:spChg>
        <pc:spChg chg="add mod">
          <ac:chgData name="Margaux Buguet" userId="74922053-cbe8-4ba8-8604-fd689a4c4859" providerId="ADAL" clId="{72CA06CC-D474-47B6-AD49-E75C03854F4F}" dt="2021-04-28T14:06:24.980" v="1689" actId="2711"/>
          <ac:spMkLst>
            <pc:docMk/>
            <pc:sldMk cId="1265282725" sldId="1711"/>
            <ac:spMk id="14" creationId="{26398CE9-B956-4EC7-95BD-8FDB6A60D42B}"/>
          </ac:spMkLst>
        </pc:spChg>
        <pc:spChg chg="add mod">
          <ac:chgData name="Margaux Buguet" userId="74922053-cbe8-4ba8-8604-fd689a4c4859" providerId="ADAL" clId="{72CA06CC-D474-47B6-AD49-E75C03854F4F}" dt="2021-04-28T14:08:51.251" v="1751" actId="1076"/>
          <ac:spMkLst>
            <pc:docMk/>
            <pc:sldMk cId="1265282725" sldId="1711"/>
            <ac:spMk id="16" creationId="{AB36FCC5-ECA2-418F-84DC-E6734C05A3EF}"/>
          </ac:spMkLst>
        </pc:spChg>
        <pc:spChg chg="add mod">
          <ac:chgData name="Margaux Buguet" userId="74922053-cbe8-4ba8-8604-fd689a4c4859" providerId="ADAL" clId="{72CA06CC-D474-47B6-AD49-E75C03854F4F}" dt="2021-04-28T14:07:40.403" v="1721" actId="1076"/>
          <ac:spMkLst>
            <pc:docMk/>
            <pc:sldMk cId="1265282725" sldId="1711"/>
            <ac:spMk id="18" creationId="{7EB64D37-6D70-4096-BD3A-D5346DD6E7FE}"/>
          </ac:spMkLst>
        </pc:spChg>
        <pc:spChg chg="add mod">
          <ac:chgData name="Margaux Buguet" userId="74922053-cbe8-4ba8-8604-fd689a4c4859" providerId="ADAL" clId="{72CA06CC-D474-47B6-AD49-E75C03854F4F}" dt="2021-04-28T14:07:16.963" v="1710" actId="1076"/>
          <ac:spMkLst>
            <pc:docMk/>
            <pc:sldMk cId="1265282725" sldId="1711"/>
            <ac:spMk id="21" creationId="{A6E0F39D-4BA5-4D90-97BC-1242FD386A67}"/>
          </ac:spMkLst>
        </pc:spChg>
        <pc:spChg chg="add mod">
          <ac:chgData name="Margaux Buguet" userId="74922053-cbe8-4ba8-8604-fd689a4c4859" providerId="ADAL" clId="{72CA06CC-D474-47B6-AD49-E75C03854F4F}" dt="2021-04-28T14:07:25.296" v="1714" actId="1076"/>
          <ac:spMkLst>
            <pc:docMk/>
            <pc:sldMk cId="1265282725" sldId="1711"/>
            <ac:spMk id="23" creationId="{EE59069F-341C-4613-A7BE-DDADF5C02CCB}"/>
          </ac:spMkLst>
        </pc:spChg>
        <pc:spChg chg="add mod">
          <ac:chgData name="Margaux Buguet" userId="74922053-cbe8-4ba8-8604-fd689a4c4859" providerId="ADAL" clId="{72CA06CC-D474-47B6-AD49-E75C03854F4F}" dt="2021-04-28T14:07:55.275" v="1728" actId="207"/>
          <ac:spMkLst>
            <pc:docMk/>
            <pc:sldMk cId="1265282725" sldId="1711"/>
            <ac:spMk id="25" creationId="{9DDEB4AB-9AAA-41F1-B5E1-E6775FF6518E}"/>
          </ac:spMkLst>
        </pc:spChg>
        <pc:spChg chg="add del mod">
          <ac:chgData name="Margaux Buguet" userId="74922053-cbe8-4ba8-8604-fd689a4c4859" providerId="ADAL" clId="{72CA06CC-D474-47B6-AD49-E75C03854F4F}" dt="2021-04-28T14:08:32.989" v="1744" actId="478"/>
          <ac:spMkLst>
            <pc:docMk/>
            <pc:sldMk cId="1265282725" sldId="1711"/>
            <ac:spMk id="26" creationId="{C4F138DF-57CC-49DF-A549-B89BA5579866}"/>
          </ac:spMkLst>
        </pc:spChg>
        <pc:spChg chg="add del mod">
          <ac:chgData name="Margaux Buguet" userId="74922053-cbe8-4ba8-8604-fd689a4c4859" providerId="ADAL" clId="{72CA06CC-D474-47B6-AD49-E75C03854F4F}" dt="2021-04-28T14:08:30.792" v="1743" actId="478"/>
          <ac:spMkLst>
            <pc:docMk/>
            <pc:sldMk cId="1265282725" sldId="1711"/>
            <ac:spMk id="28" creationId="{3D3FF4F5-E17D-462E-B633-36A788402E9C}"/>
          </ac:spMkLst>
        </pc:spChg>
        <pc:spChg chg="add mod">
          <ac:chgData name="Margaux Buguet" userId="74922053-cbe8-4ba8-8604-fd689a4c4859" providerId="ADAL" clId="{72CA06CC-D474-47B6-AD49-E75C03854F4F}" dt="2021-04-28T14:08:14.018" v="1736" actId="1076"/>
          <ac:spMkLst>
            <pc:docMk/>
            <pc:sldMk cId="1265282725" sldId="1711"/>
            <ac:spMk id="29" creationId="{4946D821-F8F0-430C-B839-4D9E2B54AFA2}"/>
          </ac:spMkLst>
        </pc:spChg>
        <pc:spChg chg="add mod">
          <ac:chgData name="Margaux Buguet" userId="74922053-cbe8-4ba8-8604-fd689a4c4859" providerId="ADAL" clId="{72CA06CC-D474-47B6-AD49-E75C03854F4F}" dt="2021-04-28T14:07:35.812" v="1719" actId="1076"/>
          <ac:spMkLst>
            <pc:docMk/>
            <pc:sldMk cId="1265282725" sldId="1711"/>
            <ac:spMk id="31" creationId="{1113786A-5193-49B9-AD8F-44CF67387649}"/>
          </ac:spMkLst>
        </pc:spChg>
        <pc:spChg chg="mod">
          <ac:chgData name="Margaux Buguet" userId="74922053-cbe8-4ba8-8604-fd689a4c4859" providerId="ADAL" clId="{72CA06CC-D474-47B6-AD49-E75C03854F4F}" dt="2021-04-28T14:11:27.301" v="1780" actId="1076"/>
          <ac:spMkLst>
            <pc:docMk/>
            <pc:sldMk cId="1265282725" sldId="1711"/>
            <ac:spMk id="34" creationId="{AE3529EC-1153-4C78-A824-7C5865CB0136}"/>
          </ac:spMkLst>
        </pc:spChg>
        <pc:grpChg chg="add mod">
          <ac:chgData name="Margaux Buguet" userId="74922053-cbe8-4ba8-8604-fd689a4c4859" providerId="ADAL" clId="{72CA06CC-D474-47B6-AD49-E75C03854F4F}" dt="2021-04-28T14:10:54.911" v="1767" actId="1076"/>
          <ac:grpSpMkLst>
            <pc:docMk/>
            <pc:sldMk cId="1265282725" sldId="1711"/>
            <ac:grpSpMk id="32" creationId="{EC91BC33-A389-465C-8C31-12142DC0B0DC}"/>
          </ac:grpSpMkLst>
        </pc:grpChg>
        <pc:graphicFrameChg chg="del">
          <ac:chgData name="Margaux Buguet" userId="74922053-cbe8-4ba8-8604-fd689a4c4859" providerId="ADAL" clId="{72CA06CC-D474-47B6-AD49-E75C03854F4F}" dt="2021-04-28T14:03:06.879" v="1650" actId="478"/>
          <ac:graphicFrameMkLst>
            <pc:docMk/>
            <pc:sldMk cId="1265282725" sldId="1711"/>
            <ac:graphicFrameMk id="9" creationId="{DD7D151F-A607-45F6-8618-3F9F56AA5F32}"/>
          </ac:graphicFrameMkLst>
        </pc:graphicFrameChg>
        <pc:graphicFrameChg chg="add mod">
          <ac:chgData name="Margaux Buguet" userId="74922053-cbe8-4ba8-8604-fd689a4c4859" providerId="ADAL" clId="{72CA06CC-D474-47B6-AD49-E75C03854F4F}" dt="2021-04-28T14:06:24.980" v="1689" actId="2711"/>
          <ac:graphicFrameMkLst>
            <pc:docMk/>
            <pc:sldMk cId="1265282725" sldId="1711"/>
            <ac:graphicFrameMk id="19" creationId="{7A4B1CFF-D859-4E7D-B3B0-0D60B4AAFC73}"/>
          </ac:graphicFrameMkLst>
        </pc:graphicFrameChg>
        <pc:picChg chg="add mod">
          <ac:chgData name="Margaux Buguet" userId="74922053-cbe8-4ba8-8604-fd689a4c4859" providerId="ADAL" clId="{72CA06CC-D474-47B6-AD49-E75C03854F4F}" dt="2021-04-28T14:06:24.980" v="1689" actId="2711"/>
          <ac:picMkLst>
            <pc:docMk/>
            <pc:sldMk cId="1265282725" sldId="1711"/>
            <ac:picMk id="13" creationId="{09387D3D-DB57-4380-A80D-B28AF44F01F4}"/>
          </ac:picMkLst>
        </pc:picChg>
        <pc:picChg chg="add mod">
          <ac:chgData name="Margaux Buguet" userId="74922053-cbe8-4ba8-8604-fd689a4c4859" providerId="ADAL" clId="{72CA06CC-D474-47B6-AD49-E75C03854F4F}" dt="2021-04-28T14:08:52.924" v="1752" actId="1076"/>
          <ac:picMkLst>
            <pc:docMk/>
            <pc:sldMk cId="1265282725" sldId="1711"/>
            <ac:picMk id="15" creationId="{A301EAA6-57B5-46F6-9715-29D2451EE2D3}"/>
          </ac:picMkLst>
        </pc:picChg>
        <pc:picChg chg="add mod">
          <ac:chgData name="Margaux Buguet" userId="74922053-cbe8-4ba8-8604-fd689a4c4859" providerId="ADAL" clId="{72CA06CC-D474-47B6-AD49-E75C03854F4F}" dt="2021-04-28T14:07:44.976" v="1722" actId="1076"/>
          <ac:picMkLst>
            <pc:docMk/>
            <pc:sldMk cId="1265282725" sldId="1711"/>
            <ac:picMk id="17" creationId="{0787B9D9-E1D9-4E2E-B281-B0168C610B53}"/>
          </ac:picMkLst>
        </pc:picChg>
        <pc:picChg chg="add mod">
          <ac:chgData name="Margaux Buguet" userId="74922053-cbe8-4ba8-8604-fd689a4c4859" providerId="ADAL" clId="{72CA06CC-D474-47B6-AD49-E75C03854F4F}" dt="2021-04-28T14:07:19.026" v="1711" actId="1076"/>
          <ac:picMkLst>
            <pc:docMk/>
            <pc:sldMk cId="1265282725" sldId="1711"/>
            <ac:picMk id="20" creationId="{516BA48D-7FF0-4485-9E92-7BECD4AD67ED}"/>
          </ac:picMkLst>
        </pc:picChg>
        <pc:picChg chg="add mod">
          <ac:chgData name="Margaux Buguet" userId="74922053-cbe8-4ba8-8604-fd689a4c4859" providerId="ADAL" clId="{72CA06CC-D474-47B6-AD49-E75C03854F4F}" dt="2021-04-28T14:07:27.658" v="1715" actId="1076"/>
          <ac:picMkLst>
            <pc:docMk/>
            <pc:sldMk cId="1265282725" sldId="1711"/>
            <ac:picMk id="22" creationId="{D123E000-0234-443C-B2E3-BA50D08CDC7B}"/>
          </ac:picMkLst>
        </pc:picChg>
        <pc:picChg chg="add mod">
          <ac:chgData name="Margaux Buguet" userId="74922053-cbe8-4ba8-8604-fd689a4c4859" providerId="ADAL" clId="{72CA06CC-D474-47B6-AD49-E75C03854F4F}" dt="2021-04-28T14:07:51.270" v="1726" actId="1076"/>
          <ac:picMkLst>
            <pc:docMk/>
            <pc:sldMk cId="1265282725" sldId="1711"/>
            <ac:picMk id="24" creationId="{5D4A60FA-1BED-4074-ADD3-EABFAE7F5B17}"/>
          </ac:picMkLst>
        </pc:picChg>
        <pc:picChg chg="add mod">
          <ac:chgData name="Margaux Buguet" userId="74922053-cbe8-4ba8-8604-fd689a4c4859" providerId="ADAL" clId="{72CA06CC-D474-47B6-AD49-E75C03854F4F}" dt="2021-04-28T14:08:28.693" v="1742" actId="1076"/>
          <ac:picMkLst>
            <pc:docMk/>
            <pc:sldMk cId="1265282725" sldId="1711"/>
            <ac:picMk id="27" creationId="{6E6DADC2-D399-414A-8261-A3A6C9895819}"/>
          </ac:picMkLst>
        </pc:picChg>
        <pc:picChg chg="add mod">
          <ac:chgData name="Margaux Buguet" userId="74922053-cbe8-4ba8-8604-fd689a4c4859" providerId="ADAL" clId="{72CA06CC-D474-47B6-AD49-E75C03854F4F}" dt="2021-04-28T14:07:29.958" v="1716" actId="1076"/>
          <ac:picMkLst>
            <pc:docMk/>
            <pc:sldMk cId="1265282725" sldId="1711"/>
            <ac:picMk id="30" creationId="{80F6AB11-988C-4219-BA14-B4344854E1D8}"/>
          </ac:picMkLst>
        </pc:picChg>
        <pc:picChg chg="mod">
          <ac:chgData name="Margaux Buguet" userId="74922053-cbe8-4ba8-8604-fd689a4c4859" providerId="ADAL" clId="{72CA06CC-D474-47B6-AD49-E75C03854F4F}" dt="2021-04-28T14:11:16.642" v="1774" actId="1076"/>
          <ac:picMkLst>
            <pc:docMk/>
            <pc:sldMk cId="1265282725" sldId="1711"/>
            <ac:picMk id="33" creationId="{6FBB4DC2-4FFB-406B-A69E-D9BC1A487B2B}"/>
          </ac:picMkLst>
        </pc:picChg>
      </pc:sldChg>
      <pc:sldChg chg="addSp delSp modSp add">
        <pc:chgData name="Margaux Buguet" userId="74922053-cbe8-4ba8-8604-fd689a4c4859" providerId="ADAL" clId="{72CA06CC-D474-47B6-AD49-E75C03854F4F}" dt="2021-04-28T14:30:24.800" v="2148" actId="20577"/>
        <pc:sldMkLst>
          <pc:docMk/>
          <pc:sldMk cId="2666251821" sldId="1712"/>
        </pc:sldMkLst>
        <pc:spChg chg="del mod">
          <ac:chgData name="Margaux Buguet" userId="74922053-cbe8-4ba8-8604-fd689a4c4859" providerId="ADAL" clId="{72CA06CC-D474-47B6-AD49-E75C03854F4F}" dt="2021-04-28T14:14:49.052" v="1831" actId="478"/>
          <ac:spMkLst>
            <pc:docMk/>
            <pc:sldMk cId="2666251821" sldId="1712"/>
            <ac:spMk id="2" creationId="{C084B293-B3FD-4F92-B8B9-085811E83334}"/>
          </ac:spMkLst>
        </pc:spChg>
        <pc:spChg chg="del">
          <ac:chgData name="Margaux Buguet" userId="74922053-cbe8-4ba8-8604-fd689a4c4859" providerId="ADAL" clId="{72CA06CC-D474-47B6-AD49-E75C03854F4F}" dt="2021-04-28T14:11:52.100" v="1782" actId="478"/>
          <ac:spMkLst>
            <pc:docMk/>
            <pc:sldMk cId="2666251821" sldId="1712"/>
            <ac:spMk id="5" creationId="{9361104D-5D13-459B-A99A-40892E7FFE76}"/>
          </ac:spMkLst>
        </pc:spChg>
        <pc:spChg chg="del">
          <ac:chgData name="Margaux Buguet" userId="74922053-cbe8-4ba8-8604-fd689a4c4859" providerId="ADAL" clId="{72CA06CC-D474-47B6-AD49-E75C03854F4F}" dt="2021-04-28T14:11:52.100" v="1782" actId="478"/>
          <ac:spMkLst>
            <pc:docMk/>
            <pc:sldMk cId="2666251821" sldId="1712"/>
            <ac:spMk id="6" creationId="{85ACCD48-3299-4CA4-AB13-E9C8655D01D2}"/>
          </ac:spMkLst>
        </pc:spChg>
        <pc:spChg chg="del">
          <ac:chgData name="Margaux Buguet" userId="74922053-cbe8-4ba8-8604-fd689a4c4859" providerId="ADAL" clId="{72CA06CC-D474-47B6-AD49-E75C03854F4F}" dt="2021-04-28T14:11:52.100" v="1782" actId="478"/>
          <ac:spMkLst>
            <pc:docMk/>
            <pc:sldMk cId="2666251821" sldId="1712"/>
            <ac:spMk id="7" creationId="{ACAF2387-7C95-46E5-BCBC-7449DDE7D150}"/>
          </ac:spMkLst>
        </pc:spChg>
        <pc:spChg chg="del">
          <ac:chgData name="Margaux Buguet" userId="74922053-cbe8-4ba8-8604-fd689a4c4859" providerId="ADAL" clId="{72CA06CC-D474-47B6-AD49-E75C03854F4F}" dt="2021-04-28T14:12:26.439" v="1783" actId="478"/>
          <ac:spMkLst>
            <pc:docMk/>
            <pc:sldMk cId="2666251821" sldId="1712"/>
            <ac:spMk id="8" creationId="{C0F72649-CA63-4B02-A3FB-E4E5F43DD395}"/>
          </ac:spMkLst>
        </pc:spChg>
        <pc:spChg chg="del">
          <ac:chgData name="Margaux Buguet" userId="74922053-cbe8-4ba8-8604-fd689a4c4859" providerId="ADAL" clId="{72CA06CC-D474-47B6-AD49-E75C03854F4F}" dt="2021-04-28T14:11:52.100" v="1782" actId="478"/>
          <ac:spMkLst>
            <pc:docMk/>
            <pc:sldMk cId="2666251821" sldId="1712"/>
            <ac:spMk id="11" creationId="{648C0CC7-FDAE-441F-85D7-3DF41440090A}"/>
          </ac:spMkLst>
        </pc:spChg>
        <pc:spChg chg="del">
          <ac:chgData name="Margaux Buguet" userId="74922053-cbe8-4ba8-8604-fd689a4c4859" providerId="ADAL" clId="{72CA06CC-D474-47B6-AD49-E75C03854F4F}" dt="2021-04-28T14:12:26.439" v="1783" actId="478"/>
          <ac:spMkLst>
            <pc:docMk/>
            <pc:sldMk cId="2666251821" sldId="1712"/>
            <ac:spMk id="12" creationId="{A36BF7BE-7D3A-40FB-875E-84A498CDAD0B}"/>
          </ac:spMkLst>
        </pc:spChg>
        <pc:spChg chg="del">
          <ac:chgData name="Margaux Buguet" userId="74922053-cbe8-4ba8-8604-fd689a4c4859" providerId="ADAL" clId="{72CA06CC-D474-47B6-AD49-E75C03854F4F}" dt="2021-04-28T14:11:52.100" v="1782" actId="478"/>
          <ac:spMkLst>
            <pc:docMk/>
            <pc:sldMk cId="2666251821" sldId="1712"/>
            <ac:spMk id="14" creationId="{26398CE9-B956-4EC7-95BD-8FDB6A60D42B}"/>
          </ac:spMkLst>
        </pc:spChg>
        <pc:spChg chg="del">
          <ac:chgData name="Margaux Buguet" userId="74922053-cbe8-4ba8-8604-fd689a4c4859" providerId="ADAL" clId="{72CA06CC-D474-47B6-AD49-E75C03854F4F}" dt="2021-04-28T14:11:52.100" v="1782" actId="478"/>
          <ac:spMkLst>
            <pc:docMk/>
            <pc:sldMk cId="2666251821" sldId="1712"/>
            <ac:spMk id="16" creationId="{AB36FCC5-ECA2-418F-84DC-E6734C05A3EF}"/>
          </ac:spMkLst>
        </pc:spChg>
        <pc:spChg chg="del">
          <ac:chgData name="Margaux Buguet" userId="74922053-cbe8-4ba8-8604-fd689a4c4859" providerId="ADAL" clId="{72CA06CC-D474-47B6-AD49-E75C03854F4F}" dt="2021-04-28T14:11:52.100" v="1782" actId="478"/>
          <ac:spMkLst>
            <pc:docMk/>
            <pc:sldMk cId="2666251821" sldId="1712"/>
            <ac:spMk id="18" creationId="{7EB64D37-6D70-4096-BD3A-D5346DD6E7FE}"/>
          </ac:spMkLst>
        </pc:spChg>
        <pc:spChg chg="del">
          <ac:chgData name="Margaux Buguet" userId="74922053-cbe8-4ba8-8604-fd689a4c4859" providerId="ADAL" clId="{72CA06CC-D474-47B6-AD49-E75C03854F4F}" dt="2021-04-28T14:11:52.100" v="1782" actId="478"/>
          <ac:spMkLst>
            <pc:docMk/>
            <pc:sldMk cId="2666251821" sldId="1712"/>
            <ac:spMk id="21" creationId="{A6E0F39D-4BA5-4D90-97BC-1242FD386A67}"/>
          </ac:spMkLst>
        </pc:spChg>
        <pc:spChg chg="del">
          <ac:chgData name="Margaux Buguet" userId="74922053-cbe8-4ba8-8604-fd689a4c4859" providerId="ADAL" clId="{72CA06CC-D474-47B6-AD49-E75C03854F4F}" dt="2021-04-28T14:11:52.100" v="1782" actId="478"/>
          <ac:spMkLst>
            <pc:docMk/>
            <pc:sldMk cId="2666251821" sldId="1712"/>
            <ac:spMk id="23" creationId="{EE59069F-341C-4613-A7BE-DDADF5C02CCB}"/>
          </ac:spMkLst>
        </pc:spChg>
        <pc:spChg chg="del">
          <ac:chgData name="Margaux Buguet" userId="74922053-cbe8-4ba8-8604-fd689a4c4859" providerId="ADAL" clId="{72CA06CC-D474-47B6-AD49-E75C03854F4F}" dt="2021-04-28T14:11:52.100" v="1782" actId="478"/>
          <ac:spMkLst>
            <pc:docMk/>
            <pc:sldMk cId="2666251821" sldId="1712"/>
            <ac:spMk id="25" creationId="{9DDEB4AB-9AAA-41F1-B5E1-E6775FF6518E}"/>
          </ac:spMkLst>
        </pc:spChg>
        <pc:spChg chg="add mod">
          <ac:chgData name="Margaux Buguet" userId="74922053-cbe8-4ba8-8604-fd689a4c4859" providerId="ADAL" clId="{72CA06CC-D474-47B6-AD49-E75C03854F4F}" dt="2021-04-28T14:29:21.946" v="2104" actId="14100"/>
          <ac:spMkLst>
            <pc:docMk/>
            <pc:sldMk cId="2666251821" sldId="1712"/>
            <ac:spMk id="26" creationId="{01231118-2C15-4B6C-8060-901A3FFCDD2A}"/>
          </ac:spMkLst>
        </pc:spChg>
        <pc:spChg chg="add mod">
          <ac:chgData name="Margaux Buguet" userId="74922053-cbe8-4ba8-8604-fd689a4c4859" providerId="ADAL" clId="{72CA06CC-D474-47B6-AD49-E75C03854F4F}" dt="2021-04-28T14:29:09.897" v="2095" actId="1036"/>
          <ac:spMkLst>
            <pc:docMk/>
            <pc:sldMk cId="2666251821" sldId="1712"/>
            <ac:spMk id="28" creationId="{322221FD-5DA6-401F-8337-9BE8F354277E}"/>
          </ac:spMkLst>
        </pc:spChg>
        <pc:spChg chg="del">
          <ac:chgData name="Margaux Buguet" userId="74922053-cbe8-4ba8-8604-fd689a4c4859" providerId="ADAL" clId="{72CA06CC-D474-47B6-AD49-E75C03854F4F}" dt="2021-04-28T14:11:52.100" v="1782" actId="478"/>
          <ac:spMkLst>
            <pc:docMk/>
            <pc:sldMk cId="2666251821" sldId="1712"/>
            <ac:spMk id="29" creationId="{4946D821-F8F0-430C-B839-4D9E2B54AFA2}"/>
          </ac:spMkLst>
        </pc:spChg>
        <pc:spChg chg="del">
          <ac:chgData name="Margaux Buguet" userId="74922053-cbe8-4ba8-8604-fd689a4c4859" providerId="ADAL" clId="{72CA06CC-D474-47B6-AD49-E75C03854F4F}" dt="2021-04-28T14:11:52.100" v="1782" actId="478"/>
          <ac:spMkLst>
            <pc:docMk/>
            <pc:sldMk cId="2666251821" sldId="1712"/>
            <ac:spMk id="31" creationId="{1113786A-5193-49B9-AD8F-44CF67387649}"/>
          </ac:spMkLst>
        </pc:spChg>
        <pc:spChg chg="add mod">
          <ac:chgData name="Margaux Buguet" userId="74922053-cbe8-4ba8-8604-fd689a4c4859" providerId="ADAL" clId="{72CA06CC-D474-47B6-AD49-E75C03854F4F}" dt="2021-04-28T14:29:15.778" v="2103" actId="1036"/>
          <ac:spMkLst>
            <pc:docMk/>
            <pc:sldMk cId="2666251821" sldId="1712"/>
            <ac:spMk id="32" creationId="{A23D3357-9133-4B3E-8AB2-46EFE3C7DA80}"/>
          </ac:spMkLst>
        </pc:spChg>
        <pc:spChg chg="add mod">
          <ac:chgData name="Margaux Buguet" userId="74922053-cbe8-4ba8-8604-fd689a4c4859" providerId="ADAL" clId="{72CA06CC-D474-47B6-AD49-E75C03854F4F}" dt="2021-04-28T14:29:15.778" v="2103" actId="1036"/>
          <ac:spMkLst>
            <pc:docMk/>
            <pc:sldMk cId="2666251821" sldId="1712"/>
            <ac:spMk id="33" creationId="{3A0906E0-110C-4185-936F-B3B492F0842D}"/>
          </ac:spMkLst>
        </pc:spChg>
        <pc:spChg chg="add mod">
          <ac:chgData name="Margaux Buguet" userId="74922053-cbe8-4ba8-8604-fd689a4c4859" providerId="ADAL" clId="{72CA06CC-D474-47B6-AD49-E75C03854F4F}" dt="2021-04-28T14:13:37.427" v="1808" actId="14100"/>
          <ac:spMkLst>
            <pc:docMk/>
            <pc:sldMk cId="2666251821" sldId="1712"/>
            <ac:spMk id="34" creationId="{0FEC0909-9CC9-470F-B568-8F9C08D9869E}"/>
          </ac:spMkLst>
        </pc:spChg>
        <pc:spChg chg="add mod">
          <ac:chgData name="Margaux Buguet" userId="74922053-cbe8-4ba8-8604-fd689a4c4859" providerId="ADAL" clId="{72CA06CC-D474-47B6-AD49-E75C03854F4F}" dt="2021-04-28T14:13:14.992" v="1802" actId="255"/>
          <ac:spMkLst>
            <pc:docMk/>
            <pc:sldMk cId="2666251821" sldId="1712"/>
            <ac:spMk id="35" creationId="{62DC6CB1-7924-476B-8EF3-136FEAB46229}"/>
          </ac:spMkLst>
        </pc:spChg>
        <pc:spChg chg="add mod">
          <ac:chgData name="Margaux Buguet" userId="74922053-cbe8-4ba8-8604-fd689a4c4859" providerId="ADAL" clId="{72CA06CC-D474-47B6-AD49-E75C03854F4F}" dt="2021-04-28T14:13:42.220" v="1809" actId="207"/>
          <ac:spMkLst>
            <pc:docMk/>
            <pc:sldMk cId="2666251821" sldId="1712"/>
            <ac:spMk id="37" creationId="{BF91E8B1-745D-4273-AD55-8D0B5F405768}"/>
          </ac:spMkLst>
        </pc:spChg>
        <pc:spChg chg="add mod">
          <ac:chgData name="Margaux Buguet" userId="74922053-cbe8-4ba8-8604-fd689a4c4859" providerId="ADAL" clId="{72CA06CC-D474-47B6-AD49-E75C03854F4F}" dt="2021-04-28T14:29:15.778" v="2103" actId="1036"/>
          <ac:spMkLst>
            <pc:docMk/>
            <pc:sldMk cId="2666251821" sldId="1712"/>
            <ac:spMk id="39" creationId="{3D0E8FB3-3963-4E0D-A741-983F413D3E60}"/>
          </ac:spMkLst>
        </pc:spChg>
        <pc:spChg chg="add mod">
          <ac:chgData name="Margaux Buguet" userId="74922053-cbe8-4ba8-8604-fd689a4c4859" providerId="ADAL" clId="{72CA06CC-D474-47B6-AD49-E75C03854F4F}" dt="2021-04-28T14:13:42.220" v="1809" actId="207"/>
          <ac:spMkLst>
            <pc:docMk/>
            <pc:sldMk cId="2666251821" sldId="1712"/>
            <ac:spMk id="41" creationId="{C68494A4-EE0A-4905-AE65-4C0B1E076925}"/>
          </ac:spMkLst>
        </pc:spChg>
        <pc:spChg chg="add mod">
          <ac:chgData name="Margaux Buguet" userId="74922053-cbe8-4ba8-8604-fd689a4c4859" providerId="ADAL" clId="{72CA06CC-D474-47B6-AD49-E75C03854F4F}" dt="2021-04-28T14:13:42.220" v="1809" actId="207"/>
          <ac:spMkLst>
            <pc:docMk/>
            <pc:sldMk cId="2666251821" sldId="1712"/>
            <ac:spMk id="43" creationId="{E71B5B23-044F-42E5-B8D4-D2D013AD2E3E}"/>
          </ac:spMkLst>
        </pc:spChg>
        <pc:spChg chg="add mod">
          <ac:chgData name="Margaux Buguet" userId="74922053-cbe8-4ba8-8604-fd689a4c4859" providerId="ADAL" clId="{72CA06CC-D474-47B6-AD49-E75C03854F4F}" dt="2021-04-28T14:29:09.897" v="2095" actId="1036"/>
          <ac:spMkLst>
            <pc:docMk/>
            <pc:sldMk cId="2666251821" sldId="1712"/>
            <ac:spMk id="45" creationId="{86A66DD8-9FD2-45CB-B632-E0CA3D74BEF7}"/>
          </ac:spMkLst>
        </pc:spChg>
        <pc:spChg chg="add mod">
          <ac:chgData name="Margaux Buguet" userId="74922053-cbe8-4ba8-8604-fd689a4c4859" providerId="ADAL" clId="{72CA06CC-D474-47B6-AD49-E75C03854F4F}" dt="2021-04-28T14:13:42.220" v="1809" actId="207"/>
          <ac:spMkLst>
            <pc:docMk/>
            <pc:sldMk cId="2666251821" sldId="1712"/>
            <ac:spMk id="47" creationId="{A1F5D734-17E4-4FF0-8B54-5FB500302046}"/>
          </ac:spMkLst>
        </pc:spChg>
        <pc:spChg chg="add mod">
          <ac:chgData name="Margaux Buguet" userId="74922053-cbe8-4ba8-8604-fd689a4c4859" providerId="ADAL" clId="{72CA06CC-D474-47B6-AD49-E75C03854F4F}" dt="2021-04-28T14:13:42.220" v="1809" actId="207"/>
          <ac:spMkLst>
            <pc:docMk/>
            <pc:sldMk cId="2666251821" sldId="1712"/>
            <ac:spMk id="49" creationId="{8E2CE4D5-B62F-4E29-A687-6FDADB1C8901}"/>
          </ac:spMkLst>
        </pc:spChg>
        <pc:spChg chg="add mod">
          <ac:chgData name="Margaux Buguet" userId="74922053-cbe8-4ba8-8604-fd689a4c4859" providerId="ADAL" clId="{72CA06CC-D474-47B6-AD49-E75C03854F4F}" dt="2021-04-28T14:29:09.897" v="2095" actId="1036"/>
          <ac:spMkLst>
            <pc:docMk/>
            <pc:sldMk cId="2666251821" sldId="1712"/>
            <ac:spMk id="51" creationId="{20442C26-265C-4C26-A62A-D755F47AA98E}"/>
          </ac:spMkLst>
        </pc:spChg>
        <pc:spChg chg="mod">
          <ac:chgData name="Margaux Buguet" userId="74922053-cbe8-4ba8-8604-fd689a4c4859" providerId="ADAL" clId="{72CA06CC-D474-47B6-AD49-E75C03854F4F}" dt="2021-04-28T14:14:18.343" v="1823" actId="1076"/>
          <ac:spMkLst>
            <pc:docMk/>
            <pc:sldMk cId="2666251821" sldId="1712"/>
            <ac:spMk id="53" creationId="{5915E0E1-49DA-4CB7-8B9A-D3C38BFA82E7}"/>
          </ac:spMkLst>
        </pc:spChg>
        <pc:spChg chg="add mod">
          <ac:chgData name="Margaux Buguet" userId="74922053-cbe8-4ba8-8604-fd689a4c4859" providerId="ADAL" clId="{72CA06CC-D474-47B6-AD49-E75C03854F4F}" dt="2021-04-28T14:30:24.800" v="2148" actId="20577"/>
          <ac:spMkLst>
            <pc:docMk/>
            <pc:sldMk cId="2666251821" sldId="1712"/>
            <ac:spMk id="55" creationId="{5829FF75-29A9-4A2C-B383-6A3BB341396F}"/>
          </ac:spMkLst>
        </pc:spChg>
        <pc:spChg chg="add mod">
          <ac:chgData name="Margaux Buguet" userId="74922053-cbe8-4ba8-8604-fd689a4c4859" providerId="ADAL" clId="{72CA06CC-D474-47B6-AD49-E75C03854F4F}" dt="2021-04-28T14:16:26.900" v="1878" actId="1076"/>
          <ac:spMkLst>
            <pc:docMk/>
            <pc:sldMk cId="2666251821" sldId="1712"/>
            <ac:spMk id="57" creationId="{EA6A9BAE-244E-414B-8343-856EC3D38282}"/>
          </ac:spMkLst>
        </pc:spChg>
        <pc:grpChg chg="add mod">
          <ac:chgData name="Margaux Buguet" userId="74922053-cbe8-4ba8-8604-fd689a4c4859" providerId="ADAL" clId="{72CA06CC-D474-47B6-AD49-E75C03854F4F}" dt="2021-04-28T14:29:09.897" v="2095" actId="1036"/>
          <ac:grpSpMkLst>
            <pc:docMk/>
            <pc:sldMk cId="2666251821" sldId="1712"/>
            <ac:grpSpMk id="52" creationId="{734D67CC-C78E-4BC2-A1FF-5EB0977AF58D}"/>
          </ac:grpSpMkLst>
        </pc:grpChg>
        <pc:graphicFrameChg chg="del">
          <ac:chgData name="Margaux Buguet" userId="74922053-cbe8-4ba8-8604-fd689a4c4859" providerId="ADAL" clId="{72CA06CC-D474-47B6-AD49-E75C03854F4F}" dt="2021-04-28T14:11:52.100" v="1782" actId="478"/>
          <ac:graphicFrameMkLst>
            <pc:docMk/>
            <pc:sldMk cId="2666251821" sldId="1712"/>
            <ac:graphicFrameMk id="19" creationId="{7A4B1CFF-D859-4E7D-B3B0-0D60B4AAFC73}"/>
          </ac:graphicFrameMkLst>
        </pc:graphicFrameChg>
        <pc:picChg chg="del">
          <ac:chgData name="Margaux Buguet" userId="74922053-cbe8-4ba8-8604-fd689a4c4859" providerId="ADAL" clId="{72CA06CC-D474-47B6-AD49-E75C03854F4F}" dt="2021-04-28T14:11:52.100" v="1782" actId="478"/>
          <ac:picMkLst>
            <pc:docMk/>
            <pc:sldMk cId="2666251821" sldId="1712"/>
            <ac:picMk id="13" creationId="{09387D3D-DB57-4380-A80D-B28AF44F01F4}"/>
          </ac:picMkLst>
        </pc:picChg>
        <pc:picChg chg="del">
          <ac:chgData name="Margaux Buguet" userId="74922053-cbe8-4ba8-8604-fd689a4c4859" providerId="ADAL" clId="{72CA06CC-D474-47B6-AD49-E75C03854F4F}" dt="2021-04-28T14:11:52.100" v="1782" actId="478"/>
          <ac:picMkLst>
            <pc:docMk/>
            <pc:sldMk cId="2666251821" sldId="1712"/>
            <ac:picMk id="15" creationId="{A301EAA6-57B5-46F6-9715-29D2451EE2D3}"/>
          </ac:picMkLst>
        </pc:picChg>
        <pc:picChg chg="del">
          <ac:chgData name="Margaux Buguet" userId="74922053-cbe8-4ba8-8604-fd689a4c4859" providerId="ADAL" clId="{72CA06CC-D474-47B6-AD49-E75C03854F4F}" dt="2021-04-28T14:11:52.100" v="1782" actId="478"/>
          <ac:picMkLst>
            <pc:docMk/>
            <pc:sldMk cId="2666251821" sldId="1712"/>
            <ac:picMk id="17" creationId="{0787B9D9-E1D9-4E2E-B281-B0168C610B53}"/>
          </ac:picMkLst>
        </pc:picChg>
        <pc:picChg chg="del">
          <ac:chgData name="Margaux Buguet" userId="74922053-cbe8-4ba8-8604-fd689a4c4859" providerId="ADAL" clId="{72CA06CC-D474-47B6-AD49-E75C03854F4F}" dt="2021-04-28T14:11:52.100" v="1782" actId="478"/>
          <ac:picMkLst>
            <pc:docMk/>
            <pc:sldMk cId="2666251821" sldId="1712"/>
            <ac:picMk id="20" creationId="{516BA48D-7FF0-4485-9E92-7BECD4AD67ED}"/>
          </ac:picMkLst>
        </pc:picChg>
        <pc:picChg chg="del">
          <ac:chgData name="Margaux Buguet" userId="74922053-cbe8-4ba8-8604-fd689a4c4859" providerId="ADAL" clId="{72CA06CC-D474-47B6-AD49-E75C03854F4F}" dt="2021-04-28T14:11:52.100" v="1782" actId="478"/>
          <ac:picMkLst>
            <pc:docMk/>
            <pc:sldMk cId="2666251821" sldId="1712"/>
            <ac:picMk id="22" creationId="{D123E000-0234-443C-B2E3-BA50D08CDC7B}"/>
          </ac:picMkLst>
        </pc:picChg>
        <pc:picChg chg="del">
          <ac:chgData name="Margaux Buguet" userId="74922053-cbe8-4ba8-8604-fd689a4c4859" providerId="ADAL" clId="{72CA06CC-D474-47B6-AD49-E75C03854F4F}" dt="2021-04-28T14:11:52.100" v="1782" actId="478"/>
          <ac:picMkLst>
            <pc:docMk/>
            <pc:sldMk cId="2666251821" sldId="1712"/>
            <ac:picMk id="24" creationId="{5D4A60FA-1BED-4074-ADD3-EABFAE7F5B17}"/>
          </ac:picMkLst>
        </pc:picChg>
        <pc:picChg chg="del">
          <ac:chgData name="Margaux Buguet" userId="74922053-cbe8-4ba8-8604-fd689a4c4859" providerId="ADAL" clId="{72CA06CC-D474-47B6-AD49-E75C03854F4F}" dt="2021-04-28T14:11:52.100" v="1782" actId="478"/>
          <ac:picMkLst>
            <pc:docMk/>
            <pc:sldMk cId="2666251821" sldId="1712"/>
            <ac:picMk id="27" creationId="{6E6DADC2-D399-414A-8261-A3A6C9895819}"/>
          </ac:picMkLst>
        </pc:picChg>
        <pc:picChg chg="del">
          <ac:chgData name="Margaux Buguet" userId="74922053-cbe8-4ba8-8604-fd689a4c4859" providerId="ADAL" clId="{72CA06CC-D474-47B6-AD49-E75C03854F4F}" dt="2021-04-28T14:11:52.100" v="1782" actId="478"/>
          <ac:picMkLst>
            <pc:docMk/>
            <pc:sldMk cId="2666251821" sldId="1712"/>
            <ac:picMk id="30" creationId="{80F6AB11-988C-4219-BA14-B4344854E1D8}"/>
          </ac:picMkLst>
        </pc:picChg>
        <pc:picChg chg="add mod">
          <ac:chgData name="Margaux Buguet" userId="74922053-cbe8-4ba8-8604-fd689a4c4859" providerId="ADAL" clId="{72CA06CC-D474-47B6-AD49-E75C03854F4F}" dt="2021-04-28T14:13:14.992" v="1802" actId="255"/>
          <ac:picMkLst>
            <pc:docMk/>
            <pc:sldMk cId="2666251821" sldId="1712"/>
            <ac:picMk id="36" creationId="{43C89D83-E067-419A-ADD2-C2C9D04C00C0}"/>
          </ac:picMkLst>
        </pc:picChg>
        <pc:picChg chg="add mod">
          <ac:chgData name="Margaux Buguet" userId="74922053-cbe8-4ba8-8604-fd689a4c4859" providerId="ADAL" clId="{72CA06CC-D474-47B6-AD49-E75C03854F4F}" dt="2021-04-28T14:29:15.778" v="2103" actId="1036"/>
          <ac:picMkLst>
            <pc:docMk/>
            <pc:sldMk cId="2666251821" sldId="1712"/>
            <ac:picMk id="38" creationId="{F143A55A-71A4-46C9-806B-EA623AC3FA9A}"/>
          </ac:picMkLst>
        </pc:picChg>
        <pc:picChg chg="add mod">
          <ac:chgData name="Margaux Buguet" userId="74922053-cbe8-4ba8-8604-fd689a4c4859" providerId="ADAL" clId="{72CA06CC-D474-47B6-AD49-E75C03854F4F}" dt="2021-04-28T14:13:14.992" v="1802" actId="255"/>
          <ac:picMkLst>
            <pc:docMk/>
            <pc:sldMk cId="2666251821" sldId="1712"/>
            <ac:picMk id="40" creationId="{F1AD20DC-4B6C-4E2A-864F-2B5A99E44512}"/>
          </ac:picMkLst>
        </pc:picChg>
        <pc:picChg chg="add mod">
          <ac:chgData name="Margaux Buguet" userId="74922053-cbe8-4ba8-8604-fd689a4c4859" providerId="ADAL" clId="{72CA06CC-D474-47B6-AD49-E75C03854F4F}" dt="2021-04-28T14:13:32.622" v="1806" actId="1076"/>
          <ac:picMkLst>
            <pc:docMk/>
            <pc:sldMk cId="2666251821" sldId="1712"/>
            <ac:picMk id="42" creationId="{FED3A18E-B73C-4088-899F-C87A1090002D}"/>
          </ac:picMkLst>
        </pc:picChg>
        <pc:picChg chg="add mod">
          <ac:chgData name="Margaux Buguet" userId="74922053-cbe8-4ba8-8604-fd689a4c4859" providerId="ADAL" clId="{72CA06CC-D474-47B6-AD49-E75C03854F4F}" dt="2021-04-28T14:29:09.897" v="2095" actId="1036"/>
          <ac:picMkLst>
            <pc:docMk/>
            <pc:sldMk cId="2666251821" sldId="1712"/>
            <ac:picMk id="44" creationId="{B06B5064-2FC1-4FA6-BBE5-CC3A0179810E}"/>
          </ac:picMkLst>
        </pc:picChg>
        <pc:picChg chg="add mod">
          <ac:chgData name="Margaux Buguet" userId="74922053-cbe8-4ba8-8604-fd689a4c4859" providerId="ADAL" clId="{72CA06CC-D474-47B6-AD49-E75C03854F4F}" dt="2021-04-28T14:13:33.887" v="1807" actId="1076"/>
          <ac:picMkLst>
            <pc:docMk/>
            <pc:sldMk cId="2666251821" sldId="1712"/>
            <ac:picMk id="46" creationId="{54F25B64-EEBD-4E14-A5AB-BA113A3271EB}"/>
          </ac:picMkLst>
        </pc:picChg>
        <pc:picChg chg="add mod">
          <ac:chgData name="Margaux Buguet" userId="74922053-cbe8-4ba8-8604-fd689a4c4859" providerId="ADAL" clId="{72CA06CC-D474-47B6-AD49-E75C03854F4F}" dt="2021-04-28T14:13:19.787" v="1803" actId="1076"/>
          <ac:picMkLst>
            <pc:docMk/>
            <pc:sldMk cId="2666251821" sldId="1712"/>
            <ac:picMk id="48" creationId="{95B262E1-8268-4348-BB81-F1B18A5A6315}"/>
          </ac:picMkLst>
        </pc:picChg>
        <pc:picChg chg="add mod">
          <ac:chgData name="Margaux Buguet" userId="74922053-cbe8-4ba8-8604-fd689a4c4859" providerId="ADAL" clId="{72CA06CC-D474-47B6-AD49-E75C03854F4F}" dt="2021-04-28T14:29:09.897" v="2095" actId="1036"/>
          <ac:picMkLst>
            <pc:docMk/>
            <pc:sldMk cId="2666251821" sldId="1712"/>
            <ac:picMk id="50" creationId="{3C2801D2-A3FD-4883-B4AF-DDB72B284A6D}"/>
          </ac:picMkLst>
        </pc:picChg>
        <pc:picChg chg="mod">
          <ac:chgData name="Margaux Buguet" userId="74922053-cbe8-4ba8-8604-fd689a4c4859" providerId="ADAL" clId="{72CA06CC-D474-47B6-AD49-E75C03854F4F}" dt="2021-04-28T14:14:20.112" v="1824" actId="1076"/>
          <ac:picMkLst>
            <pc:docMk/>
            <pc:sldMk cId="2666251821" sldId="1712"/>
            <ac:picMk id="54" creationId="{2443C1DC-BCC3-4955-8F28-06F0D7AB119D}"/>
          </ac:picMkLst>
        </pc:picChg>
        <pc:picChg chg="add mod">
          <ac:chgData name="Margaux Buguet" userId="74922053-cbe8-4ba8-8604-fd689a4c4859" providerId="ADAL" clId="{72CA06CC-D474-47B6-AD49-E75C03854F4F}" dt="2021-04-28T14:16:28.271" v="1879" actId="1076"/>
          <ac:picMkLst>
            <pc:docMk/>
            <pc:sldMk cId="2666251821" sldId="1712"/>
            <ac:picMk id="56" creationId="{458B48AA-8E38-4AC7-9C3E-0F6E321DFFDE}"/>
          </ac:picMkLst>
        </pc:picChg>
      </pc:sldChg>
      <pc:sldChg chg="addSp delSp modSp add">
        <pc:chgData name="Margaux Buguet" userId="74922053-cbe8-4ba8-8604-fd689a4c4859" providerId="ADAL" clId="{72CA06CC-D474-47B6-AD49-E75C03854F4F}" dt="2021-04-28T14:30:20.228" v="2145" actId="20577"/>
        <pc:sldMkLst>
          <pc:docMk/>
          <pc:sldMk cId="582057564" sldId="1713"/>
        </pc:sldMkLst>
        <pc:spChg chg="mod">
          <ac:chgData name="Margaux Buguet" userId="74922053-cbe8-4ba8-8604-fd689a4c4859" providerId="ADAL" clId="{72CA06CC-D474-47B6-AD49-E75C03854F4F}" dt="2021-04-28T14:30:20.228" v="2145" actId="20577"/>
          <ac:spMkLst>
            <pc:docMk/>
            <pc:sldMk cId="582057564" sldId="1713"/>
            <ac:spMk id="2" creationId="{99A09624-E8B4-47CF-92C2-4A736429A868}"/>
          </ac:spMkLst>
        </pc:spChg>
        <pc:spChg chg="add mod">
          <ac:chgData name="Margaux Buguet" userId="74922053-cbe8-4ba8-8604-fd689a4c4859" providerId="ADAL" clId="{72CA06CC-D474-47B6-AD49-E75C03854F4F}" dt="2021-04-28T14:17:19.244" v="1892" actId="207"/>
          <ac:spMkLst>
            <pc:docMk/>
            <pc:sldMk cId="582057564" sldId="1713"/>
            <ac:spMk id="34" creationId="{BBFE60E9-1112-474B-9F7E-E710D8097522}"/>
          </ac:spMkLst>
        </pc:spChg>
        <pc:spChg chg="mod">
          <ac:chgData name="Margaux Buguet" userId="74922053-cbe8-4ba8-8604-fd689a4c4859" providerId="ADAL" clId="{72CA06CC-D474-47B6-AD49-E75C03854F4F}" dt="2021-04-28T14:18:10.733" v="1910" actId="1076"/>
          <ac:spMkLst>
            <pc:docMk/>
            <pc:sldMk cId="582057564" sldId="1713"/>
            <ac:spMk id="37" creationId="{BE244336-A3EA-44E7-B80D-A29E61F173D6}"/>
          </ac:spMkLst>
        </pc:spChg>
        <pc:spChg chg="del">
          <ac:chgData name="Margaux Buguet" userId="74922053-cbe8-4ba8-8604-fd689a4c4859" providerId="ADAL" clId="{72CA06CC-D474-47B6-AD49-E75C03854F4F}" dt="2021-04-28T14:16:54.838" v="1883" actId="478"/>
          <ac:spMkLst>
            <pc:docMk/>
            <pc:sldMk cId="582057564" sldId="1713"/>
            <ac:spMk id="42" creationId="{D8243948-575D-4EAE-9385-86E0956F86AE}"/>
          </ac:spMkLst>
        </pc:spChg>
        <pc:spChg chg="del">
          <ac:chgData name="Margaux Buguet" userId="74922053-cbe8-4ba8-8604-fd689a4c4859" providerId="ADAL" clId="{72CA06CC-D474-47B6-AD49-E75C03854F4F}" dt="2021-04-28T14:16:54.838" v="1883" actId="478"/>
          <ac:spMkLst>
            <pc:docMk/>
            <pc:sldMk cId="582057564" sldId="1713"/>
            <ac:spMk id="48" creationId="{B46FB431-6276-49C9-866E-E331C79875B6}"/>
          </ac:spMkLst>
        </pc:spChg>
        <pc:spChg chg="del">
          <ac:chgData name="Margaux Buguet" userId="74922053-cbe8-4ba8-8604-fd689a4c4859" providerId="ADAL" clId="{72CA06CC-D474-47B6-AD49-E75C03854F4F}" dt="2021-04-28T14:16:54.838" v="1883" actId="478"/>
          <ac:spMkLst>
            <pc:docMk/>
            <pc:sldMk cId="582057564" sldId="1713"/>
            <ac:spMk id="50" creationId="{E070B8CE-A97E-49C7-9325-5816B31A8ABF}"/>
          </ac:spMkLst>
        </pc:spChg>
        <pc:spChg chg="del">
          <ac:chgData name="Margaux Buguet" userId="74922053-cbe8-4ba8-8604-fd689a4c4859" providerId="ADAL" clId="{72CA06CC-D474-47B6-AD49-E75C03854F4F}" dt="2021-04-28T14:16:54.838" v="1883" actId="478"/>
          <ac:spMkLst>
            <pc:docMk/>
            <pc:sldMk cId="582057564" sldId="1713"/>
            <ac:spMk id="83" creationId="{02510961-EACE-48C3-A4C1-D50A472EC898}"/>
          </ac:spMkLst>
        </pc:spChg>
        <pc:spChg chg="del">
          <ac:chgData name="Margaux Buguet" userId="74922053-cbe8-4ba8-8604-fd689a4c4859" providerId="ADAL" clId="{72CA06CC-D474-47B6-AD49-E75C03854F4F}" dt="2021-04-28T14:16:54.838" v="1883" actId="478"/>
          <ac:spMkLst>
            <pc:docMk/>
            <pc:sldMk cId="582057564" sldId="1713"/>
            <ac:spMk id="87" creationId="{0D2022A5-A6DF-46B3-9C10-FBE54E65A3F0}"/>
          </ac:spMkLst>
        </pc:spChg>
        <pc:spChg chg="del">
          <ac:chgData name="Margaux Buguet" userId="74922053-cbe8-4ba8-8604-fd689a4c4859" providerId="ADAL" clId="{72CA06CC-D474-47B6-AD49-E75C03854F4F}" dt="2021-04-28T14:16:54.838" v="1883" actId="478"/>
          <ac:spMkLst>
            <pc:docMk/>
            <pc:sldMk cId="582057564" sldId="1713"/>
            <ac:spMk id="92" creationId="{4A96BDC3-DD56-4CD4-9DCB-442F562CC0B8}"/>
          </ac:spMkLst>
        </pc:spChg>
        <pc:spChg chg="del">
          <ac:chgData name="Margaux Buguet" userId="74922053-cbe8-4ba8-8604-fd689a4c4859" providerId="ADAL" clId="{72CA06CC-D474-47B6-AD49-E75C03854F4F}" dt="2021-04-28T14:16:54.838" v="1883" actId="478"/>
          <ac:spMkLst>
            <pc:docMk/>
            <pc:sldMk cId="582057564" sldId="1713"/>
            <ac:spMk id="94" creationId="{C878D096-04D2-432A-958B-6BB175D0D044}"/>
          </ac:spMkLst>
        </pc:spChg>
        <pc:spChg chg="del">
          <ac:chgData name="Margaux Buguet" userId="74922053-cbe8-4ba8-8604-fd689a4c4859" providerId="ADAL" clId="{72CA06CC-D474-47B6-AD49-E75C03854F4F}" dt="2021-04-28T14:16:54.838" v="1883" actId="478"/>
          <ac:spMkLst>
            <pc:docMk/>
            <pc:sldMk cId="582057564" sldId="1713"/>
            <ac:spMk id="96" creationId="{5163697A-84CC-4636-BD1E-C5300311ECE8}"/>
          </ac:spMkLst>
        </pc:spChg>
        <pc:spChg chg="del">
          <ac:chgData name="Margaux Buguet" userId="74922053-cbe8-4ba8-8604-fd689a4c4859" providerId="ADAL" clId="{72CA06CC-D474-47B6-AD49-E75C03854F4F}" dt="2021-04-28T14:16:54.838" v="1883" actId="478"/>
          <ac:spMkLst>
            <pc:docMk/>
            <pc:sldMk cId="582057564" sldId="1713"/>
            <ac:spMk id="97" creationId="{0834C1FF-596F-40D6-AD8A-4BFBC7A6BB67}"/>
          </ac:spMkLst>
        </pc:spChg>
        <pc:spChg chg="del">
          <ac:chgData name="Margaux Buguet" userId="74922053-cbe8-4ba8-8604-fd689a4c4859" providerId="ADAL" clId="{72CA06CC-D474-47B6-AD49-E75C03854F4F}" dt="2021-04-28T14:16:54.838" v="1883" actId="478"/>
          <ac:spMkLst>
            <pc:docMk/>
            <pc:sldMk cId="582057564" sldId="1713"/>
            <ac:spMk id="99" creationId="{9FE63754-AE1D-4631-AED6-BF5AF7F15D3D}"/>
          </ac:spMkLst>
        </pc:spChg>
        <pc:spChg chg="del">
          <ac:chgData name="Margaux Buguet" userId="74922053-cbe8-4ba8-8604-fd689a4c4859" providerId="ADAL" clId="{72CA06CC-D474-47B6-AD49-E75C03854F4F}" dt="2021-04-28T14:16:54.838" v="1883" actId="478"/>
          <ac:spMkLst>
            <pc:docMk/>
            <pc:sldMk cId="582057564" sldId="1713"/>
            <ac:spMk id="100" creationId="{2E6C85D9-E4B9-4B98-8A85-077D30A91763}"/>
          </ac:spMkLst>
        </pc:spChg>
        <pc:spChg chg="del">
          <ac:chgData name="Margaux Buguet" userId="74922053-cbe8-4ba8-8604-fd689a4c4859" providerId="ADAL" clId="{72CA06CC-D474-47B6-AD49-E75C03854F4F}" dt="2021-04-28T14:16:54.838" v="1883" actId="478"/>
          <ac:spMkLst>
            <pc:docMk/>
            <pc:sldMk cId="582057564" sldId="1713"/>
            <ac:spMk id="102" creationId="{A1B0B5C1-F42F-4ADC-93CD-669603F6C733}"/>
          </ac:spMkLst>
        </pc:spChg>
        <pc:spChg chg="del">
          <ac:chgData name="Margaux Buguet" userId="74922053-cbe8-4ba8-8604-fd689a4c4859" providerId="ADAL" clId="{72CA06CC-D474-47B6-AD49-E75C03854F4F}" dt="2021-04-28T14:16:54.838" v="1883" actId="478"/>
          <ac:spMkLst>
            <pc:docMk/>
            <pc:sldMk cId="582057564" sldId="1713"/>
            <ac:spMk id="103" creationId="{CBEC0824-FCD7-4CA1-A1A0-01840AFBAF0E}"/>
          </ac:spMkLst>
        </pc:spChg>
        <pc:grpChg chg="add mod">
          <ac:chgData name="Margaux Buguet" userId="74922053-cbe8-4ba8-8604-fd689a4c4859" providerId="ADAL" clId="{72CA06CC-D474-47B6-AD49-E75C03854F4F}" dt="2021-04-28T14:17:53.820" v="1902" actId="1076"/>
          <ac:grpSpMkLst>
            <pc:docMk/>
            <pc:sldMk cId="582057564" sldId="1713"/>
            <ac:grpSpMk id="35" creationId="{5F2E9416-C222-4C6E-9488-C033DE676176}"/>
          </ac:grpSpMkLst>
        </pc:grpChg>
        <pc:grpChg chg="del">
          <ac:chgData name="Margaux Buguet" userId="74922053-cbe8-4ba8-8604-fd689a4c4859" providerId="ADAL" clId="{72CA06CC-D474-47B6-AD49-E75C03854F4F}" dt="2021-04-28T14:16:54.838" v="1883" actId="478"/>
          <ac:grpSpMkLst>
            <pc:docMk/>
            <pc:sldMk cId="582057564" sldId="1713"/>
            <ac:grpSpMk id="84" creationId="{430B9586-0D26-49F8-A74E-43D2347C2BA2}"/>
          </ac:grpSpMkLst>
        </pc:grpChg>
        <pc:grpChg chg="del">
          <ac:chgData name="Margaux Buguet" userId="74922053-cbe8-4ba8-8604-fd689a4c4859" providerId="ADAL" clId="{72CA06CC-D474-47B6-AD49-E75C03854F4F}" dt="2021-04-28T14:16:54.838" v="1883" actId="478"/>
          <ac:grpSpMkLst>
            <pc:docMk/>
            <pc:sldMk cId="582057564" sldId="1713"/>
            <ac:grpSpMk id="88" creationId="{D6C984DC-1EF1-4DB0-B144-594A25730FEC}"/>
          </ac:grpSpMkLst>
        </pc:grpChg>
        <pc:grpChg chg="del">
          <ac:chgData name="Margaux Buguet" userId="74922053-cbe8-4ba8-8604-fd689a4c4859" providerId="ADAL" clId="{72CA06CC-D474-47B6-AD49-E75C03854F4F}" dt="2021-04-28T14:16:41.214" v="1881" actId="478"/>
          <ac:grpSpMkLst>
            <pc:docMk/>
            <pc:sldMk cId="582057564" sldId="1713"/>
            <ac:grpSpMk id="105" creationId="{AE65320A-47E0-4B19-9281-11EF80ED0141}"/>
          </ac:grpSpMkLst>
        </pc:grpChg>
        <pc:picChg chg="add mod">
          <ac:chgData name="Margaux Buguet" userId="74922053-cbe8-4ba8-8604-fd689a4c4859" providerId="ADAL" clId="{72CA06CC-D474-47B6-AD49-E75C03854F4F}" dt="2021-04-28T14:17:24.904" v="1895" actId="1076"/>
          <ac:picMkLst>
            <pc:docMk/>
            <pc:sldMk cId="582057564" sldId="1713"/>
            <ac:picMk id="33" creationId="{68DCCB7D-C36C-447F-9C1E-5A522855B680}"/>
          </ac:picMkLst>
        </pc:picChg>
        <pc:picChg chg="mod">
          <ac:chgData name="Margaux Buguet" userId="74922053-cbe8-4ba8-8604-fd689a4c4859" providerId="ADAL" clId="{72CA06CC-D474-47B6-AD49-E75C03854F4F}" dt="2021-04-28T14:17:56.939" v="1903" actId="14100"/>
          <ac:picMkLst>
            <pc:docMk/>
            <pc:sldMk cId="582057564" sldId="1713"/>
            <ac:picMk id="36" creationId="{F391ABD3-808A-4589-B8F5-07D83E40AAF1}"/>
          </ac:picMkLst>
        </pc:picChg>
        <pc:picChg chg="del">
          <ac:chgData name="Margaux Buguet" userId="74922053-cbe8-4ba8-8604-fd689a4c4859" providerId="ADAL" clId="{72CA06CC-D474-47B6-AD49-E75C03854F4F}" dt="2021-04-28T14:16:54.838" v="1883" actId="478"/>
          <ac:picMkLst>
            <pc:docMk/>
            <pc:sldMk cId="582057564" sldId="1713"/>
            <ac:picMk id="47" creationId="{5DF37D13-9539-4814-8A8F-88A3CB6298A3}"/>
          </ac:picMkLst>
        </pc:picChg>
        <pc:picChg chg="del">
          <ac:chgData name="Margaux Buguet" userId="74922053-cbe8-4ba8-8604-fd689a4c4859" providerId="ADAL" clId="{72CA06CC-D474-47B6-AD49-E75C03854F4F}" dt="2021-04-28T14:16:54.838" v="1883" actId="478"/>
          <ac:picMkLst>
            <pc:docMk/>
            <pc:sldMk cId="582057564" sldId="1713"/>
            <ac:picMk id="49" creationId="{8F5296EE-9312-4A93-B57A-6A13774F4210}"/>
          </ac:picMkLst>
        </pc:picChg>
        <pc:picChg chg="del">
          <ac:chgData name="Margaux Buguet" userId="74922053-cbe8-4ba8-8604-fd689a4c4859" providerId="ADAL" clId="{72CA06CC-D474-47B6-AD49-E75C03854F4F}" dt="2021-04-28T14:16:54.838" v="1883" actId="478"/>
          <ac:picMkLst>
            <pc:docMk/>
            <pc:sldMk cId="582057564" sldId="1713"/>
            <ac:picMk id="82" creationId="{09AA70AC-2845-4940-8D2F-A0566045FF41}"/>
          </ac:picMkLst>
        </pc:picChg>
        <pc:picChg chg="del">
          <ac:chgData name="Margaux Buguet" userId="74922053-cbe8-4ba8-8604-fd689a4c4859" providerId="ADAL" clId="{72CA06CC-D474-47B6-AD49-E75C03854F4F}" dt="2021-04-28T14:16:54.838" v="1883" actId="478"/>
          <ac:picMkLst>
            <pc:docMk/>
            <pc:sldMk cId="582057564" sldId="1713"/>
            <ac:picMk id="91" creationId="{92226014-5575-4ED3-8EB6-03425DB1616A}"/>
          </ac:picMkLst>
        </pc:picChg>
        <pc:picChg chg="del">
          <ac:chgData name="Margaux Buguet" userId="74922053-cbe8-4ba8-8604-fd689a4c4859" providerId="ADAL" clId="{72CA06CC-D474-47B6-AD49-E75C03854F4F}" dt="2021-04-28T14:16:54.838" v="1883" actId="478"/>
          <ac:picMkLst>
            <pc:docMk/>
            <pc:sldMk cId="582057564" sldId="1713"/>
            <ac:picMk id="93" creationId="{9051C53F-2FB1-4AB7-938B-7D28619F73DC}"/>
          </ac:picMkLst>
        </pc:picChg>
        <pc:picChg chg="del">
          <ac:chgData name="Margaux Buguet" userId="74922053-cbe8-4ba8-8604-fd689a4c4859" providerId="ADAL" clId="{72CA06CC-D474-47B6-AD49-E75C03854F4F}" dt="2021-04-28T14:16:54.838" v="1883" actId="478"/>
          <ac:picMkLst>
            <pc:docMk/>
            <pc:sldMk cId="582057564" sldId="1713"/>
            <ac:picMk id="95" creationId="{7A5EE7C4-57B2-411F-AFE2-CA078487C373}"/>
          </ac:picMkLst>
        </pc:picChg>
        <pc:picChg chg="del">
          <ac:chgData name="Margaux Buguet" userId="74922053-cbe8-4ba8-8604-fd689a4c4859" providerId="ADAL" clId="{72CA06CC-D474-47B6-AD49-E75C03854F4F}" dt="2021-04-28T14:16:54.838" v="1883" actId="478"/>
          <ac:picMkLst>
            <pc:docMk/>
            <pc:sldMk cId="582057564" sldId="1713"/>
            <ac:picMk id="98" creationId="{0224D6EC-9032-4E4F-B8D8-E87E9A5A4CDE}"/>
          </ac:picMkLst>
        </pc:picChg>
        <pc:picChg chg="del">
          <ac:chgData name="Margaux Buguet" userId="74922053-cbe8-4ba8-8604-fd689a4c4859" providerId="ADAL" clId="{72CA06CC-D474-47B6-AD49-E75C03854F4F}" dt="2021-04-28T14:16:54.838" v="1883" actId="478"/>
          <ac:picMkLst>
            <pc:docMk/>
            <pc:sldMk cId="582057564" sldId="1713"/>
            <ac:picMk id="101" creationId="{0115E6E0-42DB-4E71-8ADB-AEEC37C37C85}"/>
          </ac:picMkLst>
        </pc:picChg>
      </pc:sldChg>
      <pc:sldChg chg="addSp delSp modSp add">
        <pc:chgData name="Margaux Buguet" userId="74922053-cbe8-4ba8-8604-fd689a4c4859" providerId="ADAL" clId="{72CA06CC-D474-47B6-AD49-E75C03854F4F}" dt="2021-04-28T14:30:13.612" v="2142" actId="20577"/>
        <pc:sldMkLst>
          <pc:docMk/>
          <pc:sldMk cId="1634485717" sldId="1714"/>
        </pc:sldMkLst>
        <pc:spChg chg="del">
          <ac:chgData name="Margaux Buguet" userId="74922053-cbe8-4ba8-8604-fd689a4c4859" providerId="ADAL" clId="{72CA06CC-D474-47B6-AD49-E75C03854F4F}" dt="2021-04-28T14:18:38.680" v="1928" actId="478"/>
          <ac:spMkLst>
            <pc:docMk/>
            <pc:sldMk cId="1634485717" sldId="1714"/>
            <ac:spMk id="26" creationId="{01231118-2C15-4B6C-8060-901A3FFCDD2A}"/>
          </ac:spMkLst>
        </pc:spChg>
        <pc:spChg chg="del">
          <ac:chgData name="Margaux Buguet" userId="74922053-cbe8-4ba8-8604-fd689a4c4859" providerId="ADAL" clId="{72CA06CC-D474-47B6-AD49-E75C03854F4F}" dt="2021-04-28T14:18:41.769" v="1929" actId="478"/>
          <ac:spMkLst>
            <pc:docMk/>
            <pc:sldMk cId="1634485717" sldId="1714"/>
            <ac:spMk id="28" creationId="{322221FD-5DA6-401F-8337-9BE8F354277E}"/>
          </ac:spMkLst>
        </pc:spChg>
        <pc:spChg chg="del">
          <ac:chgData name="Margaux Buguet" userId="74922053-cbe8-4ba8-8604-fd689a4c4859" providerId="ADAL" clId="{72CA06CC-D474-47B6-AD49-E75C03854F4F}" dt="2021-04-28T14:18:38.680" v="1928" actId="478"/>
          <ac:spMkLst>
            <pc:docMk/>
            <pc:sldMk cId="1634485717" sldId="1714"/>
            <ac:spMk id="32" creationId="{A23D3357-9133-4B3E-8AB2-46EFE3C7DA80}"/>
          </ac:spMkLst>
        </pc:spChg>
        <pc:spChg chg="del">
          <ac:chgData name="Margaux Buguet" userId="74922053-cbe8-4ba8-8604-fd689a4c4859" providerId="ADAL" clId="{72CA06CC-D474-47B6-AD49-E75C03854F4F}" dt="2021-04-28T14:18:41.769" v="1929" actId="478"/>
          <ac:spMkLst>
            <pc:docMk/>
            <pc:sldMk cId="1634485717" sldId="1714"/>
            <ac:spMk id="33" creationId="{3A0906E0-110C-4185-936F-B3B492F0842D}"/>
          </ac:spMkLst>
        </pc:spChg>
        <pc:spChg chg="del">
          <ac:chgData name="Margaux Buguet" userId="74922053-cbe8-4ba8-8604-fd689a4c4859" providerId="ADAL" clId="{72CA06CC-D474-47B6-AD49-E75C03854F4F}" dt="2021-04-28T14:18:38.680" v="1928" actId="478"/>
          <ac:spMkLst>
            <pc:docMk/>
            <pc:sldMk cId="1634485717" sldId="1714"/>
            <ac:spMk id="34" creationId="{0FEC0909-9CC9-470F-B568-8F9C08D9869E}"/>
          </ac:spMkLst>
        </pc:spChg>
        <pc:spChg chg="del">
          <ac:chgData name="Margaux Buguet" userId="74922053-cbe8-4ba8-8604-fd689a4c4859" providerId="ADAL" clId="{72CA06CC-D474-47B6-AD49-E75C03854F4F}" dt="2021-04-28T14:18:38.680" v="1928" actId="478"/>
          <ac:spMkLst>
            <pc:docMk/>
            <pc:sldMk cId="1634485717" sldId="1714"/>
            <ac:spMk id="35" creationId="{62DC6CB1-7924-476B-8EF3-136FEAB46229}"/>
          </ac:spMkLst>
        </pc:spChg>
        <pc:spChg chg="del">
          <ac:chgData name="Margaux Buguet" userId="74922053-cbe8-4ba8-8604-fd689a4c4859" providerId="ADAL" clId="{72CA06CC-D474-47B6-AD49-E75C03854F4F}" dt="2021-04-28T14:18:38.680" v="1928" actId="478"/>
          <ac:spMkLst>
            <pc:docMk/>
            <pc:sldMk cId="1634485717" sldId="1714"/>
            <ac:spMk id="37" creationId="{BF91E8B1-745D-4273-AD55-8D0B5F405768}"/>
          </ac:spMkLst>
        </pc:spChg>
        <pc:spChg chg="del">
          <ac:chgData name="Margaux Buguet" userId="74922053-cbe8-4ba8-8604-fd689a4c4859" providerId="ADAL" clId="{72CA06CC-D474-47B6-AD49-E75C03854F4F}" dt="2021-04-28T14:18:38.680" v="1928" actId="478"/>
          <ac:spMkLst>
            <pc:docMk/>
            <pc:sldMk cId="1634485717" sldId="1714"/>
            <ac:spMk id="39" creationId="{3D0E8FB3-3963-4E0D-A741-983F413D3E60}"/>
          </ac:spMkLst>
        </pc:spChg>
        <pc:spChg chg="del">
          <ac:chgData name="Margaux Buguet" userId="74922053-cbe8-4ba8-8604-fd689a4c4859" providerId="ADAL" clId="{72CA06CC-D474-47B6-AD49-E75C03854F4F}" dt="2021-04-28T14:18:38.680" v="1928" actId="478"/>
          <ac:spMkLst>
            <pc:docMk/>
            <pc:sldMk cId="1634485717" sldId="1714"/>
            <ac:spMk id="41" creationId="{C68494A4-EE0A-4905-AE65-4C0B1E076925}"/>
          </ac:spMkLst>
        </pc:spChg>
        <pc:spChg chg="del">
          <ac:chgData name="Margaux Buguet" userId="74922053-cbe8-4ba8-8604-fd689a4c4859" providerId="ADAL" clId="{72CA06CC-D474-47B6-AD49-E75C03854F4F}" dt="2021-04-28T14:18:38.680" v="1928" actId="478"/>
          <ac:spMkLst>
            <pc:docMk/>
            <pc:sldMk cId="1634485717" sldId="1714"/>
            <ac:spMk id="43" creationId="{E71B5B23-044F-42E5-B8D4-D2D013AD2E3E}"/>
          </ac:spMkLst>
        </pc:spChg>
        <pc:spChg chg="del">
          <ac:chgData name="Margaux Buguet" userId="74922053-cbe8-4ba8-8604-fd689a4c4859" providerId="ADAL" clId="{72CA06CC-D474-47B6-AD49-E75C03854F4F}" dt="2021-04-28T14:18:38.680" v="1928" actId="478"/>
          <ac:spMkLst>
            <pc:docMk/>
            <pc:sldMk cId="1634485717" sldId="1714"/>
            <ac:spMk id="45" creationId="{86A66DD8-9FD2-45CB-B632-E0CA3D74BEF7}"/>
          </ac:spMkLst>
        </pc:spChg>
        <pc:spChg chg="del">
          <ac:chgData name="Margaux Buguet" userId="74922053-cbe8-4ba8-8604-fd689a4c4859" providerId="ADAL" clId="{72CA06CC-D474-47B6-AD49-E75C03854F4F}" dt="2021-04-28T14:18:38.680" v="1928" actId="478"/>
          <ac:spMkLst>
            <pc:docMk/>
            <pc:sldMk cId="1634485717" sldId="1714"/>
            <ac:spMk id="47" creationId="{A1F5D734-17E4-4FF0-8B54-5FB500302046}"/>
          </ac:spMkLst>
        </pc:spChg>
        <pc:spChg chg="del">
          <ac:chgData name="Margaux Buguet" userId="74922053-cbe8-4ba8-8604-fd689a4c4859" providerId="ADAL" clId="{72CA06CC-D474-47B6-AD49-E75C03854F4F}" dt="2021-04-28T14:18:38.680" v="1928" actId="478"/>
          <ac:spMkLst>
            <pc:docMk/>
            <pc:sldMk cId="1634485717" sldId="1714"/>
            <ac:spMk id="49" creationId="{8E2CE4D5-B62F-4E29-A687-6FDADB1C8901}"/>
          </ac:spMkLst>
        </pc:spChg>
        <pc:spChg chg="del">
          <ac:chgData name="Margaux Buguet" userId="74922053-cbe8-4ba8-8604-fd689a4c4859" providerId="ADAL" clId="{72CA06CC-D474-47B6-AD49-E75C03854F4F}" dt="2021-04-28T14:18:38.680" v="1928" actId="478"/>
          <ac:spMkLst>
            <pc:docMk/>
            <pc:sldMk cId="1634485717" sldId="1714"/>
            <ac:spMk id="51" creationId="{20442C26-265C-4C26-A62A-D755F47AA98E}"/>
          </ac:spMkLst>
        </pc:spChg>
        <pc:spChg chg="mod">
          <ac:chgData name="Margaux Buguet" userId="74922053-cbe8-4ba8-8604-fd689a4c4859" providerId="ADAL" clId="{72CA06CC-D474-47B6-AD49-E75C03854F4F}" dt="2021-04-28T14:30:13.612" v="2142" actId="20577"/>
          <ac:spMkLst>
            <pc:docMk/>
            <pc:sldMk cId="1634485717" sldId="1714"/>
            <ac:spMk id="55" creationId="{5829FF75-29A9-4A2C-B383-6A3BB341396F}"/>
          </ac:spMkLst>
        </pc:spChg>
        <pc:spChg chg="del">
          <ac:chgData name="Margaux Buguet" userId="74922053-cbe8-4ba8-8604-fd689a4c4859" providerId="ADAL" clId="{72CA06CC-D474-47B6-AD49-E75C03854F4F}" dt="2021-04-28T14:18:19.911" v="1912" actId="478"/>
          <ac:spMkLst>
            <pc:docMk/>
            <pc:sldMk cId="1634485717" sldId="1714"/>
            <ac:spMk id="57" creationId="{EA6A9BAE-244E-414B-8343-856EC3D38282}"/>
          </ac:spMkLst>
        </pc:spChg>
        <pc:spChg chg="add mod">
          <ac:chgData name="Margaux Buguet" userId="74922053-cbe8-4ba8-8604-fd689a4c4859" providerId="ADAL" clId="{72CA06CC-D474-47B6-AD49-E75C03854F4F}" dt="2021-04-28T14:20:17.310" v="1956" actId="1076"/>
          <ac:spMkLst>
            <pc:docMk/>
            <pc:sldMk cId="1634485717" sldId="1714"/>
            <ac:spMk id="60" creationId="{C6BC3BE7-7A5A-47BB-ACA9-5B50FD551342}"/>
          </ac:spMkLst>
        </pc:spChg>
        <pc:spChg chg="add mod">
          <ac:chgData name="Margaux Buguet" userId="74922053-cbe8-4ba8-8604-fd689a4c4859" providerId="ADAL" clId="{72CA06CC-D474-47B6-AD49-E75C03854F4F}" dt="2021-04-28T14:20:17.310" v="1956" actId="1076"/>
          <ac:spMkLst>
            <pc:docMk/>
            <pc:sldMk cId="1634485717" sldId="1714"/>
            <ac:spMk id="61" creationId="{8DA17B40-0B74-47D9-9B22-0630641F59D2}"/>
          </ac:spMkLst>
        </pc:spChg>
        <pc:spChg chg="add mod">
          <ac:chgData name="Margaux Buguet" userId="74922053-cbe8-4ba8-8604-fd689a4c4859" providerId="ADAL" clId="{72CA06CC-D474-47B6-AD49-E75C03854F4F}" dt="2021-04-28T14:20:17.310" v="1956" actId="1076"/>
          <ac:spMkLst>
            <pc:docMk/>
            <pc:sldMk cId="1634485717" sldId="1714"/>
            <ac:spMk id="63" creationId="{A612E2EC-2557-4B91-B565-C741DC9099BB}"/>
          </ac:spMkLst>
        </pc:spChg>
        <pc:spChg chg="add mod">
          <ac:chgData name="Margaux Buguet" userId="74922053-cbe8-4ba8-8604-fd689a4c4859" providerId="ADAL" clId="{72CA06CC-D474-47B6-AD49-E75C03854F4F}" dt="2021-04-28T14:20:17.310" v="1956" actId="1076"/>
          <ac:spMkLst>
            <pc:docMk/>
            <pc:sldMk cId="1634485717" sldId="1714"/>
            <ac:spMk id="65" creationId="{B41541D6-4F63-4D27-A029-F04A78E191A8}"/>
          </ac:spMkLst>
        </pc:spChg>
        <pc:spChg chg="add mod">
          <ac:chgData name="Margaux Buguet" userId="74922053-cbe8-4ba8-8604-fd689a4c4859" providerId="ADAL" clId="{72CA06CC-D474-47B6-AD49-E75C03854F4F}" dt="2021-04-28T14:20:17.310" v="1956" actId="1076"/>
          <ac:spMkLst>
            <pc:docMk/>
            <pc:sldMk cId="1634485717" sldId="1714"/>
            <ac:spMk id="67" creationId="{8D069216-F5E2-4B00-94E3-84DFA8EB1F0E}"/>
          </ac:spMkLst>
        </pc:spChg>
        <pc:spChg chg="add mod">
          <ac:chgData name="Margaux Buguet" userId="74922053-cbe8-4ba8-8604-fd689a4c4859" providerId="ADAL" clId="{72CA06CC-D474-47B6-AD49-E75C03854F4F}" dt="2021-04-28T14:20:17.310" v="1956" actId="1076"/>
          <ac:spMkLst>
            <pc:docMk/>
            <pc:sldMk cId="1634485717" sldId="1714"/>
            <ac:spMk id="68" creationId="{A5D8A4C1-4879-468D-8FAC-C5EFAEB0AD20}"/>
          </ac:spMkLst>
        </pc:spChg>
        <pc:spChg chg="add mod">
          <ac:chgData name="Margaux Buguet" userId="74922053-cbe8-4ba8-8604-fd689a4c4859" providerId="ADAL" clId="{72CA06CC-D474-47B6-AD49-E75C03854F4F}" dt="2021-04-28T14:20:17.310" v="1956" actId="1076"/>
          <ac:spMkLst>
            <pc:docMk/>
            <pc:sldMk cId="1634485717" sldId="1714"/>
            <ac:spMk id="70" creationId="{E5195386-DAE3-4B14-8E33-8C11AC5A26BA}"/>
          </ac:spMkLst>
        </pc:spChg>
        <pc:spChg chg="add mod">
          <ac:chgData name="Margaux Buguet" userId="74922053-cbe8-4ba8-8604-fd689a4c4859" providerId="ADAL" clId="{72CA06CC-D474-47B6-AD49-E75C03854F4F}" dt="2021-04-28T14:20:17.310" v="1956" actId="1076"/>
          <ac:spMkLst>
            <pc:docMk/>
            <pc:sldMk cId="1634485717" sldId="1714"/>
            <ac:spMk id="71" creationId="{FCA52849-044A-4D1E-A0CD-EA036BC296A4}"/>
          </ac:spMkLst>
        </pc:spChg>
        <pc:spChg chg="add mod">
          <ac:chgData name="Margaux Buguet" userId="74922053-cbe8-4ba8-8604-fd689a4c4859" providerId="ADAL" clId="{72CA06CC-D474-47B6-AD49-E75C03854F4F}" dt="2021-04-28T14:20:17.310" v="1956" actId="1076"/>
          <ac:spMkLst>
            <pc:docMk/>
            <pc:sldMk cId="1634485717" sldId="1714"/>
            <ac:spMk id="72" creationId="{4A0E248C-B7EC-43A8-98C2-35E69CF493BE}"/>
          </ac:spMkLst>
        </pc:spChg>
        <pc:spChg chg="add mod">
          <ac:chgData name="Margaux Buguet" userId="74922053-cbe8-4ba8-8604-fd689a4c4859" providerId="ADAL" clId="{72CA06CC-D474-47B6-AD49-E75C03854F4F}" dt="2021-04-28T14:20:17.310" v="1956" actId="1076"/>
          <ac:spMkLst>
            <pc:docMk/>
            <pc:sldMk cId="1634485717" sldId="1714"/>
            <ac:spMk id="73" creationId="{66414242-70E2-430B-906A-D5A1B1945F53}"/>
          </ac:spMkLst>
        </pc:spChg>
        <pc:spChg chg="add mod">
          <ac:chgData name="Margaux Buguet" userId="74922053-cbe8-4ba8-8604-fd689a4c4859" providerId="ADAL" clId="{72CA06CC-D474-47B6-AD49-E75C03854F4F}" dt="2021-04-28T14:20:17.310" v="1956" actId="1076"/>
          <ac:spMkLst>
            <pc:docMk/>
            <pc:sldMk cId="1634485717" sldId="1714"/>
            <ac:spMk id="74" creationId="{186D3B21-BE1B-44DC-8E2E-C0FEAE55D7C6}"/>
          </ac:spMkLst>
        </pc:spChg>
        <pc:spChg chg="add mod">
          <ac:chgData name="Margaux Buguet" userId="74922053-cbe8-4ba8-8604-fd689a4c4859" providerId="ADAL" clId="{72CA06CC-D474-47B6-AD49-E75C03854F4F}" dt="2021-04-28T14:20:17.310" v="1956" actId="1076"/>
          <ac:spMkLst>
            <pc:docMk/>
            <pc:sldMk cId="1634485717" sldId="1714"/>
            <ac:spMk id="75" creationId="{734A41CD-6750-4790-A413-68DC1435AA32}"/>
          </ac:spMkLst>
        </pc:spChg>
        <pc:spChg chg="add mod">
          <ac:chgData name="Margaux Buguet" userId="74922053-cbe8-4ba8-8604-fd689a4c4859" providerId="ADAL" clId="{72CA06CC-D474-47B6-AD49-E75C03854F4F}" dt="2021-04-28T14:20:17.310" v="1956" actId="1076"/>
          <ac:spMkLst>
            <pc:docMk/>
            <pc:sldMk cId="1634485717" sldId="1714"/>
            <ac:spMk id="76" creationId="{C86F2FEB-E02A-421D-BC89-CEDB183A7C97}"/>
          </ac:spMkLst>
        </pc:spChg>
        <pc:spChg chg="add mod">
          <ac:chgData name="Margaux Buguet" userId="74922053-cbe8-4ba8-8604-fd689a4c4859" providerId="ADAL" clId="{72CA06CC-D474-47B6-AD49-E75C03854F4F}" dt="2021-04-28T14:20:17.310" v="1956" actId="1076"/>
          <ac:spMkLst>
            <pc:docMk/>
            <pc:sldMk cId="1634485717" sldId="1714"/>
            <ac:spMk id="77" creationId="{AF45506E-6BE1-42B8-B625-9DE34A84797A}"/>
          </ac:spMkLst>
        </pc:spChg>
        <pc:grpChg chg="add mod">
          <ac:chgData name="Margaux Buguet" userId="74922053-cbe8-4ba8-8604-fd689a4c4859" providerId="ADAL" clId="{72CA06CC-D474-47B6-AD49-E75C03854F4F}" dt="2021-04-28T14:18:28.368" v="1914" actId="1076"/>
          <ac:grpSpMkLst>
            <pc:docMk/>
            <pc:sldMk cId="1634485717" sldId="1714"/>
            <ac:grpSpMk id="30" creationId="{23E341DE-BEE6-4FAC-A9DC-42CF8D0D37F3}"/>
          </ac:grpSpMkLst>
        </pc:grpChg>
        <pc:grpChg chg="del">
          <ac:chgData name="Margaux Buguet" userId="74922053-cbe8-4ba8-8604-fd689a4c4859" providerId="ADAL" clId="{72CA06CC-D474-47B6-AD49-E75C03854F4F}" dt="2021-04-28T14:18:38.680" v="1928" actId="478"/>
          <ac:grpSpMkLst>
            <pc:docMk/>
            <pc:sldMk cId="1634485717" sldId="1714"/>
            <ac:grpSpMk id="52" creationId="{734D67CC-C78E-4BC2-A1FF-5EB0977AF58D}"/>
          </ac:grpSpMkLst>
        </pc:grpChg>
        <pc:picChg chg="del">
          <ac:chgData name="Margaux Buguet" userId="74922053-cbe8-4ba8-8604-fd689a4c4859" providerId="ADAL" clId="{72CA06CC-D474-47B6-AD49-E75C03854F4F}" dt="2021-04-28T14:18:38.680" v="1928" actId="478"/>
          <ac:picMkLst>
            <pc:docMk/>
            <pc:sldMk cId="1634485717" sldId="1714"/>
            <ac:picMk id="36" creationId="{43C89D83-E067-419A-ADD2-C2C9D04C00C0}"/>
          </ac:picMkLst>
        </pc:picChg>
        <pc:picChg chg="del">
          <ac:chgData name="Margaux Buguet" userId="74922053-cbe8-4ba8-8604-fd689a4c4859" providerId="ADAL" clId="{72CA06CC-D474-47B6-AD49-E75C03854F4F}" dt="2021-04-28T14:18:38.680" v="1928" actId="478"/>
          <ac:picMkLst>
            <pc:docMk/>
            <pc:sldMk cId="1634485717" sldId="1714"/>
            <ac:picMk id="38" creationId="{F143A55A-71A4-46C9-806B-EA623AC3FA9A}"/>
          </ac:picMkLst>
        </pc:picChg>
        <pc:picChg chg="del">
          <ac:chgData name="Margaux Buguet" userId="74922053-cbe8-4ba8-8604-fd689a4c4859" providerId="ADAL" clId="{72CA06CC-D474-47B6-AD49-E75C03854F4F}" dt="2021-04-28T14:18:38.680" v="1928" actId="478"/>
          <ac:picMkLst>
            <pc:docMk/>
            <pc:sldMk cId="1634485717" sldId="1714"/>
            <ac:picMk id="40" creationId="{F1AD20DC-4B6C-4E2A-864F-2B5A99E44512}"/>
          </ac:picMkLst>
        </pc:picChg>
        <pc:picChg chg="del">
          <ac:chgData name="Margaux Buguet" userId="74922053-cbe8-4ba8-8604-fd689a4c4859" providerId="ADAL" clId="{72CA06CC-D474-47B6-AD49-E75C03854F4F}" dt="2021-04-28T14:18:38.680" v="1928" actId="478"/>
          <ac:picMkLst>
            <pc:docMk/>
            <pc:sldMk cId="1634485717" sldId="1714"/>
            <ac:picMk id="42" creationId="{FED3A18E-B73C-4088-899F-C87A1090002D}"/>
          </ac:picMkLst>
        </pc:picChg>
        <pc:picChg chg="del">
          <ac:chgData name="Margaux Buguet" userId="74922053-cbe8-4ba8-8604-fd689a4c4859" providerId="ADAL" clId="{72CA06CC-D474-47B6-AD49-E75C03854F4F}" dt="2021-04-28T14:18:38.680" v="1928" actId="478"/>
          <ac:picMkLst>
            <pc:docMk/>
            <pc:sldMk cId="1634485717" sldId="1714"/>
            <ac:picMk id="44" creationId="{B06B5064-2FC1-4FA6-BBE5-CC3A0179810E}"/>
          </ac:picMkLst>
        </pc:picChg>
        <pc:picChg chg="del">
          <ac:chgData name="Margaux Buguet" userId="74922053-cbe8-4ba8-8604-fd689a4c4859" providerId="ADAL" clId="{72CA06CC-D474-47B6-AD49-E75C03854F4F}" dt="2021-04-28T14:18:38.680" v="1928" actId="478"/>
          <ac:picMkLst>
            <pc:docMk/>
            <pc:sldMk cId="1634485717" sldId="1714"/>
            <ac:picMk id="46" creationId="{54F25B64-EEBD-4E14-A5AB-BA113A3271EB}"/>
          </ac:picMkLst>
        </pc:picChg>
        <pc:picChg chg="del">
          <ac:chgData name="Margaux Buguet" userId="74922053-cbe8-4ba8-8604-fd689a4c4859" providerId="ADAL" clId="{72CA06CC-D474-47B6-AD49-E75C03854F4F}" dt="2021-04-28T14:18:38.680" v="1928" actId="478"/>
          <ac:picMkLst>
            <pc:docMk/>
            <pc:sldMk cId="1634485717" sldId="1714"/>
            <ac:picMk id="48" creationId="{95B262E1-8268-4348-BB81-F1B18A5A6315}"/>
          </ac:picMkLst>
        </pc:picChg>
        <pc:picChg chg="del">
          <ac:chgData name="Margaux Buguet" userId="74922053-cbe8-4ba8-8604-fd689a4c4859" providerId="ADAL" clId="{72CA06CC-D474-47B6-AD49-E75C03854F4F}" dt="2021-04-28T14:18:38.680" v="1928" actId="478"/>
          <ac:picMkLst>
            <pc:docMk/>
            <pc:sldMk cId="1634485717" sldId="1714"/>
            <ac:picMk id="50" creationId="{3C2801D2-A3FD-4883-B4AF-DDB72B284A6D}"/>
          </ac:picMkLst>
        </pc:picChg>
        <pc:picChg chg="del">
          <ac:chgData name="Margaux Buguet" userId="74922053-cbe8-4ba8-8604-fd689a4c4859" providerId="ADAL" clId="{72CA06CC-D474-47B6-AD49-E75C03854F4F}" dt="2021-04-28T14:18:19.911" v="1912" actId="478"/>
          <ac:picMkLst>
            <pc:docMk/>
            <pc:sldMk cId="1634485717" sldId="1714"/>
            <ac:picMk id="56" creationId="{458B48AA-8E38-4AC7-9C3E-0F6E321DFFDE}"/>
          </ac:picMkLst>
        </pc:picChg>
        <pc:picChg chg="add mod">
          <ac:chgData name="Margaux Buguet" userId="74922053-cbe8-4ba8-8604-fd689a4c4859" providerId="ADAL" clId="{72CA06CC-D474-47B6-AD49-E75C03854F4F}" dt="2021-04-28T14:20:17.310" v="1956" actId="1076"/>
          <ac:picMkLst>
            <pc:docMk/>
            <pc:sldMk cId="1634485717" sldId="1714"/>
            <ac:picMk id="59" creationId="{4F70DBBE-78C8-4239-94E2-1A59AFBE3FE9}"/>
          </ac:picMkLst>
        </pc:picChg>
        <pc:picChg chg="add mod modCrop">
          <ac:chgData name="Margaux Buguet" userId="74922053-cbe8-4ba8-8604-fd689a4c4859" providerId="ADAL" clId="{72CA06CC-D474-47B6-AD49-E75C03854F4F}" dt="2021-04-28T14:20:17.310" v="1956" actId="1076"/>
          <ac:picMkLst>
            <pc:docMk/>
            <pc:sldMk cId="1634485717" sldId="1714"/>
            <ac:picMk id="62" creationId="{E03902CB-EA43-4255-957E-3FEB4807FC86}"/>
          </ac:picMkLst>
        </pc:picChg>
        <pc:picChg chg="add mod">
          <ac:chgData name="Margaux Buguet" userId="74922053-cbe8-4ba8-8604-fd689a4c4859" providerId="ADAL" clId="{72CA06CC-D474-47B6-AD49-E75C03854F4F}" dt="2021-04-28T14:20:17.310" v="1956" actId="1076"/>
          <ac:picMkLst>
            <pc:docMk/>
            <pc:sldMk cId="1634485717" sldId="1714"/>
            <ac:picMk id="64" creationId="{5B032C5D-10DF-439D-BB2F-65706E6F3530}"/>
          </ac:picMkLst>
        </pc:picChg>
        <pc:picChg chg="add mod">
          <ac:chgData name="Margaux Buguet" userId="74922053-cbe8-4ba8-8604-fd689a4c4859" providerId="ADAL" clId="{72CA06CC-D474-47B6-AD49-E75C03854F4F}" dt="2021-04-28T14:20:17.310" v="1956" actId="1076"/>
          <ac:picMkLst>
            <pc:docMk/>
            <pc:sldMk cId="1634485717" sldId="1714"/>
            <ac:picMk id="66" creationId="{CB14421A-D4D2-4C67-965E-02D9B09ED478}"/>
          </ac:picMkLst>
        </pc:picChg>
        <pc:picChg chg="add mod">
          <ac:chgData name="Margaux Buguet" userId="74922053-cbe8-4ba8-8604-fd689a4c4859" providerId="ADAL" clId="{72CA06CC-D474-47B6-AD49-E75C03854F4F}" dt="2021-04-28T14:20:17.310" v="1956" actId="1076"/>
          <ac:picMkLst>
            <pc:docMk/>
            <pc:sldMk cId="1634485717" sldId="1714"/>
            <ac:picMk id="69" creationId="{164846F0-642E-49C8-96FE-6A6BB061F6AE}"/>
          </ac:picMkLst>
        </pc:picChg>
        <pc:picChg chg="add mod">
          <ac:chgData name="Margaux Buguet" userId="74922053-cbe8-4ba8-8604-fd689a4c4859" providerId="ADAL" clId="{72CA06CC-D474-47B6-AD49-E75C03854F4F}" dt="2021-04-28T14:20:17.310" v="1956" actId="1076"/>
          <ac:picMkLst>
            <pc:docMk/>
            <pc:sldMk cId="1634485717" sldId="1714"/>
            <ac:picMk id="78" creationId="{23573004-81CA-4EBA-B403-64A124D71B91}"/>
          </ac:picMkLst>
        </pc:picChg>
        <pc:picChg chg="add mod">
          <ac:chgData name="Margaux Buguet" userId="74922053-cbe8-4ba8-8604-fd689a4c4859" providerId="ADAL" clId="{72CA06CC-D474-47B6-AD49-E75C03854F4F}" dt="2021-04-28T14:20:17.310" v="1956" actId="1076"/>
          <ac:picMkLst>
            <pc:docMk/>
            <pc:sldMk cId="1634485717" sldId="1714"/>
            <ac:picMk id="79" creationId="{5CA8AEEA-FBCB-4442-BDDB-FB27DDFCC8C7}"/>
          </ac:picMkLst>
        </pc:picChg>
        <pc:picChg chg="add mod">
          <ac:chgData name="Margaux Buguet" userId="74922053-cbe8-4ba8-8604-fd689a4c4859" providerId="ADAL" clId="{72CA06CC-D474-47B6-AD49-E75C03854F4F}" dt="2021-04-28T14:20:17.310" v="1956" actId="1076"/>
          <ac:picMkLst>
            <pc:docMk/>
            <pc:sldMk cId="1634485717" sldId="1714"/>
            <ac:picMk id="80" creationId="{3717C4F0-77E5-457E-80E0-6D923030EE48}"/>
          </ac:picMkLst>
        </pc:picChg>
        <pc:picChg chg="add mod">
          <ac:chgData name="Margaux Buguet" userId="74922053-cbe8-4ba8-8604-fd689a4c4859" providerId="ADAL" clId="{72CA06CC-D474-47B6-AD49-E75C03854F4F}" dt="2021-04-28T14:20:17.310" v="1956" actId="1076"/>
          <ac:picMkLst>
            <pc:docMk/>
            <pc:sldMk cId="1634485717" sldId="1714"/>
            <ac:picMk id="81" creationId="{87A2DAE4-EBAC-43A1-8851-8F9743F06372}"/>
          </ac:picMkLst>
        </pc:picChg>
        <pc:picChg chg="add mod">
          <ac:chgData name="Margaux Buguet" userId="74922053-cbe8-4ba8-8604-fd689a4c4859" providerId="ADAL" clId="{72CA06CC-D474-47B6-AD49-E75C03854F4F}" dt="2021-04-28T14:20:17.310" v="1956" actId="1076"/>
          <ac:picMkLst>
            <pc:docMk/>
            <pc:sldMk cId="1634485717" sldId="1714"/>
            <ac:picMk id="82" creationId="{B22CDC14-9E5E-4DA2-9FAE-705773ECB561}"/>
          </ac:picMkLst>
        </pc:picChg>
        <pc:picChg chg="add mod">
          <ac:chgData name="Margaux Buguet" userId="74922053-cbe8-4ba8-8604-fd689a4c4859" providerId="ADAL" clId="{72CA06CC-D474-47B6-AD49-E75C03854F4F}" dt="2021-04-28T14:20:17.310" v="1956" actId="1076"/>
          <ac:picMkLst>
            <pc:docMk/>
            <pc:sldMk cId="1634485717" sldId="1714"/>
            <ac:picMk id="83" creationId="{31443BD1-56DD-4617-B68C-4C9694592F0C}"/>
          </ac:picMkLst>
        </pc:picChg>
        <pc:picChg chg="add mod">
          <ac:chgData name="Margaux Buguet" userId="74922053-cbe8-4ba8-8604-fd689a4c4859" providerId="ADAL" clId="{72CA06CC-D474-47B6-AD49-E75C03854F4F}" dt="2021-04-28T14:20:17.310" v="1956" actId="1076"/>
          <ac:picMkLst>
            <pc:docMk/>
            <pc:sldMk cId="1634485717" sldId="1714"/>
            <ac:picMk id="84" creationId="{E77BCE96-052A-487F-9017-12D8236902E3}"/>
          </ac:picMkLst>
        </pc:picChg>
      </pc:sldChg>
      <pc:sldChg chg="addSp delSp modSp add">
        <pc:chgData name="Margaux Buguet" userId="74922053-cbe8-4ba8-8604-fd689a4c4859" providerId="ADAL" clId="{72CA06CC-D474-47B6-AD49-E75C03854F4F}" dt="2021-04-28T14:30:10.086" v="2139" actId="20577"/>
        <pc:sldMkLst>
          <pc:docMk/>
          <pc:sldMk cId="2220194078" sldId="1715"/>
        </pc:sldMkLst>
        <pc:spChg chg="add mod">
          <ac:chgData name="Margaux Buguet" userId="74922053-cbe8-4ba8-8604-fd689a4c4859" providerId="ADAL" clId="{72CA06CC-D474-47B6-AD49-E75C03854F4F}" dt="2021-04-28T14:20:53.267" v="1964" actId="207"/>
          <ac:spMkLst>
            <pc:docMk/>
            <pc:sldMk cId="2220194078" sldId="1715"/>
            <ac:spMk id="32" creationId="{65ADE0E7-4114-4F09-993C-7D702288DADE}"/>
          </ac:spMkLst>
        </pc:spChg>
        <pc:spChg chg="add mod">
          <ac:chgData name="Margaux Buguet" userId="74922053-cbe8-4ba8-8604-fd689a4c4859" providerId="ADAL" clId="{72CA06CC-D474-47B6-AD49-E75C03854F4F}" dt="2021-04-28T14:20:53.267" v="1964" actId="207"/>
          <ac:spMkLst>
            <pc:docMk/>
            <pc:sldMk cId="2220194078" sldId="1715"/>
            <ac:spMk id="33" creationId="{3EA35AA7-7D62-47D9-978D-32B09021D5D3}"/>
          </ac:spMkLst>
        </pc:spChg>
        <pc:spChg chg="add mod">
          <ac:chgData name="Margaux Buguet" userId="74922053-cbe8-4ba8-8604-fd689a4c4859" providerId="ADAL" clId="{72CA06CC-D474-47B6-AD49-E75C03854F4F}" dt="2021-04-28T14:20:53.267" v="1964" actId="207"/>
          <ac:spMkLst>
            <pc:docMk/>
            <pc:sldMk cId="2220194078" sldId="1715"/>
            <ac:spMk id="34" creationId="{96C17823-D415-418D-8242-C4595F33B535}"/>
          </ac:spMkLst>
        </pc:spChg>
        <pc:spChg chg="add mod">
          <ac:chgData name="Margaux Buguet" userId="74922053-cbe8-4ba8-8604-fd689a4c4859" providerId="ADAL" clId="{72CA06CC-D474-47B6-AD49-E75C03854F4F}" dt="2021-04-28T14:21:23.442" v="1971" actId="207"/>
          <ac:spMkLst>
            <pc:docMk/>
            <pc:sldMk cId="2220194078" sldId="1715"/>
            <ac:spMk id="35" creationId="{2AD0BAEF-024F-4D98-9D09-0EB227E4A960}"/>
          </ac:spMkLst>
        </pc:spChg>
        <pc:spChg chg="add mod">
          <ac:chgData name="Margaux Buguet" userId="74922053-cbe8-4ba8-8604-fd689a4c4859" providerId="ADAL" clId="{72CA06CC-D474-47B6-AD49-E75C03854F4F}" dt="2021-04-28T14:21:30.142" v="1972" actId="114"/>
          <ac:spMkLst>
            <pc:docMk/>
            <pc:sldMk cId="2220194078" sldId="1715"/>
            <ac:spMk id="37" creationId="{20B865BD-2937-49D9-A7BB-D8041D334071}"/>
          </ac:spMkLst>
        </pc:spChg>
        <pc:spChg chg="add mod">
          <ac:chgData name="Margaux Buguet" userId="74922053-cbe8-4ba8-8604-fd689a4c4859" providerId="ADAL" clId="{72CA06CC-D474-47B6-AD49-E75C03854F4F}" dt="2021-04-28T14:21:30.142" v="1972" actId="114"/>
          <ac:spMkLst>
            <pc:docMk/>
            <pc:sldMk cId="2220194078" sldId="1715"/>
            <ac:spMk id="39" creationId="{CEB5E381-0B35-45AD-9A73-61A394E5A4CA}"/>
          </ac:spMkLst>
        </pc:spChg>
        <pc:spChg chg="add mod">
          <ac:chgData name="Margaux Buguet" userId="74922053-cbe8-4ba8-8604-fd689a4c4859" providerId="ADAL" clId="{72CA06CC-D474-47B6-AD49-E75C03854F4F}" dt="2021-04-28T14:21:30.142" v="1972" actId="114"/>
          <ac:spMkLst>
            <pc:docMk/>
            <pc:sldMk cId="2220194078" sldId="1715"/>
            <ac:spMk id="41" creationId="{47B2887B-A0E0-4782-B119-C17F0310DE15}"/>
          </ac:spMkLst>
        </pc:spChg>
        <pc:spChg chg="add mod">
          <ac:chgData name="Margaux Buguet" userId="74922053-cbe8-4ba8-8604-fd689a4c4859" providerId="ADAL" clId="{72CA06CC-D474-47B6-AD49-E75C03854F4F}" dt="2021-04-28T14:21:30.142" v="1972" actId="114"/>
          <ac:spMkLst>
            <pc:docMk/>
            <pc:sldMk cId="2220194078" sldId="1715"/>
            <ac:spMk id="43" creationId="{847C3F08-FA9B-435B-9B05-2464139C39A0}"/>
          </ac:spMkLst>
        </pc:spChg>
        <pc:spChg chg="add mod">
          <ac:chgData name="Margaux Buguet" userId="74922053-cbe8-4ba8-8604-fd689a4c4859" providerId="ADAL" clId="{72CA06CC-D474-47B6-AD49-E75C03854F4F}" dt="2021-04-28T14:21:30.142" v="1972" actId="114"/>
          <ac:spMkLst>
            <pc:docMk/>
            <pc:sldMk cId="2220194078" sldId="1715"/>
            <ac:spMk id="44" creationId="{95E6168D-76E2-4389-9586-8EB0A457F5E2}"/>
          </ac:spMkLst>
        </pc:spChg>
        <pc:spChg chg="add mod">
          <ac:chgData name="Margaux Buguet" userId="74922053-cbe8-4ba8-8604-fd689a4c4859" providerId="ADAL" clId="{72CA06CC-D474-47B6-AD49-E75C03854F4F}" dt="2021-04-28T14:21:30.142" v="1972" actId="114"/>
          <ac:spMkLst>
            <pc:docMk/>
            <pc:sldMk cId="2220194078" sldId="1715"/>
            <ac:spMk id="45" creationId="{B49028D4-4854-4F61-8C46-45B44A701356}"/>
          </ac:spMkLst>
        </pc:spChg>
        <pc:spChg chg="add mod">
          <ac:chgData name="Margaux Buguet" userId="74922053-cbe8-4ba8-8604-fd689a4c4859" providerId="ADAL" clId="{72CA06CC-D474-47B6-AD49-E75C03854F4F}" dt="2021-04-28T14:21:30.142" v="1972" actId="114"/>
          <ac:spMkLst>
            <pc:docMk/>
            <pc:sldMk cId="2220194078" sldId="1715"/>
            <ac:spMk id="47" creationId="{1D0EF446-629F-4806-8946-A851B3AE3545}"/>
          </ac:spMkLst>
        </pc:spChg>
        <pc:spChg chg="add mod">
          <ac:chgData name="Margaux Buguet" userId="74922053-cbe8-4ba8-8604-fd689a4c4859" providerId="ADAL" clId="{72CA06CC-D474-47B6-AD49-E75C03854F4F}" dt="2021-04-28T14:21:30.142" v="1972" actId="114"/>
          <ac:spMkLst>
            <pc:docMk/>
            <pc:sldMk cId="2220194078" sldId="1715"/>
            <ac:spMk id="49" creationId="{193F16BD-4F96-47C8-9A64-615FEC94B177}"/>
          </ac:spMkLst>
        </pc:spChg>
        <pc:spChg chg="add mod">
          <ac:chgData name="Margaux Buguet" userId="74922053-cbe8-4ba8-8604-fd689a4c4859" providerId="ADAL" clId="{72CA06CC-D474-47B6-AD49-E75C03854F4F}" dt="2021-04-28T14:21:30.142" v="1972" actId="114"/>
          <ac:spMkLst>
            <pc:docMk/>
            <pc:sldMk cId="2220194078" sldId="1715"/>
            <ac:spMk id="50" creationId="{DD66B1D8-491D-434A-AB41-3E0FDB833CCB}"/>
          </ac:spMkLst>
        </pc:spChg>
        <pc:spChg chg="add mod">
          <ac:chgData name="Margaux Buguet" userId="74922053-cbe8-4ba8-8604-fd689a4c4859" providerId="ADAL" clId="{72CA06CC-D474-47B6-AD49-E75C03854F4F}" dt="2021-04-28T14:21:30.142" v="1972" actId="114"/>
          <ac:spMkLst>
            <pc:docMk/>
            <pc:sldMk cId="2220194078" sldId="1715"/>
            <ac:spMk id="51" creationId="{071E87BF-103D-4DFB-99B3-57E9DE4DA6AE}"/>
          </ac:spMkLst>
        </pc:spChg>
        <pc:spChg chg="add mod">
          <ac:chgData name="Margaux Buguet" userId="74922053-cbe8-4ba8-8604-fd689a4c4859" providerId="ADAL" clId="{72CA06CC-D474-47B6-AD49-E75C03854F4F}" dt="2021-04-28T14:21:30.142" v="1972" actId="114"/>
          <ac:spMkLst>
            <pc:docMk/>
            <pc:sldMk cId="2220194078" sldId="1715"/>
            <ac:spMk id="52" creationId="{07E5B45B-4FD1-48D5-A682-446647225B9E}"/>
          </ac:spMkLst>
        </pc:spChg>
        <pc:spChg chg="add mod">
          <ac:chgData name="Margaux Buguet" userId="74922053-cbe8-4ba8-8604-fd689a4c4859" providerId="ADAL" clId="{72CA06CC-D474-47B6-AD49-E75C03854F4F}" dt="2021-04-28T14:21:30.142" v="1972" actId="114"/>
          <ac:spMkLst>
            <pc:docMk/>
            <pc:sldMk cId="2220194078" sldId="1715"/>
            <ac:spMk id="53" creationId="{147CE13C-DA34-49D0-B96E-A31F5A4B5162}"/>
          </ac:spMkLst>
        </pc:spChg>
        <pc:spChg chg="add mod">
          <ac:chgData name="Margaux Buguet" userId="74922053-cbe8-4ba8-8604-fd689a4c4859" providerId="ADAL" clId="{72CA06CC-D474-47B6-AD49-E75C03854F4F}" dt="2021-04-28T14:21:47.833" v="1974" actId="1076"/>
          <ac:spMkLst>
            <pc:docMk/>
            <pc:sldMk cId="2220194078" sldId="1715"/>
            <ac:spMk id="54" creationId="{4728984E-19BD-4AFC-8BAB-855012E24457}"/>
          </ac:spMkLst>
        </pc:spChg>
        <pc:spChg chg="mod">
          <ac:chgData name="Margaux Buguet" userId="74922053-cbe8-4ba8-8604-fd689a4c4859" providerId="ADAL" clId="{72CA06CC-D474-47B6-AD49-E75C03854F4F}" dt="2021-04-28T14:30:10.086" v="2139" actId="20577"/>
          <ac:spMkLst>
            <pc:docMk/>
            <pc:sldMk cId="2220194078" sldId="1715"/>
            <ac:spMk id="55" creationId="{5829FF75-29A9-4A2C-B383-6A3BB341396F}"/>
          </ac:spMkLst>
        </pc:spChg>
        <pc:spChg chg="del">
          <ac:chgData name="Margaux Buguet" userId="74922053-cbe8-4ba8-8604-fd689a4c4859" providerId="ADAL" clId="{72CA06CC-D474-47B6-AD49-E75C03854F4F}" dt="2021-04-28T14:20:34.446" v="1959" actId="478"/>
          <ac:spMkLst>
            <pc:docMk/>
            <pc:sldMk cId="2220194078" sldId="1715"/>
            <ac:spMk id="60" creationId="{C6BC3BE7-7A5A-47BB-ACA9-5B50FD551342}"/>
          </ac:spMkLst>
        </pc:spChg>
        <pc:spChg chg="del">
          <ac:chgData name="Margaux Buguet" userId="74922053-cbe8-4ba8-8604-fd689a4c4859" providerId="ADAL" clId="{72CA06CC-D474-47B6-AD49-E75C03854F4F}" dt="2021-04-28T14:20:34.446" v="1959" actId="478"/>
          <ac:spMkLst>
            <pc:docMk/>
            <pc:sldMk cId="2220194078" sldId="1715"/>
            <ac:spMk id="61" creationId="{8DA17B40-0B74-47D9-9B22-0630641F59D2}"/>
          </ac:spMkLst>
        </pc:spChg>
        <pc:spChg chg="del">
          <ac:chgData name="Margaux Buguet" userId="74922053-cbe8-4ba8-8604-fd689a4c4859" providerId="ADAL" clId="{72CA06CC-D474-47B6-AD49-E75C03854F4F}" dt="2021-04-28T14:20:34.446" v="1959" actId="478"/>
          <ac:spMkLst>
            <pc:docMk/>
            <pc:sldMk cId="2220194078" sldId="1715"/>
            <ac:spMk id="63" creationId="{A612E2EC-2557-4B91-B565-C741DC9099BB}"/>
          </ac:spMkLst>
        </pc:spChg>
        <pc:spChg chg="del">
          <ac:chgData name="Margaux Buguet" userId="74922053-cbe8-4ba8-8604-fd689a4c4859" providerId="ADAL" clId="{72CA06CC-D474-47B6-AD49-E75C03854F4F}" dt="2021-04-28T14:20:34.446" v="1959" actId="478"/>
          <ac:spMkLst>
            <pc:docMk/>
            <pc:sldMk cId="2220194078" sldId="1715"/>
            <ac:spMk id="65" creationId="{B41541D6-4F63-4D27-A029-F04A78E191A8}"/>
          </ac:spMkLst>
        </pc:spChg>
        <pc:spChg chg="del">
          <ac:chgData name="Margaux Buguet" userId="74922053-cbe8-4ba8-8604-fd689a4c4859" providerId="ADAL" clId="{72CA06CC-D474-47B6-AD49-E75C03854F4F}" dt="2021-04-28T14:20:34.446" v="1959" actId="478"/>
          <ac:spMkLst>
            <pc:docMk/>
            <pc:sldMk cId="2220194078" sldId="1715"/>
            <ac:spMk id="67" creationId="{8D069216-F5E2-4B00-94E3-84DFA8EB1F0E}"/>
          </ac:spMkLst>
        </pc:spChg>
        <pc:spChg chg="del">
          <ac:chgData name="Margaux Buguet" userId="74922053-cbe8-4ba8-8604-fd689a4c4859" providerId="ADAL" clId="{72CA06CC-D474-47B6-AD49-E75C03854F4F}" dt="2021-04-28T14:20:34.446" v="1959" actId="478"/>
          <ac:spMkLst>
            <pc:docMk/>
            <pc:sldMk cId="2220194078" sldId="1715"/>
            <ac:spMk id="68" creationId="{A5D8A4C1-4879-468D-8FAC-C5EFAEB0AD20}"/>
          </ac:spMkLst>
        </pc:spChg>
        <pc:spChg chg="del">
          <ac:chgData name="Margaux Buguet" userId="74922053-cbe8-4ba8-8604-fd689a4c4859" providerId="ADAL" clId="{72CA06CC-D474-47B6-AD49-E75C03854F4F}" dt="2021-04-28T14:20:34.446" v="1959" actId="478"/>
          <ac:spMkLst>
            <pc:docMk/>
            <pc:sldMk cId="2220194078" sldId="1715"/>
            <ac:spMk id="70" creationId="{E5195386-DAE3-4B14-8E33-8C11AC5A26BA}"/>
          </ac:spMkLst>
        </pc:spChg>
        <pc:spChg chg="del">
          <ac:chgData name="Margaux Buguet" userId="74922053-cbe8-4ba8-8604-fd689a4c4859" providerId="ADAL" clId="{72CA06CC-D474-47B6-AD49-E75C03854F4F}" dt="2021-04-28T14:20:34.446" v="1959" actId="478"/>
          <ac:spMkLst>
            <pc:docMk/>
            <pc:sldMk cId="2220194078" sldId="1715"/>
            <ac:spMk id="71" creationId="{FCA52849-044A-4D1E-A0CD-EA036BC296A4}"/>
          </ac:spMkLst>
        </pc:spChg>
        <pc:spChg chg="del">
          <ac:chgData name="Margaux Buguet" userId="74922053-cbe8-4ba8-8604-fd689a4c4859" providerId="ADAL" clId="{72CA06CC-D474-47B6-AD49-E75C03854F4F}" dt="2021-04-28T14:20:34.446" v="1959" actId="478"/>
          <ac:spMkLst>
            <pc:docMk/>
            <pc:sldMk cId="2220194078" sldId="1715"/>
            <ac:spMk id="72" creationId="{4A0E248C-B7EC-43A8-98C2-35E69CF493BE}"/>
          </ac:spMkLst>
        </pc:spChg>
        <pc:spChg chg="del">
          <ac:chgData name="Margaux Buguet" userId="74922053-cbe8-4ba8-8604-fd689a4c4859" providerId="ADAL" clId="{72CA06CC-D474-47B6-AD49-E75C03854F4F}" dt="2021-04-28T14:20:34.446" v="1959" actId="478"/>
          <ac:spMkLst>
            <pc:docMk/>
            <pc:sldMk cId="2220194078" sldId="1715"/>
            <ac:spMk id="73" creationId="{66414242-70E2-430B-906A-D5A1B1945F53}"/>
          </ac:spMkLst>
        </pc:spChg>
        <pc:spChg chg="del">
          <ac:chgData name="Margaux Buguet" userId="74922053-cbe8-4ba8-8604-fd689a4c4859" providerId="ADAL" clId="{72CA06CC-D474-47B6-AD49-E75C03854F4F}" dt="2021-04-28T14:20:34.446" v="1959" actId="478"/>
          <ac:spMkLst>
            <pc:docMk/>
            <pc:sldMk cId="2220194078" sldId="1715"/>
            <ac:spMk id="74" creationId="{186D3B21-BE1B-44DC-8E2E-C0FEAE55D7C6}"/>
          </ac:spMkLst>
        </pc:spChg>
        <pc:spChg chg="del">
          <ac:chgData name="Margaux Buguet" userId="74922053-cbe8-4ba8-8604-fd689a4c4859" providerId="ADAL" clId="{72CA06CC-D474-47B6-AD49-E75C03854F4F}" dt="2021-04-28T14:20:34.446" v="1959" actId="478"/>
          <ac:spMkLst>
            <pc:docMk/>
            <pc:sldMk cId="2220194078" sldId="1715"/>
            <ac:spMk id="75" creationId="{734A41CD-6750-4790-A413-68DC1435AA32}"/>
          </ac:spMkLst>
        </pc:spChg>
        <pc:spChg chg="del">
          <ac:chgData name="Margaux Buguet" userId="74922053-cbe8-4ba8-8604-fd689a4c4859" providerId="ADAL" clId="{72CA06CC-D474-47B6-AD49-E75C03854F4F}" dt="2021-04-28T14:20:34.446" v="1959" actId="478"/>
          <ac:spMkLst>
            <pc:docMk/>
            <pc:sldMk cId="2220194078" sldId="1715"/>
            <ac:spMk id="76" creationId="{C86F2FEB-E02A-421D-BC89-CEDB183A7C97}"/>
          </ac:spMkLst>
        </pc:spChg>
        <pc:spChg chg="del">
          <ac:chgData name="Margaux Buguet" userId="74922053-cbe8-4ba8-8604-fd689a4c4859" providerId="ADAL" clId="{72CA06CC-D474-47B6-AD49-E75C03854F4F}" dt="2021-04-28T14:20:34.446" v="1959" actId="478"/>
          <ac:spMkLst>
            <pc:docMk/>
            <pc:sldMk cId="2220194078" sldId="1715"/>
            <ac:spMk id="77" creationId="{AF45506E-6BE1-42B8-B625-9DE34A84797A}"/>
          </ac:spMkLst>
        </pc:spChg>
        <pc:picChg chg="add mod">
          <ac:chgData name="Margaux Buguet" userId="74922053-cbe8-4ba8-8604-fd689a4c4859" providerId="ADAL" clId="{72CA06CC-D474-47B6-AD49-E75C03854F4F}" dt="2021-04-28T14:20:53.267" v="1964" actId="207"/>
          <ac:picMkLst>
            <pc:docMk/>
            <pc:sldMk cId="2220194078" sldId="1715"/>
            <ac:picMk id="36" creationId="{0424742E-A4A7-4554-BF2A-40D99E85A5CF}"/>
          </ac:picMkLst>
        </pc:picChg>
        <pc:picChg chg="add mod">
          <ac:chgData name="Margaux Buguet" userId="74922053-cbe8-4ba8-8604-fd689a4c4859" providerId="ADAL" clId="{72CA06CC-D474-47B6-AD49-E75C03854F4F}" dt="2021-04-28T14:21:30.142" v="1972" actId="114"/>
          <ac:picMkLst>
            <pc:docMk/>
            <pc:sldMk cId="2220194078" sldId="1715"/>
            <ac:picMk id="38" creationId="{3F20BFE1-0B84-4CFB-B270-E59F5FD9DE8E}"/>
          </ac:picMkLst>
        </pc:picChg>
        <pc:picChg chg="add mod">
          <ac:chgData name="Margaux Buguet" userId="74922053-cbe8-4ba8-8604-fd689a4c4859" providerId="ADAL" clId="{72CA06CC-D474-47B6-AD49-E75C03854F4F}" dt="2021-04-28T14:21:15.169" v="1968" actId="732"/>
          <ac:picMkLst>
            <pc:docMk/>
            <pc:sldMk cId="2220194078" sldId="1715"/>
            <ac:picMk id="40" creationId="{5F206986-4A9E-4559-8BE2-42CF11A49F01}"/>
          </ac:picMkLst>
        </pc:picChg>
        <pc:picChg chg="add mod">
          <ac:chgData name="Margaux Buguet" userId="74922053-cbe8-4ba8-8604-fd689a4c4859" providerId="ADAL" clId="{72CA06CC-D474-47B6-AD49-E75C03854F4F}" dt="2021-04-28T14:21:30.142" v="1972" actId="114"/>
          <ac:picMkLst>
            <pc:docMk/>
            <pc:sldMk cId="2220194078" sldId="1715"/>
            <ac:picMk id="42" creationId="{FCC1D836-8D1D-4A14-94C3-29485D17BB64}"/>
          </ac:picMkLst>
        </pc:picChg>
        <pc:picChg chg="add mod">
          <ac:chgData name="Margaux Buguet" userId="74922053-cbe8-4ba8-8604-fd689a4c4859" providerId="ADAL" clId="{72CA06CC-D474-47B6-AD49-E75C03854F4F}" dt="2021-04-28T14:20:53.267" v="1964" actId="207"/>
          <ac:picMkLst>
            <pc:docMk/>
            <pc:sldMk cId="2220194078" sldId="1715"/>
            <ac:picMk id="46" creationId="{4B012C84-0532-4E19-9565-00011E3BD0D4}"/>
          </ac:picMkLst>
        </pc:picChg>
        <pc:picChg chg="add mod">
          <ac:chgData name="Margaux Buguet" userId="74922053-cbe8-4ba8-8604-fd689a4c4859" providerId="ADAL" clId="{72CA06CC-D474-47B6-AD49-E75C03854F4F}" dt="2021-04-28T14:21:30.142" v="1972" actId="114"/>
          <ac:picMkLst>
            <pc:docMk/>
            <pc:sldMk cId="2220194078" sldId="1715"/>
            <ac:picMk id="48" creationId="{EDFC6480-1175-4ADC-AB31-4237A67F3CFD}"/>
          </ac:picMkLst>
        </pc:picChg>
        <pc:picChg chg="add mod">
          <ac:chgData name="Margaux Buguet" userId="74922053-cbe8-4ba8-8604-fd689a4c4859" providerId="ADAL" clId="{72CA06CC-D474-47B6-AD49-E75C03854F4F}" dt="2021-04-28T14:21:30.142" v="1972" actId="114"/>
          <ac:picMkLst>
            <pc:docMk/>
            <pc:sldMk cId="2220194078" sldId="1715"/>
            <ac:picMk id="56" creationId="{07393F6C-C512-41BA-8F75-025B37F6EEFC}"/>
          </ac:picMkLst>
        </pc:picChg>
        <pc:picChg chg="add mod">
          <ac:chgData name="Margaux Buguet" userId="74922053-cbe8-4ba8-8604-fd689a4c4859" providerId="ADAL" clId="{72CA06CC-D474-47B6-AD49-E75C03854F4F}" dt="2021-04-28T14:21:30.142" v="1972" actId="114"/>
          <ac:picMkLst>
            <pc:docMk/>
            <pc:sldMk cId="2220194078" sldId="1715"/>
            <ac:picMk id="57" creationId="{52E62AA6-DFEB-45BD-A4B3-2AACF637661B}"/>
          </ac:picMkLst>
        </pc:picChg>
        <pc:picChg chg="del">
          <ac:chgData name="Margaux Buguet" userId="74922053-cbe8-4ba8-8604-fd689a4c4859" providerId="ADAL" clId="{72CA06CC-D474-47B6-AD49-E75C03854F4F}" dt="2021-04-28T14:20:34.446" v="1959" actId="478"/>
          <ac:picMkLst>
            <pc:docMk/>
            <pc:sldMk cId="2220194078" sldId="1715"/>
            <ac:picMk id="59" creationId="{4F70DBBE-78C8-4239-94E2-1A59AFBE3FE9}"/>
          </ac:picMkLst>
        </pc:picChg>
        <pc:picChg chg="del">
          <ac:chgData name="Margaux Buguet" userId="74922053-cbe8-4ba8-8604-fd689a4c4859" providerId="ADAL" clId="{72CA06CC-D474-47B6-AD49-E75C03854F4F}" dt="2021-04-28T14:20:34.446" v="1959" actId="478"/>
          <ac:picMkLst>
            <pc:docMk/>
            <pc:sldMk cId="2220194078" sldId="1715"/>
            <ac:picMk id="62" creationId="{E03902CB-EA43-4255-957E-3FEB4807FC86}"/>
          </ac:picMkLst>
        </pc:picChg>
        <pc:picChg chg="del">
          <ac:chgData name="Margaux Buguet" userId="74922053-cbe8-4ba8-8604-fd689a4c4859" providerId="ADAL" clId="{72CA06CC-D474-47B6-AD49-E75C03854F4F}" dt="2021-04-28T14:20:34.446" v="1959" actId="478"/>
          <ac:picMkLst>
            <pc:docMk/>
            <pc:sldMk cId="2220194078" sldId="1715"/>
            <ac:picMk id="64" creationId="{5B032C5D-10DF-439D-BB2F-65706E6F3530}"/>
          </ac:picMkLst>
        </pc:picChg>
        <pc:picChg chg="del">
          <ac:chgData name="Margaux Buguet" userId="74922053-cbe8-4ba8-8604-fd689a4c4859" providerId="ADAL" clId="{72CA06CC-D474-47B6-AD49-E75C03854F4F}" dt="2021-04-28T14:20:34.446" v="1959" actId="478"/>
          <ac:picMkLst>
            <pc:docMk/>
            <pc:sldMk cId="2220194078" sldId="1715"/>
            <ac:picMk id="66" creationId="{CB14421A-D4D2-4C67-965E-02D9B09ED478}"/>
          </ac:picMkLst>
        </pc:picChg>
        <pc:picChg chg="del">
          <ac:chgData name="Margaux Buguet" userId="74922053-cbe8-4ba8-8604-fd689a4c4859" providerId="ADAL" clId="{72CA06CC-D474-47B6-AD49-E75C03854F4F}" dt="2021-04-28T14:20:34.446" v="1959" actId="478"/>
          <ac:picMkLst>
            <pc:docMk/>
            <pc:sldMk cId="2220194078" sldId="1715"/>
            <ac:picMk id="69" creationId="{164846F0-642E-49C8-96FE-6A6BB061F6AE}"/>
          </ac:picMkLst>
        </pc:picChg>
        <pc:picChg chg="del">
          <ac:chgData name="Margaux Buguet" userId="74922053-cbe8-4ba8-8604-fd689a4c4859" providerId="ADAL" clId="{72CA06CC-D474-47B6-AD49-E75C03854F4F}" dt="2021-04-28T14:20:34.446" v="1959" actId="478"/>
          <ac:picMkLst>
            <pc:docMk/>
            <pc:sldMk cId="2220194078" sldId="1715"/>
            <ac:picMk id="78" creationId="{23573004-81CA-4EBA-B403-64A124D71B91}"/>
          </ac:picMkLst>
        </pc:picChg>
        <pc:picChg chg="del">
          <ac:chgData name="Margaux Buguet" userId="74922053-cbe8-4ba8-8604-fd689a4c4859" providerId="ADAL" clId="{72CA06CC-D474-47B6-AD49-E75C03854F4F}" dt="2021-04-28T14:20:34.446" v="1959" actId="478"/>
          <ac:picMkLst>
            <pc:docMk/>
            <pc:sldMk cId="2220194078" sldId="1715"/>
            <ac:picMk id="79" creationId="{5CA8AEEA-FBCB-4442-BDDB-FB27DDFCC8C7}"/>
          </ac:picMkLst>
        </pc:picChg>
        <pc:picChg chg="del">
          <ac:chgData name="Margaux Buguet" userId="74922053-cbe8-4ba8-8604-fd689a4c4859" providerId="ADAL" clId="{72CA06CC-D474-47B6-AD49-E75C03854F4F}" dt="2021-04-28T14:20:34.446" v="1959" actId="478"/>
          <ac:picMkLst>
            <pc:docMk/>
            <pc:sldMk cId="2220194078" sldId="1715"/>
            <ac:picMk id="80" creationId="{3717C4F0-77E5-457E-80E0-6D923030EE48}"/>
          </ac:picMkLst>
        </pc:picChg>
        <pc:picChg chg="del">
          <ac:chgData name="Margaux Buguet" userId="74922053-cbe8-4ba8-8604-fd689a4c4859" providerId="ADAL" clId="{72CA06CC-D474-47B6-AD49-E75C03854F4F}" dt="2021-04-28T14:20:34.446" v="1959" actId="478"/>
          <ac:picMkLst>
            <pc:docMk/>
            <pc:sldMk cId="2220194078" sldId="1715"/>
            <ac:picMk id="81" creationId="{87A2DAE4-EBAC-43A1-8851-8F9743F06372}"/>
          </ac:picMkLst>
        </pc:picChg>
        <pc:picChg chg="del">
          <ac:chgData name="Margaux Buguet" userId="74922053-cbe8-4ba8-8604-fd689a4c4859" providerId="ADAL" clId="{72CA06CC-D474-47B6-AD49-E75C03854F4F}" dt="2021-04-28T14:20:34.446" v="1959" actId="478"/>
          <ac:picMkLst>
            <pc:docMk/>
            <pc:sldMk cId="2220194078" sldId="1715"/>
            <ac:picMk id="82" creationId="{B22CDC14-9E5E-4DA2-9FAE-705773ECB561}"/>
          </ac:picMkLst>
        </pc:picChg>
        <pc:picChg chg="del">
          <ac:chgData name="Margaux Buguet" userId="74922053-cbe8-4ba8-8604-fd689a4c4859" providerId="ADAL" clId="{72CA06CC-D474-47B6-AD49-E75C03854F4F}" dt="2021-04-28T14:20:34.446" v="1959" actId="478"/>
          <ac:picMkLst>
            <pc:docMk/>
            <pc:sldMk cId="2220194078" sldId="1715"/>
            <ac:picMk id="83" creationId="{31443BD1-56DD-4617-B68C-4C9694592F0C}"/>
          </ac:picMkLst>
        </pc:picChg>
        <pc:picChg chg="del">
          <ac:chgData name="Margaux Buguet" userId="74922053-cbe8-4ba8-8604-fd689a4c4859" providerId="ADAL" clId="{72CA06CC-D474-47B6-AD49-E75C03854F4F}" dt="2021-04-28T14:20:34.446" v="1959" actId="478"/>
          <ac:picMkLst>
            <pc:docMk/>
            <pc:sldMk cId="2220194078" sldId="1715"/>
            <ac:picMk id="84" creationId="{E77BCE96-052A-487F-9017-12D8236902E3}"/>
          </ac:picMkLst>
        </pc:picChg>
        <pc:picChg chg="add mod">
          <ac:chgData name="Margaux Buguet" userId="74922053-cbe8-4ba8-8604-fd689a4c4859" providerId="ADAL" clId="{72CA06CC-D474-47B6-AD49-E75C03854F4F}" dt="2021-04-28T14:21:30.142" v="1972" actId="114"/>
          <ac:picMkLst>
            <pc:docMk/>
            <pc:sldMk cId="2220194078" sldId="1715"/>
            <ac:picMk id="85" creationId="{F3192B84-D4FA-46D9-8569-9D798F061619}"/>
          </ac:picMkLst>
        </pc:picChg>
        <pc:picChg chg="add mod">
          <ac:chgData name="Margaux Buguet" userId="74922053-cbe8-4ba8-8604-fd689a4c4859" providerId="ADAL" clId="{72CA06CC-D474-47B6-AD49-E75C03854F4F}" dt="2021-04-28T14:21:30.142" v="1972" actId="114"/>
          <ac:picMkLst>
            <pc:docMk/>
            <pc:sldMk cId="2220194078" sldId="1715"/>
            <ac:picMk id="86" creationId="{BE394C6D-1EB8-49A6-BDD8-5C04A0B21368}"/>
          </ac:picMkLst>
        </pc:picChg>
        <pc:picChg chg="add mod">
          <ac:chgData name="Margaux Buguet" userId="74922053-cbe8-4ba8-8604-fd689a4c4859" providerId="ADAL" clId="{72CA06CC-D474-47B6-AD49-E75C03854F4F}" dt="2021-04-28T14:21:30.142" v="1972" actId="114"/>
          <ac:picMkLst>
            <pc:docMk/>
            <pc:sldMk cId="2220194078" sldId="1715"/>
            <ac:picMk id="87" creationId="{A6BC6A21-3B1A-494D-9027-1C0AB831D147}"/>
          </ac:picMkLst>
        </pc:picChg>
        <pc:picChg chg="add mod">
          <ac:chgData name="Margaux Buguet" userId="74922053-cbe8-4ba8-8604-fd689a4c4859" providerId="ADAL" clId="{72CA06CC-D474-47B6-AD49-E75C03854F4F}" dt="2021-04-28T14:21:30.142" v="1972" actId="114"/>
          <ac:picMkLst>
            <pc:docMk/>
            <pc:sldMk cId="2220194078" sldId="1715"/>
            <ac:picMk id="88" creationId="{DCB83059-F217-46A3-9E1F-E2B4C8491807}"/>
          </ac:picMkLst>
        </pc:picChg>
        <pc:picChg chg="add mod">
          <ac:chgData name="Margaux Buguet" userId="74922053-cbe8-4ba8-8604-fd689a4c4859" providerId="ADAL" clId="{72CA06CC-D474-47B6-AD49-E75C03854F4F}" dt="2021-04-28T14:21:30.142" v="1972" actId="114"/>
          <ac:picMkLst>
            <pc:docMk/>
            <pc:sldMk cId="2220194078" sldId="1715"/>
            <ac:picMk id="89" creationId="{B69F477D-619A-45BB-B4D2-3FC738677922}"/>
          </ac:picMkLst>
        </pc:picChg>
      </pc:sldChg>
      <pc:sldChg chg="addSp delSp modSp add">
        <pc:chgData name="Margaux Buguet" userId="74922053-cbe8-4ba8-8604-fd689a4c4859" providerId="ADAL" clId="{72CA06CC-D474-47B6-AD49-E75C03854F4F}" dt="2021-04-28T14:30:04.574" v="2134" actId="1076"/>
        <pc:sldMkLst>
          <pc:docMk/>
          <pc:sldMk cId="3361231807" sldId="1716"/>
        </pc:sldMkLst>
        <pc:spChg chg="del">
          <ac:chgData name="Margaux Buguet" userId="74922053-cbe8-4ba8-8604-fd689a4c4859" providerId="ADAL" clId="{72CA06CC-D474-47B6-AD49-E75C03854F4F}" dt="2021-04-28T14:22:28.029" v="1996" actId="478"/>
          <ac:spMkLst>
            <pc:docMk/>
            <pc:sldMk cId="3361231807" sldId="1716"/>
            <ac:spMk id="26" creationId="{01231118-2C15-4B6C-8060-901A3FFCDD2A}"/>
          </ac:spMkLst>
        </pc:spChg>
        <pc:spChg chg="del">
          <ac:chgData name="Margaux Buguet" userId="74922053-cbe8-4ba8-8604-fd689a4c4859" providerId="ADAL" clId="{72CA06CC-D474-47B6-AD49-E75C03854F4F}" dt="2021-04-28T14:22:28.029" v="1996" actId="478"/>
          <ac:spMkLst>
            <pc:docMk/>
            <pc:sldMk cId="3361231807" sldId="1716"/>
            <ac:spMk id="28" creationId="{322221FD-5DA6-401F-8337-9BE8F354277E}"/>
          </ac:spMkLst>
        </pc:spChg>
        <pc:spChg chg="add mod">
          <ac:chgData name="Margaux Buguet" userId="74922053-cbe8-4ba8-8604-fd689a4c4859" providerId="ADAL" clId="{72CA06CC-D474-47B6-AD49-E75C03854F4F}" dt="2021-04-28T14:25:06.951" v="2027" actId="14100"/>
          <ac:spMkLst>
            <pc:docMk/>
            <pc:sldMk cId="3361231807" sldId="1716"/>
            <ac:spMk id="30" creationId="{C57B1E38-DC20-415F-870D-39726CA01A83}"/>
          </ac:spMkLst>
        </pc:spChg>
        <pc:spChg chg="add mod">
          <ac:chgData name="Margaux Buguet" userId="74922053-cbe8-4ba8-8604-fd689a4c4859" providerId="ADAL" clId="{72CA06CC-D474-47B6-AD49-E75C03854F4F}" dt="2021-04-28T14:25:20.118" v="2031" actId="1076"/>
          <ac:spMkLst>
            <pc:docMk/>
            <pc:sldMk cId="3361231807" sldId="1716"/>
            <ac:spMk id="31" creationId="{0F8CACED-DA59-4FCB-9ECF-48B88846F880}"/>
          </ac:spMkLst>
        </pc:spChg>
        <pc:spChg chg="del">
          <ac:chgData name="Margaux Buguet" userId="74922053-cbe8-4ba8-8604-fd689a4c4859" providerId="ADAL" clId="{72CA06CC-D474-47B6-AD49-E75C03854F4F}" dt="2021-04-28T14:22:28.029" v="1996" actId="478"/>
          <ac:spMkLst>
            <pc:docMk/>
            <pc:sldMk cId="3361231807" sldId="1716"/>
            <ac:spMk id="32" creationId="{A23D3357-9133-4B3E-8AB2-46EFE3C7DA80}"/>
          </ac:spMkLst>
        </pc:spChg>
        <pc:spChg chg="del">
          <ac:chgData name="Margaux Buguet" userId="74922053-cbe8-4ba8-8604-fd689a4c4859" providerId="ADAL" clId="{72CA06CC-D474-47B6-AD49-E75C03854F4F}" dt="2021-04-28T14:22:28.029" v="1996" actId="478"/>
          <ac:spMkLst>
            <pc:docMk/>
            <pc:sldMk cId="3361231807" sldId="1716"/>
            <ac:spMk id="33" creationId="{3A0906E0-110C-4185-936F-B3B492F0842D}"/>
          </ac:spMkLst>
        </pc:spChg>
        <pc:spChg chg="del">
          <ac:chgData name="Margaux Buguet" userId="74922053-cbe8-4ba8-8604-fd689a4c4859" providerId="ADAL" clId="{72CA06CC-D474-47B6-AD49-E75C03854F4F}" dt="2021-04-28T14:22:28.029" v="1996" actId="478"/>
          <ac:spMkLst>
            <pc:docMk/>
            <pc:sldMk cId="3361231807" sldId="1716"/>
            <ac:spMk id="34" creationId="{0FEC0909-9CC9-470F-B568-8F9C08D9869E}"/>
          </ac:spMkLst>
        </pc:spChg>
        <pc:spChg chg="del">
          <ac:chgData name="Margaux Buguet" userId="74922053-cbe8-4ba8-8604-fd689a4c4859" providerId="ADAL" clId="{72CA06CC-D474-47B6-AD49-E75C03854F4F}" dt="2021-04-28T14:22:28.029" v="1996" actId="478"/>
          <ac:spMkLst>
            <pc:docMk/>
            <pc:sldMk cId="3361231807" sldId="1716"/>
            <ac:spMk id="35" creationId="{62DC6CB1-7924-476B-8EF3-136FEAB46229}"/>
          </ac:spMkLst>
        </pc:spChg>
        <pc:spChg chg="del">
          <ac:chgData name="Margaux Buguet" userId="74922053-cbe8-4ba8-8604-fd689a4c4859" providerId="ADAL" clId="{72CA06CC-D474-47B6-AD49-E75C03854F4F}" dt="2021-04-28T14:22:28.029" v="1996" actId="478"/>
          <ac:spMkLst>
            <pc:docMk/>
            <pc:sldMk cId="3361231807" sldId="1716"/>
            <ac:spMk id="37" creationId="{BF91E8B1-745D-4273-AD55-8D0B5F405768}"/>
          </ac:spMkLst>
        </pc:spChg>
        <pc:spChg chg="del">
          <ac:chgData name="Margaux Buguet" userId="74922053-cbe8-4ba8-8604-fd689a4c4859" providerId="ADAL" clId="{72CA06CC-D474-47B6-AD49-E75C03854F4F}" dt="2021-04-28T14:22:28.029" v="1996" actId="478"/>
          <ac:spMkLst>
            <pc:docMk/>
            <pc:sldMk cId="3361231807" sldId="1716"/>
            <ac:spMk id="39" creationId="{3D0E8FB3-3963-4E0D-A741-983F413D3E60}"/>
          </ac:spMkLst>
        </pc:spChg>
        <pc:spChg chg="del">
          <ac:chgData name="Margaux Buguet" userId="74922053-cbe8-4ba8-8604-fd689a4c4859" providerId="ADAL" clId="{72CA06CC-D474-47B6-AD49-E75C03854F4F}" dt="2021-04-28T14:22:28.029" v="1996" actId="478"/>
          <ac:spMkLst>
            <pc:docMk/>
            <pc:sldMk cId="3361231807" sldId="1716"/>
            <ac:spMk id="41" creationId="{C68494A4-EE0A-4905-AE65-4C0B1E076925}"/>
          </ac:spMkLst>
        </pc:spChg>
        <pc:spChg chg="del">
          <ac:chgData name="Margaux Buguet" userId="74922053-cbe8-4ba8-8604-fd689a4c4859" providerId="ADAL" clId="{72CA06CC-D474-47B6-AD49-E75C03854F4F}" dt="2021-04-28T14:22:28.029" v="1996" actId="478"/>
          <ac:spMkLst>
            <pc:docMk/>
            <pc:sldMk cId="3361231807" sldId="1716"/>
            <ac:spMk id="43" creationId="{E71B5B23-044F-42E5-B8D4-D2D013AD2E3E}"/>
          </ac:spMkLst>
        </pc:spChg>
        <pc:spChg chg="del">
          <ac:chgData name="Margaux Buguet" userId="74922053-cbe8-4ba8-8604-fd689a4c4859" providerId="ADAL" clId="{72CA06CC-D474-47B6-AD49-E75C03854F4F}" dt="2021-04-28T14:22:28.029" v="1996" actId="478"/>
          <ac:spMkLst>
            <pc:docMk/>
            <pc:sldMk cId="3361231807" sldId="1716"/>
            <ac:spMk id="45" creationId="{86A66DD8-9FD2-45CB-B632-E0CA3D74BEF7}"/>
          </ac:spMkLst>
        </pc:spChg>
        <pc:spChg chg="del">
          <ac:chgData name="Margaux Buguet" userId="74922053-cbe8-4ba8-8604-fd689a4c4859" providerId="ADAL" clId="{72CA06CC-D474-47B6-AD49-E75C03854F4F}" dt="2021-04-28T14:22:28.029" v="1996" actId="478"/>
          <ac:spMkLst>
            <pc:docMk/>
            <pc:sldMk cId="3361231807" sldId="1716"/>
            <ac:spMk id="47" creationId="{A1F5D734-17E4-4FF0-8B54-5FB500302046}"/>
          </ac:spMkLst>
        </pc:spChg>
        <pc:spChg chg="del">
          <ac:chgData name="Margaux Buguet" userId="74922053-cbe8-4ba8-8604-fd689a4c4859" providerId="ADAL" clId="{72CA06CC-D474-47B6-AD49-E75C03854F4F}" dt="2021-04-28T14:22:28.029" v="1996" actId="478"/>
          <ac:spMkLst>
            <pc:docMk/>
            <pc:sldMk cId="3361231807" sldId="1716"/>
            <ac:spMk id="49" creationId="{8E2CE4D5-B62F-4E29-A687-6FDADB1C8901}"/>
          </ac:spMkLst>
        </pc:spChg>
        <pc:spChg chg="del">
          <ac:chgData name="Margaux Buguet" userId="74922053-cbe8-4ba8-8604-fd689a4c4859" providerId="ADAL" clId="{72CA06CC-D474-47B6-AD49-E75C03854F4F}" dt="2021-04-28T14:22:28.029" v="1996" actId="478"/>
          <ac:spMkLst>
            <pc:docMk/>
            <pc:sldMk cId="3361231807" sldId="1716"/>
            <ac:spMk id="51" creationId="{20442C26-265C-4C26-A62A-D755F47AA98E}"/>
          </ac:spMkLst>
        </pc:spChg>
        <pc:spChg chg="mod">
          <ac:chgData name="Margaux Buguet" userId="74922053-cbe8-4ba8-8604-fd689a4c4859" providerId="ADAL" clId="{72CA06CC-D474-47B6-AD49-E75C03854F4F}" dt="2021-04-28T14:29:57.446" v="2132" actId="20577"/>
          <ac:spMkLst>
            <pc:docMk/>
            <pc:sldMk cId="3361231807" sldId="1716"/>
            <ac:spMk id="55" creationId="{5829FF75-29A9-4A2C-B383-6A3BB341396F}"/>
          </ac:spMkLst>
        </pc:spChg>
        <pc:spChg chg="del">
          <ac:chgData name="Margaux Buguet" userId="74922053-cbe8-4ba8-8604-fd689a4c4859" providerId="ADAL" clId="{72CA06CC-D474-47B6-AD49-E75C03854F4F}" dt="2021-04-28T14:22:24.605" v="1995" actId="478"/>
          <ac:spMkLst>
            <pc:docMk/>
            <pc:sldMk cId="3361231807" sldId="1716"/>
            <ac:spMk id="57" creationId="{EA6A9BAE-244E-414B-8343-856EC3D38282}"/>
          </ac:spMkLst>
        </pc:spChg>
        <pc:spChg chg="add mod">
          <ac:chgData name="Margaux Buguet" userId="74922053-cbe8-4ba8-8604-fd689a4c4859" providerId="ADAL" clId="{72CA06CC-D474-47B6-AD49-E75C03854F4F}" dt="2021-04-28T14:24:43.205" v="2021" actId="1035"/>
          <ac:spMkLst>
            <pc:docMk/>
            <pc:sldMk cId="3361231807" sldId="1716"/>
            <ac:spMk id="58" creationId="{EA835B42-3DA9-4546-AAA7-F880B1B6198E}"/>
          </ac:spMkLst>
        </pc:spChg>
        <pc:spChg chg="add mod">
          <ac:chgData name="Margaux Buguet" userId="74922053-cbe8-4ba8-8604-fd689a4c4859" providerId="ADAL" clId="{72CA06CC-D474-47B6-AD49-E75C03854F4F}" dt="2021-04-28T14:24:43.205" v="2021" actId="1035"/>
          <ac:spMkLst>
            <pc:docMk/>
            <pc:sldMk cId="3361231807" sldId="1716"/>
            <ac:spMk id="59" creationId="{98B356B4-0B51-4C3A-B75F-A2CE7DCCF47A}"/>
          </ac:spMkLst>
        </pc:spChg>
        <pc:spChg chg="add mod">
          <ac:chgData name="Margaux Buguet" userId="74922053-cbe8-4ba8-8604-fd689a4c4859" providerId="ADAL" clId="{72CA06CC-D474-47B6-AD49-E75C03854F4F}" dt="2021-04-28T14:25:17.693" v="2030" actId="14100"/>
          <ac:spMkLst>
            <pc:docMk/>
            <pc:sldMk cId="3361231807" sldId="1716"/>
            <ac:spMk id="60" creationId="{8FECB438-088D-47C0-B217-D984431D7DFD}"/>
          </ac:spMkLst>
        </pc:spChg>
        <pc:spChg chg="add mod">
          <ac:chgData name="Margaux Buguet" userId="74922053-cbe8-4ba8-8604-fd689a4c4859" providerId="ADAL" clId="{72CA06CC-D474-47B6-AD49-E75C03854F4F}" dt="2021-04-28T14:24:49.049" v="2022" actId="1076"/>
          <ac:spMkLst>
            <pc:docMk/>
            <pc:sldMk cId="3361231807" sldId="1716"/>
            <ac:spMk id="61" creationId="{B7503FAA-C396-4D87-9CC4-0FB1D14499C2}"/>
          </ac:spMkLst>
        </pc:spChg>
        <pc:spChg chg="add mod">
          <ac:chgData name="Margaux Buguet" userId="74922053-cbe8-4ba8-8604-fd689a4c4859" providerId="ADAL" clId="{72CA06CC-D474-47B6-AD49-E75C03854F4F}" dt="2021-04-28T14:27:04.913" v="2058" actId="1076"/>
          <ac:spMkLst>
            <pc:docMk/>
            <pc:sldMk cId="3361231807" sldId="1716"/>
            <ac:spMk id="62" creationId="{397CECE1-1122-49AD-8344-188D67ECBE1B}"/>
          </ac:spMkLst>
        </pc:spChg>
        <pc:spChg chg="add mod">
          <ac:chgData name="Margaux Buguet" userId="74922053-cbe8-4ba8-8604-fd689a4c4859" providerId="ADAL" clId="{72CA06CC-D474-47B6-AD49-E75C03854F4F}" dt="2021-04-28T14:26:23.304" v="2046" actId="207"/>
          <ac:spMkLst>
            <pc:docMk/>
            <pc:sldMk cId="3361231807" sldId="1716"/>
            <ac:spMk id="64" creationId="{101DF23D-A694-4ECF-8CEC-1BAF0E5905F4}"/>
          </ac:spMkLst>
        </pc:spChg>
        <pc:spChg chg="add mod">
          <ac:chgData name="Margaux Buguet" userId="74922053-cbe8-4ba8-8604-fd689a4c4859" providerId="ADAL" clId="{72CA06CC-D474-47B6-AD49-E75C03854F4F}" dt="2021-04-28T14:26:43.057" v="2053" actId="1076"/>
          <ac:spMkLst>
            <pc:docMk/>
            <pc:sldMk cId="3361231807" sldId="1716"/>
            <ac:spMk id="67" creationId="{C5E9D84A-763B-42E7-9B34-B82D9DE3D800}"/>
          </ac:spMkLst>
        </pc:spChg>
        <pc:spChg chg="add mod">
          <ac:chgData name="Margaux Buguet" userId="74922053-cbe8-4ba8-8604-fd689a4c4859" providerId="ADAL" clId="{72CA06CC-D474-47B6-AD49-E75C03854F4F}" dt="2021-04-28T14:26:26.417" v="2047" actId="207"/>
          <ac:spMkLst>
            <pc:docMk/>
            <pc:sldMk cId="3361231807" sldId="1716"/>
            <ac:spMk id="69" creationId="{57262106-B46A-4A56-9A94-2907B5018878}"/>
          </ac:spMkLst>
        </pc:spChg>
        <pc:spChg chg="add mod">
          <ac:chgData name="Margaux Buguet" userId="74922053-cbe8-4ba8-8604-fd689a4c4859" providerId="ADAL" clId="{72CA06CC-D474-47B6-AD49-E75C03854F4F}" dt="2021-04-28T14:26:23.304" v="2046" actId="207"/>
          <ac:spMkLst>
            <pc:docMk/>
            <pc:sldMk cId="3361231807" sldId="1716"/>
            <ac:spMk id="71" creationId="{C1D74C08-3E73-4534-87DC-74E0FCE75064}"/>
          </ac:spMkLst>
        </pc:spChg>
        <pc:spChg chg="add mod">
          <ac:chgData name="Margaux Buguet" userId="74922053-cbe8-4ba8-8604-fd689a4c4859" providerId="ADAL" clId="{72CA06CC-D474-47B6-AD49-E75C03854F4F}" dt="2021-04-28T14:26:26.417" v="2047" actId="207"/>
          <ac:spMkLst>
            <pc:docMk/>
            <pc:sldMk cId="3361231807" sldId="1716"/>
            <ac:spMk id="74" creationId="{869FC2DC-92AB-4E34-AE04-0320B83084FF}"/>
          </ac:spMkLst>
        </pc:spChg>
        <pc:spChg chg="add del">
          <ac:chgData name="Margaux Buguet" userId="74922053-cbe8-4ba8-8604-fd689a4c4859" providerId="ADAL" clId="{72CA06CC-D474-47B6-AD49-E75C03854F4F}" dt="2021-04-28T14:23:11.672" v="2001" actId="478"/>
          <ac:spMkLst>
            <pc:docMk/>
            <pc:sldMk cId="3361231807" sldId="1716"/>
            <ac:spMk id="75" creationId="{7FA3B66C-DB92-4EEB-8CBB-4602359AC82B}"/>
          </ac:spMkLst>
        </pc:spChg>
        <pc:spChg chg="mod">
          <ac:chgData name="Margaux Buguet" userId="74922053-cbe8-4ba8-8604-fd689a4c4859" providerId="ADAL" clId="{72CA06CC-D474-47B6-AD49-E75C03854F4F}" dt="2021-04-28T14:30:02.976" v="2133" actId="1076"/>
          <ac:spMkLst>
            <pc:docMk/>
            <pc:sldMk cId="3361231807" sldId="1716"/>
            <ac:spMk id="78" creationId="{7C38BCE4-A510-470D-A50E-C0B810C5A8A1}"/>
          </ac:spMkLst>
        </pc:spChg>
        <pc:grpChg chg="del">
          <ac:chgData name="Margaux Buguet" userId="74922053-cbe8-4ba8-8604-fd689a4c4859" providerId="ADAL" clId="{72CA06CC-D474-47B6-AD49-E75C03854F4F}" dt="2021-04-28T14:22:28.029" v="1996" actId="478"/>
          <ac:grpSpMkLst>
            <pc:docMk/>
            <pc:sldMk cId="3361231807" sldId="1716"/>
            <ac:grpSpMk id="52" creationId="{734D67CC-C78E-4BC2-A1FF-5EB0977AF58D}"/>
          </ac:grpSpMkLst>
        </pc:grpChg>
        <pc:grpChg chg="add mod">
          <ac:chgData name="Margaux Buguet" userId="74922053-cbe8-4ba8-8604-fd689a4c4859" providerId="ADAL" clId="{72CA06CC-D474-47B6-AD49-E75C03854F4F}" dt="2021-04-28T14:28:00.462" v="2064" actId="1076"/>
          <ac:grpSpMkLst>
            <pc:docMk/>
            <pc:sldMk cId="3361231807" sldId="1716"/>
            <ac:grpSpMk id="76" creationId="{0186CADB-D9E2-432B-8538-381519EC372F}"/>
          </ac:grpSpMkLst>
        </pc:grpChg>
        <pc:graphicFrameChg chg="add mod">
          <ac:chgData name="Margaux Buguet" userId="74922053-cbe8-4ba8-8604-fd689a4c4859" providerId="ADAL" clId="{72CA06CC-D474-47B6-AD49-E75C03854F4F}" dt="2021-04-28T14:24:43.205" v="2021" actId="1035"/>
          <ac:graphicFrameMkLst>
            <pc:docMk/>
            <pc:sldMk cId="3361231807" sldId="1716"/>
            <ac:graphicFrameMk id="63" creationId="{C770A00B-C095-4B41-89D8-876E5CC3BC01}"/>
          </ac:graphicFrameMkLst>
        </pc:graphicFrameChg>
        <pc:picChg chg="del">
          <ac:chgData name="Margaux Buguet" userId="74922053-cbe8-4ba8-8604-fd689a4c4859" providerId="ADAL" clId="{72CA06CC-D474-47B6-AD49-E75C03854F4F}" dt="2021-04-28T14:22:28.029" v="1996" actId="478"/>
          <ac:picMkLst>
            <pc:docMk/>
            <pc:sldMk cId="3361231807" sldId="1716"/>
            <ac:picMk id="36" creationId="{43C89D83-E067-419A-ADD2-C2C9D04C00C0}"/>
          </ac:picMkLst>
        </pc:picChg>
        <pc:picChg chg="del">
          <ac:chgData name="Margaux Buguet" userId="74922053-cbe8-4ba8-8604-fd689a4c4859" providerId="ADAL" clId="{72CA06CC-D474-47B6-AD49-E75C03854F4F}" dt="2021-04-28T14:22:28.029" v="1996" actId="478"/>
          <ac:picMkLst>
            <pc:docMk/>
            <pc:sldMk cId="3361231807" sldId="1716"/>
            <ac:picMk id="38" creationId="{F143A55A-71A4-46C9-806B-EA623AC3FA9A}"/>
          </ac:picMkLst>
        </pc:picChg>
        <pc:picChg chg="del">
          <ac:chgData name="Margaux Buguet" userId="74922053-cbe8-4ba8-8604-fd689a4c4859" providerId="ADAL" clId="{72CA06CC-D474-47B6-AD49-E75C03854F4F}" dt="2021-04-28T14:22:28.029" v="1996" actId="478"/>
          <ac:picMkLst>
            <pc:docMk/>
            <pc:sldMk cId="3361231807" sldId="1716"/>
            <ac:picMk id="40" creationId="{F1AD20DC-4B6C-4E2A-864F-2B5A99E44512}"/>
          </ac:picMkLst>
        </pc:picChg>
        <pc:picChg chg="del">
          <ac:chgData name="Margaux Buguet" userId="74922053-cbe8-4ba8-8604-fd689a4c4859" providerId="ADAL" clId="{72CA06CC-D474-47B6-AD49-E75C03854F4F}" dt="2021-04-28T14:22:28.029" v="1996" actId="478"/>
          <ac:picMkLst>
            <pc:docMk/>
            <pc:sldMk cId="3361231807" sldId="1716"/>
            <ac:picMk id="42" creationId="{FED3A18E-B73C-4088-899F-C87A1090002D}"/>
          </ac:picMkLst>
        </pc:picChg>
        <pc:picChg chg="del">
          <ac:chgData name="Margaux Buguet" userId="74922053-cbe8-4ba8-8604-fd689a4c4859" providerId="ADAL" clId="{72CA06CC-D474-47B6-AD49-E75C03854F4F}" dt="2021-04-28T14:22:28.029" v="1996" actId="478"/>
          <ac:picMkLst>
            <pc:docMk/>
            <pc:sldMk cId="3361231807" sldId="1716"/>
            <ac:picMk id="44" creationId="{B06B5064-2FC1-4FA6-BBE5-CC3A0179810E}"/>
          </ac:picMkLst>
        </pc:picChg>
        <pc:picChg chg="del">
          <ac:chgData name="Margaux Buguet" userId="74922053-cbe8-4ba8-8604-fd689a4c4859" providerId="ADAL" clId="{72CA06CC-D474-47B6-AD49-E75C03854F4F}" dt="2021-04-28T14:22:28.029" v="1996" actId="478"/>
          <ac:picMkLst>
            <pc:docMk/>
            <pc:sldMk cId="3361231807" sldId="1716"/>
            <ac:picMk id="46" creationId="{54F25B64-EEBD-4E14-A5AB-BA113A3271EB}"/>
          </ac:picMkLst>
        </pc:picChg>
        <pc:picChg chg="del">
          <ac:chgData name="Margaux Buguet" userId="74922053-cbe8-4ba8-8604-fd689a4c4859" providerId="ADAL" clId="{72CA06CC-D474-47B6-AD49-E75C03854F4F}" dt="2021-04-28T14:22:28.029" v="1996" actId="478"/>
          <ac:picMkLst>
            <pc:docMk/>
            <pc:sldMk cId="3361231807" sldId="1716"/>
            <ac:picMk id="48" creationId="{95B262E1-8268-4348-BB81-F1B18A5A6315}"/>
          </ac:picMkLst>
        </pc:picChg>
        <pc:picChg chg="del">
          <ac:chgData name="Margaux Buguet" userId="74922053-cbe8-4ba8-8604-fd689a4c4859" providerId="ADAL" clId="{72CA06CC-D474-47B6-AD49-E75C03854F4F}" dt="2021-04-28T14:22:28.029" v="1996" actId="478"/>
          <ac:picMkLst>
            <pc:docMk/>
            <pc:sldMk cId="3361231807" sldId="1716"/>
            <ac:picMk id="50" creationId="{3C2801D2-A3FD-4883-B4AF-DDB72B284A6D}"/>
          </ac:picMkLst>
        </pc:picChg>
        <pc:picChg chg="del">
          <ac:chgData name="Margaux Buguet" userId="74922053-cbe8-4ba8-8604-fd689a4c4859" providerId="ADAL" clId="{72CA06CC-D474-47B6-AD49-E75C03854F4F}" dt="2021-04-28T14:22:24.605" v="1995" actId="478"/>
          <ac:picMkLst>
            <pc:docMk/>
            <pc:sldMk cId="3361231807" sldId="1716"/>
            <ac:picMk id="56" creationId="{458B48AA-8E38-4AC7-9C3E-0F6E321DFFDE}"/>
          </ac:picMkLst>
        </pc:picChg>
        <pc:picChg chg="add mod">
          <ac:chgData name="Margaux Buguet" userId="74922053-cbe8-4ba8-8604-fd689a4c4859" providerId="ADAL" clId="{72CA06CC-D474-47B6-AD49-E75C03854F4F}" dt="2021-04-28T14:26:30.328" v="2049" actId="207"/>
          <ac:picMkLst>
            <pc:docMk/>
            <pc:sldMk cId="3361231807" sldId="1716"/>
            <ac:picMk id="65" creationId="{D9220B14-AEAF-4398-A6C9-77C36FDA794F}"/>
          </ac:picMkLst>
        </pc:picChg>
        <pc:picChg chg="add mod">
          <ac:chgData name="Margaux Buguet" userId="74922053-cbe8-4ba8-8604-fd689a4c4859" providerId="ADAL" clId="{72CA06CC-D474-47B6-AD49-E75C03854F4F}" dt="2021-04-28T14:26:44.534" v="2054" actId="1076"/>
          <ac:picMkLst>
            <pc:docMk/>
            <pc:sldMk cId="3361231807" sldId="1716"/>
            <ac:picMk id="66" creationId="{573D3241-2A3E-4615-896D-081091F6ED31}"/>
          </ac:picMkLst>
        </pc:picChg>
        <pc:picChg chg="add mod">
          <ac:chgData name="Margaux Buguet" userId="74922053-cbe8-4ba8-8604-fd689a4c4859" providerId="ADAL" clId="{72CA06CC-D474-47B6-AD49-E75C03854F4F}" dt="2021-04-28T14:25:34.597" v="2035" actId="1076"/>
          <ac:picMkLst>
            <pc:docMk/>
            <pc:sldMk cId="3361231807" sldId="1716"/>
            <ac:picMk id="68" creationId="{C86C0732-BE21-4258-B3E3-01FDFB7EDA61}"/>
          </ac:picMkLst>
        </pc:picChg>
        <pc:picChg chg="add mod">
          <ac:chgData name="Margaux Buguet" userId="74922053-cbe8-4ba8-8604-fd689a4c4859" providerId="ADAL" clId="{72CA06CC-D474-47B6-AD49-E75C03854F4F}" dt="2021-04-28T14:25:56.409" v="2043" actId="1076"/>
          <ac:picMkLst>
            <pc:docMk/>
            <pc:sldMk cId="3361231807" sldId="1716"/>
            <ac:picMk id="70" creationId="{6B87D7A8-2E2C-479F-8BDB-D85EFD647833}"/>
          </ac:picMkLst>
        </pc:picChg>
        <pc:picChg chg="add mod">
          <ac:chgData name="Margaux Buguet" userId="74922053-cbe8-4ba8-8604-fd689a4c4859" providerId="ADAL" clId="{72CA06CC-D474-47B6-AD49-E75C03854F4F}" dt="2021-04-28T14:27:09.387" v="2060" actId="207"/>
          <ac:picMkLst>
            <pc:docMk/>
            <pc:sldMk cId="3361231807" sldId="1716"/>
            <ac:picMk id="72" creationId="{41078121-623E-48F9-BAFA-64718D3D4998}"/>
          </ac:picMkLst>
        </pc:picChg>
        <pc:picChg chg="add mod">
          <ac:chgData name="Margaux Buguet" userId="74922053-cbe8-4ba8-8604-fd689a4c4859" providerId="ADAL" clId="{72CA06CC-D474-47B6-AD49-E75C03854F4F}" dt="2021-04-28T14:26:10.460" v="2045" actId="1076"/>
          <ac:picMkLst>
            <pc:docMk/>
            <pc:sldMk cId="3361231807" sldId="1716"/>
            <ac:picMk id="73" creationId="{0C1D27F5-4F43-4895-89B9-73167935DB08}"/>
          </ac:picMkLst>
        </pc:picChg>
        <pc:picChg chg="mod">
          <ac:chgData name="Margaux Buguet" userId="74922053-cbe8-4ba8-8604-fd689a4c4859" providerId="ADAL" clId="{72CA06CC-D474-47B6-AD49-E75C03854F4F}" dt="2021-04-28T14:30:04.574" v="2134" actId="1076"/>
          <ac:picMkLst>
            <pc:docMk/>
            <pc:sldMk cId="3361231807" sldId="1716"/>
            <ac:picMk id="77" creationId="{EA824B6A-D362-4066-854D-72E5EA780959}"/>
          </ac:picMkLst>
        </pc:picChg>
      </pc:sldChg>
      <pc:sldChg chg="add del">
        <pc:chgData name="Margaux Buguet" userId="74922053-cbe8-4ba8-8604-fd689a4c4859" providerId="ADAL" clId="{72CA06CC-D474-47B6-AD49-E75C03854F4F}" dt="2021-04-28T14:27:50.180" v="2062"/>
        <pc:sldMkLst>
          <pc:docMk/>
          <pc:sldMk cId="890065616" sldId="1717"/>
        </pc:sldMkLst>
      </pc:sldChg>
      <pc:sldChg chg="addSp delSp modSp add">
        <pc:chgData name="Margaux Buguet" userId="74922053-cbe8-4ba8-8604-fd689a4c4859" providerId="ADAL" clId="{72CA06CC-D474-47B6-AD49-E75C03854F4F}" dt="2021-05-03T13:18:39.267" v="6959" actId="20577"/>
        <pc:sldMkLst>
          <pc:docMk/>
          <pc:sldMk cId="3884635020" sldId="1717"/>
        </pc:sldMkLst>
        <pc:spChg chg="add mod">
          <ac:chgData name="Margaux Buguet" userId="74922053-cbe8-4ba8-8604-fd689a4c4859" providerId="ADAL" clId="{72CA06CC-D474-47B6-AD49-E75C03854F4F}" dt="2021-04-28T16:25:51.916" v="2482" actId="1076"/>
          <ac:spMkLst>
            <pc:docMk/>
            <pc:sldMk cId="3884635020" sldId="1717"/>
            <ac:spMk id="2" creationId="{80DC3F61-7A22-47E6-86EE-716B661FC87A}"/>
          </ac:spMkLst>
        </pc:spChg>
        <pc:spChg chg="add del">
          <ac:chgData name="Margaux Buguet" userId="74922053-cbe8-4ba8-8604-fd689a4c4859" providerId="ADAL" clId="{72CA06CC-D474-47B6-AD49-E75C03854F4F}" dt="2021-04-28T16:24:44.071" v="2442"/>
          <ac:spMkLst>
            <pc:docMk/>
            <pc:sldMk cId="3884635020" sldId="1717"/>
            <ac:spMk id="3" creationId="{8B16AF97-1DA8-490D-867F-449B848F9BFE}"/>
          </ac:spMkLst>
        </pc:spChg>
        <pc:spChg chg="add del">
          <ac:chgData name="Margaux Buguet" userId="74922053-cbe8-4ba8-8604-fd689a4c4859" providerId="ADAL" clId="{72CA06CC-D474-47B6-AD49-E75C03854F4F}" dt="2021-04-28T16:24:44.071" v="2442"/>
          <ac:spMkLst>
            <pc:docMk/>
            <pc:sldMk cId="3884635020" sldId="1717"/>
            <ac:spMk id="4" creationId="{69736504-AA7A-4CA5-96D5-16571DD70EF2}"/>
          </ac:spMkLst>
        </pc:spChg>
        <pc:spChg chg="add del">
          <ac:chgData name="Margaux Buguet" userId="74922053-cbe8-4ba8-8604-fd689a4c4859" providerId="ADAL" clId="{72CA06CC-D474-47B6-AD49-E75C03854F4F}" dt="2021-04-28T16:24:44.071" v="2442"/>
          <ac:spMkLst>
            <pc:docMk/>
            <pc:sldMk cId="3884635020" sldId="1717"/>
            <ac:spMk id="6" creationId="{BE93476F-4D38-4F98-9AC5-A6C071C923C5}"/>
          </ac:spMkLst>
        </pc:spChg>
        <pc:spChg chg="add del">
          <ac:chgData name="Margaux Buguet" userId="74922053-cbe8-4ba8-8604-fd689a4c4859" providerId="ADAL" clId="{72CA06CC-D474-47B6-AD49-E75C03854F4F}" dt="2021-04-28T16:24:44.071" v="2442"/>
          <ac:spMkLst>
            <pc:docMk/>
            <pc:sldMk cId="3884635020" sldId="1717"/>
            <ac:spMk id="7" creationId="{2D4A97D8-9540-4433-98A9-5DD5A197F0FC}"/>
          </ac:spMkLst>
        </pc:spChg>
        <pc:spChg chg="add del">
          <ac:chgData name="Margaux Buguet" userId="74922053-cbe8-4ba8-8604-fd689a4c4859" providerId="ADAL" clId="{72CA06CC-D474-47B6-AD49-E75C03854F4F}" dt="2021-04-28T16:24:44.071" v="2442"/>
          <ac:spMkLst>
            <pc:docMk/>
            <pc:sldMk cId="3884635020" sldId="1717"/>
            <ac:spMk id="9" creationId="{7A963037-F36D-47A5-A415-9A83A111A822}"/>
          </ac:spMkLst>
        </pc:spChg>
        <pc:spChg chg="add del">
          <ac:chgData name="Margaux Buguet" userId="74922053-cbe8-4ba8-8604-fd689a4c4859" providerId="ADAL" clId="{72CA06CC-D474-47B6-AD49-E75C03854F4F}" dt="2021-04-28T16:24:44.071" v="2442"/>
          <ac:spMkLst>
            <pc:docMk/>
            <pc:sldMk cId="3884635020" sldId="1717"/>
            <ac:spMk id="12" creationId="{52EFB977-5BA9-4BC0-B179-3085F5B5DA34}"/>
          </ac:spMkLst>
        </pc:spChg>
        <pc:spChg chg="add del">
          <ac:chgData name="Margaux Buguet" userId="74922053-cbe8-4ba8-8604-fd689a4c4859" providerId="ADAL" clId="{72CA06CC-D474-47B6-AD49-E75C03854F4F}" dt="2021-04-28T16:24:44.071" v="2442"/>
          <ac:spMkLst>
            <pc:docMk/>
            <pc:sldMk cId="3884635020" sldId="1717"/>
            <ac:spMk id="13" creationId="{252480E2-6F9D-4602-885E-E702019C93D5}"/>
          </ac:spMkLst>
        </pc:spChg>
        <pc:spChg chg="add mod">
          <ac:chgData name="Margaux Buguet" userId="74922053-cbe8-4ba8-8604-fd689a4c4859" providerId="ADAL" clId="{72CA06CC-D474-47B6-AD49-E75C03854F4F}" dt="2021-04-29T08:06:01.368" v="4591" actId="113"/>
          <ac:spMkLst>
            <pc:docMk/>
            <pc:sldMk cId="3884635020" sldId="1717"/>
            <ac:spMk id="15" creationId="{9836C386-BB01-4B6A-8D99-2B5BC9FEFD8C}"/>
          </ac:spMkLst>
        </pc:spChg>
        <pc:spChg chg="add mod">
          <ac:chgData name="Margaux Buguet" userId="74922053-cbe8-4ba8-8604-fd689a4c4859" providerId="ADAL" clId="{72CA06CC-D474-47B6-AD49-E75C03854F4F}" dt="2021-04-28T16:27:44.682" v="2543" actId="1076"/>
          <ac:spMkLst>
            <pc:docMk/>
            <pc:sldMk cId="3884635020" sldId="1717"/>
            <ac:spMk id="17" creationId="{589E5115-0555-41D6-8EC3-69D49893950D}"/>
          </ac:spMkLst>
        </pc:spChg>
        <pc:spChg chg="add mod">
          <ac:chgData name="Margaux Buguet" userId="74922053-cbe8-4ba8-8604-fd689a4c4859" providerId="ADAL" clId="{72CA06CC-D474-47B6-AD49-E75C03854F4F}" dt="2021-05-03T13:18:39.267" v="6959" actId="20577"/>
          <ac:spMkLst>
            <pc:docMk/>
            <pc:sldMk cId="3884635020" sldId="1717"/>
            <ac:spMk id="18" creationId="{9F74DC7F-FD29-4F8D-9070-41E1F3B02035}"/>
          </ac:spMkLst>
        </pc:spChg>
        <pc:spChg chg="add mod">
          <ac:chgData name="Margaux Buguet" userId="74922053-cbe8-4ba8-8604-fd689a4c4859" providerId="ADAL" clId="{72CA06CC-D474-47B6-AD49-E75C03854F4F}" dt="2021-04-28T16:27:50.665" v="2544" actId="1076"/>
          <ac:spMkLst>
            <pc:docMk/>
            <pc:sldMk cId="3884635020" sldId="1717"/>
            <ac:spMk id="20" creationId="{F38DC1EB-960B-4232-B86F-5373EA23181F}"/>
          </ac:spMkLst>
        </pc:spChg>
        <pc:spChg chg="add del mod">
          <ac:chgData name="Margaux Buguet" userId="74922053-cbe8-4ba8-8604-fd689a4c4859" providerId="ADAL" clId="{72CA06CC-D474-47B6-AD49-E75C03854F4F}" dt="2021-04-28T16:26:03.126" v="2484" actId="478"/>
          <ac:spMkLst>
            <pc:docMk/>
            <pc:sldMk cId="3884635020" sldId="1717"/>
            <ac:spMk id="24" creationId="{E15EE4D6-4DC0-4C65-87AA-6158B1AF9837}"/>
          </ac:spMkLst>
        </pc:spChg>
        <pc:spChg chg="add del mod">
          <ac:chgData name="Margaux Buguet" userId="74922053-cbe8-4ba8-8604-fd689a4c4859" providerId="ADAL" clId="{72CA06CC-D474-47B6-AD49-E75C03854F4F}" dt="2021-04-28T16:26:03.126" v="2484" actId="478"/>
          <ac:spMkLst>
            <pc:docMk/>
            <pc:sldMk cId="3884635020" sldId="1717"/>
            <ac:spMk id="25" creationId="{C9520887-CDE3-42D9-BB95-765D9BB4FB8B}"/>
          </ac:spMkLst>
        </pc:spChg>
        <pc:spChg chg="add del mod">
          <ac:chgData name="Margaux Buguet" userId="74922053-cbe8-4ba8-8604-fd689a4c4859" providerId="ADAL" clId="{72CA06CC-D474-47B6-AD49-E75C03854F4F}" dt="2021-04-29T08:05:18.242" v="4590" actId="478"/>
          <ac:spMkLst>
            <pc:docMk/>
            <pc:sldMk cId="3884635020" sldId="1717"/>
            <ac:spMk id="27" creationId="{CE7C4079-90D7-4606-A4FF-ACFB8D8E71FE}"/>
          </ac:spMkLst>
        </pc:spChg>
        <pc:spChg chg="add mod">
          <ac:chgData name="Margaux Buguet" userId="74922053-cbe8-4ba8-8604-fd689a4c4859" providerId="ADAL" clId="{72CA06CC-D474-47B6-AD49-E75C03854F4F}" dt="2021-04-29T08:03:25.226" v="4448" actId="1076"/>
          <ac:spMkLst>
            <pc:docMk/>
            <pc:sldMk cId="3884635020" sldId="1717"/>
            <ac:spMk id="28" creationId="{E92A1D55-07BE-442F-B1B3-2CF70AD7C626}"/>
          </ac:spMkLst>
        </pc:spChg>
        <pc:picChg chg="add del">
          <ac:chgData name="Margaux Buguet" userId="74922053-cbe8-4ba8-8604-fd689a4c4859" providerId="ADAL" clId="{72CA06CC-D474-47B6-AD49-E75C03854F4F}" dt="2021-04-28T16:24:44.071" v="2442"/>
          <ac:picMkLst>
            <pc:docMk/>
            <pc:sldMk cId="3884635020" sldId="1717"/>
            <ac:picMk id="8" creationId="{92A515EB-6507-4A1B-8F60-102D3C9D9BC5}"/>
          </ac:picMkLst>
        </pc:picChg>
        <pc:picChg chg="add del">
          <ac:chgData name="Margaux Buguet" userId="74922053-cbe8-4ba8-8604-fd689a4c4859" providerId="ADAL" clId="{72CA06CC-D474-47B6-AD49-E75C03854F4F}" dt="2021-04-28T16:24:44.071" v="2442"/>
          <ac:picMkLst>
            <pc:docMk/>
            <pc:sldMk cId="3884635020" sldId="1717"/>
            <ac:picMk id="11" creationId="{111A0DC0-F742-4433-9C12-90AA51B039E2}"/>
          </ac:picMkLst>
        </pc:picChg>
        <pc:picChg chg="add mod">
          <ac:chgData name="Margaux Buguet" userId="74922053-cbe8-4ba8-8604-fd689a4c4859" providerId="ADAL" clId="{72CA06CC-D474-47B6-AD49-E75C03854F4F}" dt="2021-04-29T08:03:21.523" v="4447" actId="1076"/>
          <ac:picMkLst>
            <pc:docMk/>
            <pc:sldMk cId="3884635020" sldId="1717"/>
            <ac:picMk id="13" creationId="{412CD413-6155-46A1-82CF-44D47C3A4804}"/>
          </ac:picMkLst>
        </pc:picChg>
        <pc:picChg chg="add del">
          <ac:chgData name="Margaux Buguet" userId="74922053-cbe8-4ba8-8604-fd689a4c4859" providerId="ADAL" clId="{72CA06CC-D474-47B6-AD49-E75C03854F4F}" dt="2021-04-28T16:24:44.071" v="2442"/>
          <ac:picMkLst>
            <pc:docMk/>
            <pc:sldMk cId="3884635020" sldId="1717"/>
            <ac:picMk id="14" creationId="{F1465B83-06D7-4092-BA8C-FFB734D65750}"/>
          </ac:picMkLst>
        </pc:picChg>
        <pc:picChg chg="add mod">
          <ac:chgData name="Margaux Buguet" userId="74922053-cbe8-4ba8-8604-fd689a4c4859" providerId="ADAL" clId="{72CA06CC-D474-47B6-AD49-E75C03854F4F}" dt="2021-04-28T16:27:50.665" v="2544" actId="1076"/>
          <ac:picMkLst>
            <pc:docMk/>
            <pc:sldMk cId="3884635020" sldId="1717"/>
            <ac:picMk id="19" creationId="{9CB166AA-CE98-4F21-A4CC-20A5B0637C62}"/>
          </ac:picMkLst>
        </pc:picChg>
        <pc:picChg chg="add del mod">
          <ac:chgData name="Margaux Buguet" userId="74922053-cbe8-4ba8-8604-fd689a4c4859" providerId="ADAL" clId="{72CA06CC-D474-47B6-AD49-E75C03854F4F}" dt="2021-04-28T16:26:03.126" v="2484" actId="478"/>
          <ac:picMkLst>
            <pc:docMk/>
            <pc:sldMk cId="3884635020" sldId="1717"/>
            <ac:picMk id="22" creationId="{A00CB93F-CDCB-4D04-9DFD-C6EAD42A0869}"/>
          </ac:picMkLst>
        </pc:picChg>
        <pc:picChg chg="add del mod">
          <ac:chgData name="Margaux Buguet" userId="74922053-cbe8-4ba8-8604-fd689a4c4859" providerId="ADAL" clId="{72CA06CC-D474-47B6-AD49-E75C03854F4F}" dt="2021-04-28T16:26:03.126" v="2484" actId="478"/>
          <ac:picMkLst>
            <pc:docMk/>
            <pc:sldMk cId="3884635020" sldId="1717"/>
            <ac:picMk id="23" creationId="{D1C5F229-F964-4E2B-9D10-D59CF5DFE301}"/>
          </ac:picMkLst>
        </pc:picChg>
        <pc:picChg chg="add mod">
          <ac:chgData name="Margaux Buguet" userId="74922053-cbe8-4ba8-8604-fd689a4c4859" providerId="ADAL" clId="{72CA06CC-D474-47B6-AD49-E75C03854F4F}" dt="2021-04-28T17:27:47.485" v="4167" actId="1076"/>
          <ac:picMkLst>
            <pc:docMk/>
            <pc:sldMk cId="3884635020" sldId="1717"/>
            <ac:picMk id="26" creationId="{711E5CB1-A7F2-485F-8900-DE86605DF71E}"/>
          </ac:picMkLst>
        </pc:picChg>
        <pc:cxnChg chg="add del">
          <ac:chgData name="Margaux Buguet" userId="74922053-cbe8-4ba8-8604-fd689a4c4859" providerId="ADAL" clId="{72CA06CC-D474-47B6-AD49-E75C03854F4F}" dt="2021-04-28T16:24:44.071" v="2442"/>
          <ac:cxnSpMkLst>
            <pc:docMk/>
            <pc:sldMk cId="3884635020" sldId="1717"/>
            <ac:cxnSpMk id="5" creationId="{81C50F06-0C12-4356-AC02-8D8B38B25330}"/>
          </ac:cxnSpMkLst>
        </pc:cxnChg>
        <pc:cxnChg chg="add del">
          <ac:chgData name="Margaux Buguet" userId="74922053-cbe8-4ba8-8604-fd689a4c4859" providerId="ADAL" clId="{72CA06CC-D474-47B6-AD49-E75C03854F4F}" dt="2021-04-28T16:24:44.071" v="2442"/>
          <ac:cxnSpMkLst>
            <pc:docMk/>
            <pc:sldMk cId="3884635020" sldId="1717"/>
            <ac:cxnSpMk id="10" creationId="{E1E6B6B8-F2D9-4774-97F7-9069FED5A4CA}"/>
          </ac:cxnSpMkLst>
        </pc:cxnChg>
        <pc:cxnChg chg="add mod">
          <ac:chgData name="Margaux Buguet" userId="74922053-cbe8-4ba8-8604-fd689a4c4859" providerId="ADAL" clId="{72CA06CC-D474-47B6-AD49-E75C03854F4F}" dt="2021-04-29T08:03:36.717" v="4450" actId="14100"/>
          <ac:cxnSpMkLst>
            <pc:docMk/>
            <pc:sldMk cId="3884635020" sldId="1717"/>
            <ac:cxnSpMk id="16" creationId="{E00A376F-F990-45B4-AC34-3B8C5EC435A3}"/>
          </ac:cxnSpMkLst>
        </pc:cxnChg>
        <pc:cxnChg chg="add mod">
          <ac:chgData name="Margaux Buguet" userId="74922053-cbe8-4ba8-8604-fd689a4c4859" providerId="ADAL" clId="{72CA06CC-D474-47B6-AD49-E75C03854F4F}" dt="2021-04-28T16:27:50.665" v="2544" actId="1076"/>
          <ac:cxnSpMkLst>
            <pc:docMk/>
            <pc:sldMk cId="3884635020" sldId="1717"/>
            <ac:cxnSpMk id="21" creationId="{45FE052C-9B17-41A9-B4CD-E4E1A8A355DD}"/>
          </ac:cxnSpMkLst>
        </pc:cxnChg>
      </pc:sldChg>
      <pc:sldChg chg="addSp delSp modSp add del">
        <pc:chgData name="Margaux Buguet" userId="74922053-cbe8-4ba8-8604-fd689a4c4859" providerId="ADAL" clId="{72CA06CC-D474-47B6-AD49-E75C03854F4F}" dt="2021-04-29T11:34:27.464" v="5301" actId="2696"/>
        <pc:sldMkLst>
          <pc:docMk/>
          <pc:sldMk cId="1485504225" sldId="1718"/>
        </pc:sldMkLst>
        <pc:spChg chg="del">
          <ac:chgData name="Margaux Buguet" userId="74922053-cbe8-4ba8-8604-fd689a4c4859" providerId="ADAL" clId="{72CA06CC-D474-47B6-AD49-E75C03854F4F}" dt="2021-04-29T11:33:45.357" v="5295"/>
          <ac:spMkLst>
            <pc:docMk/>
            <pc:sldMk cId="1485504225" sldId="1718"/>
            <ac:spMk id="3" creationId="{00000000-0000-0000-0000-000000000000}"/>
          </ac:spMkLst>
        </pc:spChg>
        <pc:spChg chg="add del mod">
          <ac:chgData name="Margaux Buguet" userId="74922053-cbe8-4ba8-8604-fd689a4c4859" providerId="ADAL" clId="{72CA06CC-D474-47B6-AD49-E75C03854F4F}" dt="2021-04-29T11:33:40.027" v="5293" actId="478"/>
          <ac:spMkLst>
            <pc:docMk/>
            <pc:sldMk cId="1485504225" sldId="1718"/>
            <ac:spMk id="4" creationId="{2D93BB48-03E5-44D5-8DFB-DA85786D89F4}"/>
          </ac:spMkLst>
        </pc:spChg>
        <pc:spChg chg="del mod">
          <ac:chgData name="Margaux Buguet" userId="74922053-cbe8-4ba8-8604-fd689a4c4859" providerId="ADAL" clId="{72CA06CC-D474-47B6-AD49-E75C03854F4F}" dt="2021-04-29T11:32:54" v="5278" actId="478"/>
          <ac:spMkLst>
            <pc:docMk/>
            <pc:sldMk cId="1485504225" sldId="1718"/>
            <ac:spMk id="6" creationId="{345D2490-3FE4-492D-95DC-8B6C6F2487E2}"/>
          </ac:spMkLst>
        </pc:spChg>
        <pc:spChg chg="del">
          <ac:chgData name="Margaux Buguet" userId="74922053-cbe8-4ba8-8604-fd689a4c4859" providerId="ADAL" clId="{72CA06CC-D474-47B6-AD49-E75C03854F4F}" dt="2021-04-29T11:33:45.357" v="5295"/>
          <ac:spMkLst>
            <pc:docMk/>
            <pc:sldMk cId="1485504225" sldId="1718"/>
            <ac:spMk id="12" creationId="{4BAD6062-D31C-463B-8251-AA1514D873FD}"/>
          </ac:spMkLst>
        </pc:spChg>
        <pc:spChg chg="del">
          <ac:chgData name="Margaux Buguet" userId="74922053-cbe8-4ba8-8604-fd689a4c4859" providerId="ADAL" clId="{72CA06CC-D474-47B6-AD49-E75C03854F4F}" dt="2021-04-29T11:33:45.357" v="5295"/>
          <ac:spMkLst>
            <pc:docMk/>
            <pc:sldMk cId="1485504225" sldId="1718"/>
            <ac:spMk id="16" creationId="{00000000-0000-0000-0000-000000000000}"/>
          </ac:spMkLst>
        </pc:spChg>
        <pc:spChg chg="del">
          <ac:chgData name="Margaux Buguet" userId="74922053-cbe8-4ba8-8604-fd689a4c4859" providerId="ADAL" clId="{72CA06CC-D474-47B6-AD49-E75C03854F4F}" dt="2021-04-29T11:32:54" v="5278" actId="478"/>
          <ac:spMkLst>
            <pc:docMk/>
            <pc:sldMk cId="1485504225" sldId="1718"/>
            <ac:spMk id="17" creationId="{5B1C0787-4F00-479A-A3CF-CBC87318A59A}"/>
          </ac:spMkLst>
        </pc:spChg>
        <pc:spChg chg="del">
          <ac:chgData name="Margaux Buguet" userId="74922053-cbe8-4ba8-8604-fd689a4c4859" providerId="ADAL" clId="{72CA06CC-D474-47B6-AD49-E75C03854F4F}" dt="2021-04-29T11:33:45.357" v="5295"/>
          <ac:spMkLst>
            <pc:docMk/>
            <pc:sldMk cId="1485504225" sldId="1718"/>
            <ac:spMk id="18" creationId="{00000000-0000-0000-0000-000000000000}"/>
          </ac:spMkLst>
        </pc:spChg>
        <pc:spChg chg="add">
          <ac:chgData name="Margaux Buguet" userId="74922053-cbe8-4ba8-8604-fd689a4c4859" providerId="ADAL" clId="{72CA06CC-D474-47B6-AD49-E75C03854F4F}" dt="2021-04-29T11:34:05.519" v="5299"/>
          <ac:spMkLst>
            <pc:docMk/>
            <pc:sldMk cId="1485504225" sldId="1718"/>
            <ac:spMk id="24" creationId="{D7E9F17C-1760-4F5A-BE06-369FA0B15B21}"/>
          </ac:spMkLst>
        </pc:spChg>
        <pc:spChg chg="add">
          <ac:chgData name="Margaux Buguet" userId="74922053-cbe8-4ba8-8604-fd689a4c4859" providerId="ADAL" clId="{72CA06CC-D474-47B6-AD49-E75C03854F4F}" dt="2021-04-29T11:34:05.519" v="5299"/>
          <ac:spMkLst>
            <pc:docMk/>
            <pc:sldMk cId="1485504225" sldId="1718"/>
            <ac:spMk id="26" creationId="{EBE707AC-B234-4A3E-8194-B930F74859AA}"/>
          </ac:spMkLst>
        </pc:spChg>
        <pc:spChg chg="del">
          <ac:chgData name="Margaux Buguet" userId="74922053-cbe8-4ba8-8604-fd689a4c4859" providerId="ADAL" clId="{72CA06CC-D474-47B6-AD49-E75C03854F4F}" dt="2021-04-29T11:33:45.357" v="5295"/>
          <ac:spMkLst>
            <pc:docMk/>
            <pc:sldMk cId="1485504225" sldId="1718"/>
            <ac:spMk id="27" creationId="{00000000-0000-0000-0000-000000000000}"/>
          </ac:spMkLst>
        </pc:spChg>
        <pc:spChg chg="del">
          <ac:chgData name="Margaux Buguet" userId="74922053-cbe8-4ba8-8604-fd689a4c4859" providerId="ADAL" clId="{72CA06CC-D474-47B6-AD49-E75C03854F4F}" dt="2021-04-29T11:33:45.357" v="5295"/>
          <ac:spMkLst>
            <pc:docMk/>
            <pc:sldMk cId="1485504225" sldId="1718"/>
            <ac:spMk id="28" creationId="{00000000-0000-0000-0000-000000000000}"/>
          </ac:spMkLst>
        </pc:spChg>
        <pc:spChg chg="del">
          <ac:chgData name="Margaux Buguet" userId="74922053-cbe8-4ba8-8604-fd689a4c4859" providerId="ADAL" clId="{72CA06CC-D474-47B6-AD49-E75C03854F4F}" dt="2021-04-29T11:32:54" v="5278" actId="478"/>
          <ac:spMkLst>
            <pc:docMk/>
            <pc:sldMk cId="1485504225" sldId="1718"/>
            <ac:spMk id="29" creationId="{EB7E7E3B-1F4C-4D57-9FE9-71BEC09E773E}"/>
          </ac:spMkLst>
        </pc:spChg>
        <pc:spChg chg="del">
          <ac:chgData name="Margaux Buguet" userId="74922053-cbe8-4ba8-8604-fd689a4c4859" providerId="ADAL" clId="{72CA06CC-D474-47B6-AD49-E75C03854F4F}" dt="2021-04-29T11:33:45.357" v="5295"/>
          <ac:spMkLst>
            <pc:docMk/>
            <pc:sldMk cId="1485504225" sldId="1718"/>
            <ac:spMk id="31" creationId="{00000000-0000-0000-0000-000000000000}"/>
          </ac:spMkLst>
        </pc:spChg>
        <pc:spChg chg="del">
          <ac:chgData name="Margaux Buguet" userId="74922053-cbe8-4ba8-8604-fd689a4c4859" providerId="ADAL" clId="{72CA06CC-D474-47B6-AD49-E75C03854F4F}" dt="2021-04-29T11:33:45.357" v="5295"/>
          <ac:spMkLst>
            <pc:docMk/>
            <pc:sldMk cId="1485504225" sldId="1718"/>
            <ac:spMk id="32" creationId="{00000000-0000-0000-0000-000000000000}"/>
          </ac:spMkLst>
        </pc:spChg>
        <pc:spChg chg="del">
          <ac:chgData name="Margaux Buguet" userId="74922053-cbe8-4ba8-8604-fd689a4c4859" providerId="ADAL" clId="{72CA06CC-D474-47B6-AD49-E75C03854F4F}" dt="2021-04-29T11:33:45.357" v="5295"/>
          <ac:spMkLst>
            <pc:docMk/>
            <pc:sldMk cId="1485504225" sldId="1718"/>
            <ac:spMk id="33" creationId="{00000000-0000-0000-0000-000000000000}"/>
          </ac:spMkLst>
        </pc:spChg>
        <pc:spChg chg="del">
          <ac:chgData name="Margaux Buguet" userId="74922053-cbe8-4ba8-8604-fd689a4c4859" providerId="ADAL" clId="{72CA06CC-D474-47B6-AD49-E75C03854F4F}" dt="2021-04-29T11:33:45.357" v="5295"/>
          <ac:spMkLst>
            <pc:docMk/>
            <pc:sldMk cId="1485504225" sldId="1718"/>
            <ac:spMk id="34" creationId="{00000000-0000-0000-0000-000000000000}"/>
          </ac:spMkLst>
        </pc:spChg>
        <pc:spChg chg="del">
          <ac:chgData name="Margaux Buguet" userId="74922053-cbe8-4ba8-8604-fd689a4c4859" providerId="ADAL" clId="{72CA06CC-D474-47B6-AD49-E75C03854F4F}" dt="2021-04-29T11:33:45.357" v="5295"/>
          <ac:spMkLst>
            <pc:docMk/>
            <pc:sldMk cId="1485504225" sldId="1718"/>
            <ac:spMk id="35" creationId="{00000000-0000-0000-0000-000000000000}"/>
          </ac:spMkLst>
        </pc:spChg>
        <pc:spChg chg="del">
          <ac:chgData name="Margaux Buguet" userId="74922053-cbe8-4ba8-8604-fd689a4c4859" providerId="ADAL" clId="{72CA06CC-D474-47B6-AD49-E75C03854F4F}" dt="2021-04-29T11:33:45.357" v="5295"/>
          <ac:spMkLst>
            <pc:docMk/>
            <pc:sldMk cId="1485504225" sldId="1718"/>
            <ac:spMk id="36" creationId="{00000000-0000-0000-0000-000000000000}"/>
          </ac:spMkLst>
        </pc:spChg>
        <pc:spChg chg="del">
          <ac:chgData name="Margaux Buguet" userId="74922053-cbe8-4ba8-8604-fd689a4c4859" providerId="ADAL" clId="{72CA06CC-D474-47B6-AD49-E75C03854F4F}" dt="2021-04-29T11:33:45.357" v="5295"/>
          <ac:spMkLst>
            <pc:docMk/>
            <pc:sldMk cId="1485504225" sldId="1718"/>
            <ac:spMk id="37" creationId="{00000000-0000-0000-0000-000000000000}"/>
          </ac:spMkLst>
        </pc:spChg>
        <pc:spChg chg="add">
          <ac:chgData name="Margaux Buguet" userId="74922053-cbe8-4ba8-8604-fd689a4c4859" providerId="ADAL" clId="{72CA06CC-D474-47B6-AD49-E75C03854F4F}" dt="2021-04-29T11:34:05.519" v="5299"/>
          <ac:spMkLst>
            <pc:docMk/>
            <pc:sldMk cId="1485504225" sldId="1718"/>
            <ac:spMk id="38" creationId="{1AFC42C2-75A9-4DBF-ABDB-BDE3FFBD13DA}"/>
          </ac:spMkLst>
        </pc:spChg>
        <pc:spChg chg="add">
          <ac:chgData name="Margaux Buguet" userId="74922053-cbe8-4ba8-8604-fd689a4c4859" providerId="ADAL" clId="{72CA06CC-D474-47B6-AD49-E75C03854F4F}" dt="2021-04-29T11:34:05.519" v="5299"/>
          <ac:spMkLst>
            <pc:docMk/>
            <pc:sldMk cId="1485504225" sldId="1718"/>
            <ac:spMk id="39" creationId="{CA6A7349-45FB-471A-AF22-ED9E15F20B7D}"/>
          </ac:spMkLst>
        </pc:spChg>
        <pc:spChg chg="add">
          <ac:chgData name="Margaux Buguet" userId="74922053-cbe8-4ba8-8604-fd689a4c4859" providerId="ADAL" clId="{72CA06CC-D474-47B6-AD49-E75C03854F4F}" dt="2021-04-29T11:34:05.519" v="5299"/>
          <ac:spMkLst>
            <pc:docMk/>
            <pc:sldMk cId="1485504225" sldId="1718"/>
            <ac:spMk id="40" creationId="{4FDC853A-3C48-4DEF-935A-C8C95DDABB43}"/>
          </ac:spMkLst>
        </pc:spChg>
        <pc:spChg chg="add">
          <ac:chgData name="Margaux Buguet" userId="74922053-cbe8-4ba8-8604-fd689a4c4859" providerId="ADAL" clId="{72CA06CC-D474-47B6-AD49-E75C03854F4F}" dt="2021-04-29T11:34:05.519" v="5299"/>
          <ac:spMkLst>
            <pc:docMk/>
            <pc:sldMk cId="1485504225" sldId="1718"/>
            <ac:spMk id="41" creationId="{224F6E4C-0056-4385-A7F5-A69D541044BE}"/>
          </ac:spMkLst>
        </pc:spChg>
        <pc:spChg chg="add">
          <ac:chgData name="Margaux Buguet" userId="74922053-cbe8-4ba8-8604-fd689a4c4859" providerId="ADAL" clId="{72CA06CC-D474-47B6-AD49-E75C03854F4F}" dt="2021-04-29T11:34:05.519" v="5299"/>
          <ac:spMkLst>
            <pc:docMk/>
            <pc:sldMk cId="1485504225" sldId="1718"/>
            <ac:spMk id="42" creationId="{888866E9-EEF6-466B-B191-C97D249ACCAE}"/>
          </ac:spMkLst>
        </pc:spChg>
        <pc:spChg chg="add">
          <ac:chgData name="Margaux Buguet" userId="74922053-cbe8-4ba8-8604-fd689a4c4859" providerId="ADAL" clId="{72CA06CC-D474-47B6-AD49-E75C03854F4F}" dt="2021-04-29T11:34:05.519" v="5299"/>
          <ac:spMkLst>
            <pc:docMk/>
            <pc:sldMk cId="1485504225" sldId="1718"/>
            <ac:spMk id="43" creationId="{A5D52E37-4CC2-4985-9C61-F41F57C80EEA}"/>
          </ac:spMkLst>
        </pc:spChg>
        <pc:spChg chg="add">
          <ac:chgData name="Margaux Buguet" userId="74922053-cbe8-4ba8-8604-fd689a4c4859" providerId="ADAL" clId="{72CA06CC-D474-47B6-AD49-E75C03854F4F}" dt="2021-04-29T11:34:05.519" v="5299"/>
          <ac:spMkLst>
            <pc:docMk/>
            <pc:sldMk cId="1485504225" sldId="1718"/>
            <ac:spMk id="44" creationId="{0A82CF4C-DC5B-423C-9638-2D092D2F470B}"/>
          </ac:spMkLst>
        </pc:spChg>
        <pc:spChg chg="add">
          <ac:chgData name="Margaux Buguet" userId="74922053-cbe8-4ba8-8604-fd689a4c4859" providerId="ADAL" clId="{72CA06CC-D474-47B6-AD49-E75C03854F4F}" dt="2021-04-29T11:34:05.519" v="5299"/>
          <ac:spMkLst>
            <pc:docMk/>
            <pc:sldMk cId="1485504225" sldId="1718"/>
            <ac:spMk id="45" creationId="{028A2200-D29A-4B2B-88E9-A79CA3D9F7CE}"/>
          </ac:spMkLst>
        </pc:spChg>
        <pc:spChg chg="add">
          <ac:chgData name="Margaux Buguet" userId="74922053-cbe8-4ba8-8604-fd689a4c4859" providerId="ADAL" clId="{72CA06CC-D474-47B6-AD49-E75C03854F4F}" dt="2021-04-29T11:34:05.519" v="5299"/>
          <ac:spMkLst>
            <pc:docMk/>
            <pc:sldMk cId="1485504225" sldId="1718"/>
            <ac:spMk id="46" creationId="{B9D9D277-AB79-4FB1-A9C6-280FFFFD177D}"/>
          </ac:spMkLst>
        </pc:spChg>
        <pc:spChg chg="add">
          <ac:chgData name="Margaux Buguet" userId="74922053-cbe8-4ba8-8604-fd689a4c4859" providerId="ADAL" clId="{72CA06CC-D474-47B6-AD49-E75C03854F4F}" dt="2021-04-29T11:34:05.519" v="5299"/>
          <ac:spMkLst>
            <pc:docMk/>
            <pc:sldMk cId="1485504225" sldId="1718"/>
            <ac:spMk id="48" creationId="{FC20CD9C-5D33-44E1-9F41-23B14B8C7E36}"/>
          </ac:spMkLst>
        </pc:spChg>
        <pc:spChg chg="add">
          <ac:chgData name="Margaux Buguet" userId="74922053-cbe8-4ba8-8604-fd689a4c4859" providerId="ADAL" clId="{72CA06CC-D474-47B6-AD49-E75C03854F4F}" dt="2021-04-29T11:34:05.519" v="5299"/>
          <ac:spMkLst>
            <pc:docMk/>
            <pc:sldMk cId="1485504225" sldId="1718"/>
            <ac:spMk id="49" creationId="{C852657D-B1CF-4F18-A2A8-70E0FA4834FC}"/>
          </ac:spMkLst>
        </pc:spChg>
        <pc:graphicFrameChg chg="del">
          <ac:chgData name="Margaux Buguet" userId="74922053-cbe8-4ba8-8604-fd689a4c4859" providerId="ADAL" clId="{72CA06CC-D474-47B6-AD49-E75C03854F4F}" dt="2021-04-29T11:33:45.357" v="5295"/>
          <ac:graphicFrameMkLst>
            <pc:docMk/>
            <pc:sldMk cId="1485504225" sldId="1718"/>
            <ac:graphicFrameMk id="13" creationId="{7DE4DCB5-0CB3-4674-BA69-22FD06F02B56}"/>
          </ac:graphicFrameMkLst>
        </pc:graphicFrameChg>
        <pc:graphicFrameChg chg="add">
          <ac:chgData name="Margaux Buguet" userId="74922053-cbe8-4ba8-8604-fd689a4c4859" providerId="ADAL" clId="{72CA06CC-D474-47B6-AD49-E75C03854F4F}" dt="2021-04-29T11:34:05.519" v="5299"/>
          <ac:graphicFrameMkLst>
            <pc:docMk/>
            <pc:sldMk cId="1485504225" sldId="1718"/>
            <ac:graphicFrameMk id="25" creationId="{44320EE0-1F6F-48B1-A650-3A26287006CA}"/>
          </ac:graphicFrameMkLst>
        </pc:graphicFrameChg>
        <pc:picChg chg="del">
          <ac:chgData name="Margaux Buguet" userId="74922053-cbe8-4ba8-8604-fd689a4c4859" providerId="ADAL" clId="{72CA06CC-D474-47B6-AD49-E75C03854F4F}" dt="2021-04-29T11:32:54" v="5278" actId="478"/>
          <ac:picMkLst>
            <pc:docMk/>
            <pc:sldMk cId="1485504225" sldId="1718"/>
            <ac:picMk id="30" creationId="{FC9A46C9-0714-4656-9AB1-7E5E44CA380C}"/>
          </ac:picMkLst>
        </pc:picChg>
        <pc:picChg chg="del">
          <ac:chgData name="Margaux Buguet" userId="74922053-cbe8-4ba8-8604-fd689a4c4859" providerId="ADAL" clId="{72CA06CC-D474-47B6-AD49-E75C03854F4F}" dt="2021-04-29T11:33:41.656" v="5294" actId="478"/>
          <ac:picMkLst>
            <pc:docMk/>
            <pc:sldMk cId="1485504225" sldId="1718"/>
            <ac:picMk id="47" creationId="{3A3EFE59-63CB-4C0B-8B1F-1E6C247D605A}"/>
          </ac:picMkLst>
        </pc:picChg>
        <pc:cxnChg chg="del">
          <ac:chgData name="Margaux Buguet" userId="74922053-cbe8-4ba8-8604-fd689a4c4859" providerId="ADAL" clId="{72CA06CC-D474-47B6-AD49-E75C03854F4F}" dt="2021-04-29T11:32:54" v="5278" actId="478"/>
          <ac:cxnSpMkLst>
            <pc:docMk/>
            <pc:sldMk cId="1485504225" sldId="1718"/>
            <ac:cxnSpMk id="19" creationId="{A871003D-18D5-4611-A262-EDEF86698488}"/>
          </ac:cxnSpMkLst>
        </pc:cxnChg>
      </pc:sldChg>
      <pc:sldChg chg="addSp delSp modSp add addCm delCm modCm">
        <pc:chgData name="Margaux Buguet" userId="74922053-cbe8-4ba8-8604-fd689a4c4859" providerId="ADAL" clId="{72CA06CC-D474-47B6-AD49-E75C03854F4F}" dt="2021-05-03T13:22:34.875" v="7282" actId="14100"/>
        <pc:sldMkLst>
          <pc:docMk/>
          <pc:sldMk cId="3903468003" sldId="1719"/>
        </pc:sldMkLst>
        <pc:spChg chg="mod">
          <ac:chgData name="Margaux Buguet" userId="74922053-cbe8-4ba8-8604-fd689a4c4859" providerId="ADAL" clId="{72CA06CC-D474-47B6-AD49-E75C03854F4F}" dt="2021-04-28T16:28:25.825" v="2551"/>
          <ac:spMkLst>
            <pc:docMk/>
            <pc:sldMk cId="3903468003" sldId="1719"/>
            <ac:spMk id="2" creationId="{80DC3F61-7A22-47E6-86EE-716B661FC87A}"/>
          </ac:spMkLst>
        </pc:spChg>
        <pc:spChg chg="add mod">
          <ac:chgData name="Margaux Buguet" userId="74922053-cbe8-4ba8-8604-fd689a4c4859" providerId="ADAL" clId="{72CA06CC-D474-47B6-AD49-E75C03854F4F}" dt="2021-05-03T13:22:34.875" v="7282" actId="14100"/>
          <ac:spMkLst>
            <pc:docMk/>
            <pc:sldMk cId="3903468003" sldId="1719"/>
            <ac:spMk id="3" creationId="{A9CEAFA2-BA2D-4F1E-A5AC-E34104B71F24}"/>
          </ac:spMkLst>
        </pc:spChg>
        <pc:spChg chg="add mod">
          <ac:chgData name="Margaux Buguet" userId="74922053-cbe8-4ba8-8604-fd689a4c4859" providerId="ADAL" clId="{72CA06CC-D474-47B6-AD49-E75C03854F4F}" dt="2021-05-03T13:21:05.523" v="7113" actId="14100"/>
          <ac:spMkLst>
            <pc:docMk/>
            <pc:sldMk cId="3903468003" sldId="1719"/>
            <ac:spMk id="13" creationId="{57BB552B-496D-4B90-925A-F47C55F9AA32}"/>
          </ac:spMkLst>
        </pc:spChg>
        <pc:spChg chg="mod">
          <ac:chgData name="Margaux Buguet" userId="74922053-cbe8-4ba8-8604-fd689a4c4859" providerId="ADAL" clId="{72CA06CC-D474-47B6-AD49-E75C03854F4F}" dt="2021-05-03T13:19:19.617" v="6997"/>
          <ac:spMkLst>
            <pc:docMk/>
            <pc:sldMk cId="3903468003" sldId="1719"/>
            <ac:spMk id="15" creationId="{9836C386-BB01-4B6A-8D99-2B5BC9FEFD8C}"/>
          </ac:spMkLst>
        </pc:spChg>
        <pc:spChg chg="mod">
          <ac:chgData name="Margaux Buguet" userId="74922053-cbe8-4ba8-8604-fd689a4c4859" providerId="ADAL" clId="{72CA06CC-D474-47B6-AD49-E75C03854F4F}" dt="2021-04-28T16:33:36.042" v="2630" actId="1035"/>
          <ac:spMkLst>
            <pc:docMk/>
            <pc:sldMk cId="3903468003" sldId="1719"/>
            <ac:spMk id="17" creationId="{589E5115-0555-41D6-8EC3-69D49893950D}"/>
          </ac:spMkLst>
        </pc:spChg>
        <pc:spChg chg="mod">
          <ac:chgData name="Margaux Buguet" userId="74922053-cbe8-4ba8-8604-fd689a4c4859" providerId="ADAL" clId="{72CA06CC-D474-47B6-AD49-E75C03854F4F}" dt="2021-05-03T13:21:46.902" v="7178" actId="20577"/>
          <ac:spMkLst>
            <pc:docMk/>
            <pc:sldMk cId="3903468003" sldId="1719"/>
            <ac:spMk id="18" creationId="{9F74DC7F-FD29-4F8D-9070-41E1F3B02035}"/>
          </ac:spMkLst>
        </pc:spChg>
        <pc:spChg chg="mod">
          <ac:chgData name="Margaux Buguet" userId="74922053-cbe8-4ba8-8604-fd689a4c4859" providerId="ADAL" clId="{72CA06CC-D474-47B6-AD49-E75C03854F4F}" dt="2021-04-28T16:33:36.042" v="2630" actId="1035"/>
          <ac:spMkLst>
            <pc:docMk/>
            <pc:sldMk cId="3903468003" sldId="1719"/>
            <ac:spMk id="20" creationId="{F38DC1EB-960B-4232-B86F-5373EA23181F}"/>
          </ac:spMkLst>
        </pc:spChg>
        <pc:picChg chg="add mod">
          <ac:chgData name="Margaux Buguet" userId="74922053-cbe8-4ba8-8604-fd689a4c4859" providerId="ADAL" clId="{72CA06CC-D474-47B6-AD49-E75C03854F4F}" dt="2021-04-28T16:33:31.444" v="2619" actId="1076"/>
          <ac:picMkLst>
            <pc:docMk/>
            <pc:sldMk cId="3903468003" sldId="1719"/>
            <ac:picMk id="11" creationId="{07CCFB3C-68E1-4730-9F1D-E9A408220698}"/>
          </ac:picMkLst>
        </pc:picChg>
        <pc:picChg chg="add mod">
          <ac:chgData name="Margaux Buguet" userId="74922053-cbe8-4ba8-8604-fd689a4c4859" providerId="ADAL" clId="{72CA06CC-D474-47B6-AD49-E75C03854F4F}" dt="2021-05-03T13:18:55.997" v="6962" actId="1076"/>
          <ac:picMkLst>
            <pc:docMk/>
            <pc:sldMk cId="3903468003" sldId="1719"/>
            <ac:picMk id="12" creationId="{7AAC1EBC-190F-4548-8343-7FAE99BE41DA}"/>
          </ac:picMkLst>
        </pc:picChg>
        <pc:picChg chg="mod">
          <ac:chgData name="Margaux Buguet" userId="74922053-cbe8-4ba8-8604-fd689a4c4859" providerId="ADAL" clId="{72CA06CC-D474-47B6-AD49-E75C03854F4F}" dt="2021-04-28T16:35:07.020" v="2727" actId="1076"/>
          <ac:picMkLst>
            <pc:docMk/>
            <pc:sldMk cId="3903468003" sldId="1719"/>
            <ac:picMk id="19" creationId="{9CB166AA-CE98-4F21-A4CC-20A5B0637C62}"/>
          </ac:picMkLst>
        </pc:picChg>
        <pc:picChg chg="del">
          <ac:chgData name="Margaux Buguet" userId="74922053-cbe8-4ba8-8604-fd689a4c4859" providerId="ADAL" clId="{72CA06CC-D474-47B6-AD49-E75C03854F4F}" dt="2021-04-28T16:29:52.951" v="2599" actId="478"/>
          <ac:picMkLst>
            <pc:docMk/>
            <pc:sldMk cId="3903468003" sldId="1719"/>
            <ac:picMk id="26" creationId="{711E5CB1-A7F2-485F-8900-DE86605DF71E}"/>
          </ac:picMkLst>
        </pc:picChg>
        <pc:cxnChg chg="mod">
          <ac:chgData name="Margaux Buguet" userId="74922053-cbe8-4ba8-8604-fd689a4c4859" providerId="ADAL" clId="{72CA06CC-D474-47B6-AD49-E75C03854F4F}" dt="2021-04-28T16:33:36.042" v="2630" actId="1035"/>
          <ac:cxnSpMkLst>
            <pc:docMk/>
            <pc:sldMk cId="3903468003" sldId="1719"/>
            <ac:cxnSpMk id="16" creationId="{E00A376F-F990-45B4-AC34-3B8C5EC435A3}"/>
          </ac:cxnSpMkLst>
        </pc:cxnChg>
        <pc:cxnChg chg="mod">
          <ac:chgData name="Margaux Buguet" userId="74922053-cbe8-4ba8-8604-fd689a4c4859" providerId="ADAL" clId="{72CA06CC-D474-47B6-AD49-E75C03854F4F}" dt="2021-04-28T16:36:59.091" v="2741" actId="1036"/>
          <ac:cxnSpMkLst>
            <pc:docMk/>
            <pc:sldMk cId="3903468003" sldId="1719"/>
            <ac:cxnSpMk id="21" creationId="{45FE052C-9B17-41A9-B4CD-E4E1A8A355DD}"/>
          </ac:cxnSpMkLst>
        </pc:cxnChg>
      </pc:sldChg>
      <pc:sldChg chg="addSp delSp modSp add">
        <pc:chgData name="Margaux Buguet" userId="74922053-cbe8-4ba8-8604-fd689a4c4859" providerId="ADAL" clId="{72CA06CC-D474-47B6-AD49-E75C03854F4F}" dt="2021-05-03T13:49:57.878" v="7617" actId="207"/>
        <pc:sldMkLst>
          <pc:docMk/>
          <pc:sldMk cId="1316403071" sldId="1720"/>
        </pc:sldMkLst>
        <pc:spChg chg="mod">
          <ac:chgData name="Margaux Buguet" userId="74922053-cbe8-4ba8-8604-fd689a4c4859" providerId="ADAL" clId="{72CA06CC-D474-47B6-AD49-E75C03854F4F}" dt="2021-04-28T16:53:12.288" v="3187" actId="20577"/>
          <ac:spMkLst>
            <pc:docMk/>
            <pc:sldMk cId="1316403071" sldId="1720"/>
            <ac:spMk id="2" creationId="{80DC3F61-7A22-47E6-86EE-716B661FC87A}"/>
          </ac:spMkLst>
        </pc:spChg>
        <pc:spChg chg="add mod">
          <ac:chgData name="Margaux Buguet" userId="74922053-cbe8-4ba8-8604-fd689a4c4859" providerId="ADAL" clId="{72CA06CC-D474-47B6-AD49-E75C03854F4F}" dt="2021-05-03T13:35:57.032" v="7307" actId="20577"/>
          <ac:spMkLst>
            <pc:docMk/>
            <pc:sldMk cId="1316403071" sldId="1720"/>
            <ac:spMk id="4" creationId="{865FEDBA-50D7-46CF-9469-65B2E54C9CFD}"/>
          </ac:spMkLst>
        </pc:spChg>
        <pc:spChg chg="add mod ord">
          <ac:chgData name="Margaux Buguet" userId="74922053-cbe8-4ba8-8604-fd689a4c4859" providerId="ADAL" clId="{72CA06CC-D474-47B6-AD49-E75C03854F4F}" dt="2021-04-28T16:39:45.851" v="2760" actId="167"/>
          <ac:spMkLst>
            <pc:docMk/>
            <pc:sldMk cId="1316403071" sldId="1720"/>
            <ac:spMk id="11" creationId="{16F4E9FA-F7DA-41E6-8590-8C20C9B0D676}"/>
          </ac:spMkLst>
        </pc:spChg>
        <pc:spChg chg="add mod">
          <ac:chgData name="Margaux Buguet" userId="74922053-cbe8-4ba8-8604-fd689a4c4859" providerId="ADAL" clId="{72CA06CC-D474-47B6-AD49-E75C03854F4F}" dt="2021-04-28T16:41:02.374" v="2771" actId="404"/>
          <ac:spMkLst>
            <pc:docMk/>
            <pc:sldMk cId="1316403071" sldId="1720"/>
            <ac:spMk id="13" creationId="{B57CB0C9-A398-41A9-9490-F2E042BC85D0}"/>
          </ac:spMkLst>
        </pc:spChg>
        <pc:spChg chg="add mod">
          <ac:chgData name="Margaux Buguet" userId="74922053-cbe8-4ba8-8604-fd689a4c4859" providerId="ADAL" clId="{72CA06CC-D474-47B6-AD49-E75C03854F4F}" dt="2021-04-28T16:40:53.609" v="2770" actId="404"/>
          <ac:spMkLst>
            <pc:docMk/>
            <pc:sldMk cId="1316403071" sldId="1720"/>
            <ac:spMk id="14" creationId="{C4887ACB-378A-4612-83E0-2FA6A91A5913}"/>
          </ac:spMkLst>
        </pc:spChg>
        <pc:spChg chg="del">
          <ac:chgData name="Margaux Buguet" userId="74922053-cbe8-4ba8-8604-fd689a4c4859" providerId="ADAL" clId="{72CA06CC-D474-47B6-AD49-E75C03854F4F}" dt="2021-04-28T16:42:23.948" v="2785" actId="478"/>
          <ac:spMkLst>
            <pc:docMk/>
            <pc:sldMk cId="1316403071" sldId="1720"/>
            <ac:spMk id="15" creationId="{9836C386-BB01-4B6A-8D99-2B5BC9FEFD8C}"/>
          </ac:spMkLst>
        </pc:spChg>
        <pc:spChg chg="del mod">
          <ac:chgData name="Margaux Buguet" userId="74922053-cbe8-4ba8-8604-fd689a4c4859" providerId="ADAL" clId="{72CA06CC-D474-47B6-AD49-E75C03854F4F}" dt="2021-04-28T16:42:23.948" v="2785" actId="478"/>
          <ac:spMkLst>
            <pc:docMk/>
            <pc:sldMk cId="1316403071" sldId="1720"/>
            <ac:spMk id="17" creationId="{589E5115-0555-41D6-8EC3-69D49893950D}"/>
          </ac:spMkLst>
        </pc:spChg>
        <pc:spChg chg="del mod">
          <ac:chgData name="Margaux Buguet" userId="74922053-cbe8-4ba8-8604-fd689a4c4859" providerId="ADAL" clId="{72CA06CC-D474-47B6-AD49-E75C03854F4F}" dt="2021-04-28T16:42:25.941" v="2786" actId="478"/>
          <ac:spMkLst>
            <pc:docMk/>
            <pc:sldMk cId="1316403071" sldId="1720"/>
            <ac:spMk id="18" creationId="{9F74DC7F-FD29-4F8D-9070-41E1F3B02035}"/>
          </ac:spMkLst>
        </pc:spChg>
        <pc:spChg chg="del mod">
          <ac:chgData name="Margaux Buguet" userId="74922053-cbe8-4ba8-8604-fd689a4c4859" providerId="ADAL" clId="{72CA06CC-D474-47B6-AD49-E75C03854F4F}" dt="2021-04-28T16:42:23.948" v="2785" actId="478"/>
          <ac:spMkLst>
            <pc:docMk/>
            <pc:sldMk cId="1316403071" sldId="1720"/>
            <ac:spMk id="20" creationId="{F38DC1EB-960B-4232-B86F-5373EA23181F}"/>
          </ac:spMkLst>
        </pc:spChg>
        <pc:spChg chg="add mod">
          <ac:chgData name="Margaux Buguet" userId="74922053-cbe8-4ba8-8604-fd689a4c4859" providerId="ADAL" clId="{72CA06CC-D474-47B6-AD49-E75C03854F4F}" dt="2021-05-03T13:49:57.878" v="7617" actId="207"/>
          <ac:spMkLst>
            <pc:docMk/>
            <pc:sldMk cId="1316403071" sldId="1720"/>
            <ac:spMk id="22" creationId="{27EED952-078D-44F2-A03E-637AD5F9E6EF}"/>
          </ac:spMkLst>
        </pc:spChg>
        <pc:spChg chg="add mod">
          <ac:chgData name="Margaux Buguet" userId="74922053-cbe8-4ba8-8604-fd689a4c4859" providerId="ADAL" clId="{72CA06CC-D474-47B6-AD49-E75C03854F4F}" dt="2021-04-28T16:52:40.430" v="3184" actId="13926"/>
          <ac:spMkLst>
            <pc:docMk/>
            <pc:sldMk cId="1316403071" sldId="1720"/>
            <ac:spMk id="24" creationId="{DC6915C7-49E7-4C27-B51D-AFBA73B9B460}"/>
          </ac:spMkLst>
        </pc:spChg>
        <pc:spChg chg="add mod">
          <ac:chgData name="Margaux Buguet" userId="74922053-cbe8-4ba8-8604-fd689a4c4859" providerId="ADAL" clId="{72CA06CC-D474-47B6-AD49-E75C03854F4F}" dt="2021-04-28T16:47:44.281" v="3020" actId="1076"/>
          <ac:spMkLst>
            <pc:docMk/>
            <pc:sldMk cId="1316403071" sldId="1720"/>
            <ac:spMk id="29" creationId="{E2E92CB4-0AA1-4972-9D8A-F45A11E15FDA}"/>
          </ac:spMkLst>
        </pc:spChg>
        <pc:spChg chg="add mod">
          <ac:chgData name="Margaux Buguet" userId="74922053-cbe8-4ba8-8604-fd689a4c4859" providerId="ADAL" clId="{72CA06CC-D474-47B6-AD49-E75C03854F4F}" dt="2021-05-03T13:20:05.931" v="7004" actId="20577"/>
          <ac:spMkLst>
            <pc:docMk/>
            <pc:sldMk cId="1316403071" sldId="1720"/>
            <ac:spMk id="30" creationId="{F1D20BF7-CFBD-415B-BF22-263D621D8CB3}"/>
          </ac:spMkLst>
        </pc:spChg>
        <pc:spChg chg="add mod">
          <ac:chgData name="Margaux Buguet" userId="74922053-cbe8-4ba8-8604-fd689a4c4859" providerId="ADAL" clId="{72CA06CC-D474-47B6-AD49-E75C03854F4F}" dt="2021-04-28T16:47:55.530" v="3026" actId="1035"/>
          <ac:spMkLst>
            <pc:docMk/>
            <pc:sldMk cId="1316403071" sldId="1720"/>
            <ac:spMk id="31" creationId="{F81859BD-917C-4679-9C9E-666A3DBE609E}"/>
          </ac:spMkLst>
        </pc:spChg>
        <pc:spChg chg="add mod">
          <ac:chgData name="Margaux Buguet" userId="74922053-cbe8-4ba8-8604-fd689a4c4859" providerId="ADAL" clId="{72CA06CC-D474-47B6-AD49-E75C03854F4F}" dt="2021-04-28T16:47:55.530" v="3026" actId="1035"/>
          <ac:spMkLst>
            <pc:docMk/>
            <pc:sldMk cId="1316403071" sldId="1720"/>
            <ac:spMk id="33" creationId="{CB18E526-A4C8-4E69-AFD0-634BDD37C961}"/>
          </ac:spMkLst>
        </pc:spChg>
        <pc:picChg chg="del">
          <ac:chgData name="Margaux Buguet" userId="74922053-cbe8-4ba8-8604-fd689a4c4859" providerId="ADAL" clId="{72CA06CC-D474-47B6-AD49-E75C03854F4F}" dt="2021-04-28T16:42:23.948" v="2785" actId="478"/>
          <ac:picMkLst>
            <pc:docMk/>
            <pc:sldMk cId="1316403071" sldId="1720"/>
            <ac:picMk id="19" creationId="{9CB166AA-CE98-4F21-A4CC-20A5B0637C62}"/>
          </ac:picMkLst>
        </pc:picChg>
        <pc:picChg chg="add mod">
          <ac:chgData name="Margaux Buguet" userId="74922053-cbe8-4ba8-8604-fd689a4c4859" providerId="ADAL" clId="{72CA06CC-D474-47B6-AD49-E75C03854F4F}" dt="2021-04-28T16:41:33.145" v="2781" actId="1076"/>
          <ac:picMkLst>
            <pc:docMk/>
            <pc:sldMk cId="1316403071" sldId="1720"/>
            <ac:picMk id="23" creationId="{EA090BDA-02F8-4688-B554-08A73908E4A6}"/>
          </ac:picMkLst>
        </pc:picChg>
        <pc:picChg chg="add del mod">
          <ac:chgData name="Margaux Buguet" userId="74922053-cbe8-4ba8-8604-fd689a4c4859" providerId="ADAL" clId="{72CA06CC-D474-47B6-AD49-E75C03854F4F}" dt="2021-04-28T16:43:53.867" v="2839" actId="478"/>
          <ac:picMkLst>
            <pc:docMk/>
            <pc:sldMk cId="1316403071" sldId="1720"/>
            <ac:picMk id="25" creationId="{FA414EC8-AB24-4905-93CC-5D7F6C0BE9C0}"/>
          </ac:picMkLst>
        </pc:picChg>
        <pc:picChg chg="del mod">
          <ac:chgData name="Margaux Buguet" userId="74922053-cbe8-4ba8-8604-fd689a4c4859" providerId="ADAL" clId="{72CA06CC-D474-47B6-AD49-E75C03854F4F}" dt="2021-04-28T16:42:23.948" v="2785" actId="478"/>
          <ac:picMkLst>
            <pc:docMk/>
            <pc:sldMk cId="1316403071" sldId="1720"/>
            <ac:picMk id="26" creationId="{711E5CB1-A7F2-485F-8900-DE86605DF71E}"/>
          </ac:picMkLst>
        </pc:picChg>
        <pc:picChg chg="add mod">
          <ac:chgData name="Margaux Buguet" userId="74922053-cbe8-4ba8-8604-fd689a4c4859" providerId="ADAL" clId="{72CA06CC-D474-47B6-AD49-E75C03854F4F}" dt="2021-04-28T16:47:45.774" v="3021" actId="1076"/>
          <ac:picMkLst>
            <pc:docMk/>
            <pc:sldMk cId="1316403071" sldId="1720"/>
            <ac:picMk id="27" creationId="{3FDA33FA-2221-4815-906A-B1A501378C4C}"/>
          </ac:picMkLst>
        </pc:picChg>
        <pc:picChg chg="add mod">
          <ac:chgData name="Margaux Buguet" userId="74922053-cbe8-4ba8-8604-fd689a4c4859" providerId="ADAL" clId="{72CA06CC-D474-47B6-AD49-E75C03854F4F}" dt="2021-04-28T16:44:00.793" v="2842" actId="1076"/>
          <ac:picMkLst>
            <pc:docMk/>
            <pc:sldMk cId="1316403071" sldId="1720"/>
            <ac:picMk id="28" creationId="{C6C316B8-054D-4067-8C85-BFB5313AB91A}"/>
          </ac:picMkLst>
        </pc:picChg>
        <pc:picChg chg="add mod">
          <ac:chgData name="Margaux Buguet" userId="74922053-cbe8-4ba8-8604-fd689a4c4859" providerId="ADAL" clId="{72CA06CC-D474-47B6-AD49-E75C03854F4F}" dt="2021-04-28T16:47:57.939" v="3027" actId="1076"/>
          <ac:picMkLst>
            <pc:docMk/>
            <pc:sldMk cId="1316403071" sldId="1720"/>
            <ac:picMk id="32" creationId="{BBEC5EF8-C098-48C9-9E5A-4694D4625160}"/>
          </ac:picMkLst>
        </pc:picChg>
        <pc:picChg chg="add mod">
          <ac:chgData name="Margaux Buguet" userId="74922053-cbe8-4ba8-8604-fd689a4c4859" providerId="ADAL" clId="{72CA06CC-D474-47B6-AD49-E75C03854F4F}" dt="2021-04-28T16:48:35.048" v="3034" actId="1076"/>
          <ac:picMkLst>
            <pc:docMk/>
            <pc:sldMk cId="1316403071" sldId="1720"/>
            <ac:picMk id="35" creationId="{8C248FBE-891C-4F25-B6CF-2B4300870DBD}"/>
          </ac:picMkLst>
        </pc:picChg>
        <pc:cxnChg chg="add mod">
          <ac:chgData name="Margaux Buguet" userId="74922053-cbe8-4ba8-8604-fd689a4c4859" providerId="ADAL" clId="{72CA06CC-D474-47B6-AD49-E75C03854F4F}" dt="2021-04-28T16:40:08.242" v="2765" actId="208"/>
          <ac:cxnSpMkLst>
            <pc:docMk/>
            <pc:sldMk cId="1316403071" sldId="1720"/>
            <ac:cxnSpMk id="12" creationId="{5BB8065C-4DD6-49DA-8A6B-8982FB5F67A2}"/>
          </ac:cxnSpMkLst>
        </pc:cxnChg>
        <pc:cxnChg chg="del">
          <ac:chgData name="Margaux Buguet" userId="74922053-cbe8-4ba8-8604-fd689a4c4859" providerId="ADAL" clId="{72CA06CC-D474-47B6-AD49-E75C03854F4F}" dt="2021-04-28T16:42:23.948" v="2785" actId="478"/>
          <ac:cxnSpMkLst>
            <pc:docMk/>
            <pc:sldMk cId="1316403071" sldId="1720"/>
            <ac:cxnSpMk id="16" creationId="{E00A376F-F990-45B4-AC34-3B8C5EC435A3}"/>
          </ac:cxnSpMkLst>
        </pc:cxnChg>
        <pc:cxnChg chg="del">
          <ac:chgData name="Margaux Buguet" userId="74922053-cbe8-4ba8-8604-fd689a4c4859" providerId="ADAL" clId="{72CA06CC-D474-47B6-AD49-E75C03854F4F}" dt="2021-04-28T16:42:23.948" v="2785" actId="478"/>
          <ac:cxnSpMkLst>
            <pc:docMk/>
            <pc:sldMk cId="1316403071" sldId="1720"/>
            <ac:cxnSpMk id="21" creationId="{45FE052C-9B17-41A9-B4CD-E4E1A8A355DD}"/>
          </ac:cxnSpMkLst>
        </pc:cxnChg>
        <pc:cxnChg chg="add mod">
          <ac:chgData name="Margaux Buguet" userId="74922053-cbe8-4ba8-8604-fd689a4c4859" providerId="ADAL" clId="{72CA06CC-D474-47B6-AD49-E75C03854F4F}" dt="2021-04-28T16:47:55.530" v="3026" actId="1035"/>
          <ac:cxnSpMkLst>
            <pc:docMk/>
            <pc:sldMk cId="1316403071" sldId="1720"/>
            <ac:cxnSpMk id="34" creationId="{06E85E6C-795E-49E0-AC2E-B5EBB488DA4B}"/>
          </ac:cxnSpMkLst>
        </pc:cxnChg>
        <pc:cxnChg chg="add mod">
          <ac:chgData name="Margaux Buguet" userId="74922053-cbe8-4ba8-8604-fd689a4c4859" providerId="ADAL" clId="{72CA06CC-D474-47B6-AD49-E75C03854F4F}" dt="2021-04-28T16:50:12.918" v="3180" actId="1035"/>
          <ac:cxnSpMkLst>
            <pc:docMk/>
            <pc:sldMk cId="1316403071" sldId="1720"/>
            <ac:cxnSpMk id="36" creationId="{FA1E1ACD-87C3-46FD-AAC2-3EC2019D0F40}"/>
          </ac:cxnSpMkLst>
        </pc:cxnChg>
      </pc:sldChg>
      <pc:sldChg chg="add del">
        <pc:chgData name="Margaux Buguet" userId="74922053-cbe8-4ba8-8604-fd689a4c4859" providerId="ADAL" clId="{72CA06CC-D474-47B6-AD49-E75C03854F4F}" dt="2021-04-28T16:37:25.064" v="2744" actId="2696"/>
        <pc:sldMkLst>
          <pc:docMk/>
          <pc:sldMk cId="1498566369" sldId="1720"/>
        </pc:sldMkLst>
      </pc:sldChg>
      <pc:sldChg chg="addSp delSp modSp add">
        <pc:chgData name="Margaux Buguet" userId="74922053-cbe8-4ba8-8604-fd689a4c4859" providerId="ADAL" clId="{72CA06CC-D474-47B6-AD49-E75C03854F4F}" dt="2021-05-03T13:42:33.953" v="7326" actId="1076"/>
        <pc:sldMkLst>
          <pc:docMk/>
          <pc:sldMk cId="1277448358" sldId="1721"/>
        </pc:sldMkLst>
        <pc:spChg chg="mod">
          <ac:chgData name="Margaux Buguet" userId="74922053-cbe8-4ba8-8604-fd689a4c4859" providerId="ADAL" clId="{72CA06CC-D474-47B6-AD49-E75C03854F4F}" dt="2021-04-29T11:19:58.460" v="4594" actId="20577"/>
          <ac:spMkLst>
            <pc:docMk/>
            <pc:sldMk cId="1277448358" sldId="1721"/>
            <ac:spMk id="2" creationId="{80DC3F61-7A22-47E6-86EE-716B661FC87A}"/>
          </ac:spMkLst>
        </pc:spChg>
        <pc:spChg chg="add mod">
          <ac:chgData name="Margaux Buguet" userId="74922053-cbe8-4ba8-8604-fd689a4c4859" providerId="ADAL" clId="{72CA06CC-D474-47B6-AD49-E75C03854F4F}" dt="2021-04-28T17:22:04.451" v="4021" actId="1076"/>
          <ac:spMkLst>
            <pc:docMk/>
            <pc:sldMk cId="1277448358" sldId="1721"/>
            <ac:spMk id="3" creationId="{D690A718-104D-4766-9666-B531EC0A4652}"/>
          </ac:spMkLst>
        </pc:spChg>
        <pc:spChg chg="del">
          <ac:chgData name="Margaux Buguet" userId="74922053-cbe8-4ba8-8604-fd689a4c4859" providerId="ADAL" clId="{72CA06CC-D474-47B6-AD49-E75C03854F4F}" dt="2021-04-28T16:54:14.396" v="3209" actId="478"/>
          <ac:spMkLst>
            <pc:docMk/>
            <pc:sldMk cId="1277448358" sldId="1721"/>
            <ac:spMk id="4" creationId="{865FEDBA-50D7-46CF-9469-65B2E54C9CFD}"/>
          </ac:spMkLst>
        </pc:spChg>
        <pc:spChg chg="del">
          <ac:chgData name="Margaux Buguet" userId="74922053-cbe8-4ba8-8604-fd689a4c4859" providerId="ADAL" clId="{72CA06CC-D474-47B6-AD49-E75C03854F4F}" dt="2021-04-28T16:53:46.938" v="3207" actId="478"/>
          <ac:spMkLst>
            <pc:docMk/>
            <pc:sldMk cId="1277448358" sldId="1721"/>
            <ac:spMk id="11" creationId="{16F4E9FA-F7DA-41E6-8590-8C20C9B0D676}"/>
          </ac:spMkLst>
        </pc:spChg>
        <pc:spChg chg="del">
          <ac:chgData name="Margaux Buguet" userId="74922053-cbe8-4ba8-8604-fd689a4c4859" providerId="ADAL" clId="{72CA06CC-D474-47B6-AD49-E75C03854F4F}" dt="2021-04-28T16:53:46.938" v="3207" actId="478"/>
          <ac:spMkLst>
            <pc:docMk/>
            <pc:sldMk cId="1277448358" sldId="1721"/>
            <ac:spMk id="13" creationId="{B57CB0C9-A398-41A9-9490-F2E042BC85D0}"/>
          </ac:spMkLst>
        </pc:spChg>
        <pc:spChg chg="del">
          <ac:chgData name="Margaux Buguet" userId="74922053-cbe8-4ba8-8604-fd689a4c4859" providerId="ADAL" clId="{72CA06CC-D474-47B6-AD49-E75C03854F4F}" dt="2021-04-28T16:53:46.938" v="3207" actId="478"/>
          <ac:spMkLst>
            <pc:docMk/>
            <pc:sldMk cId="1277448358" sldId="1721"/>
            <ac:spMk id="14" creationId="{C4887ACB-378A-4612-83E0-2FA6A91A5913}"/>
          </ac:spMkLst>
        </pc:spChg>
        <pc:spChg chg="add mod">
          <ac:chgData name="Margaux Buguet" userId="74922053-cbe8-4ba8-8604-fd689a4c4859" providerId="ADAL" clId="{72CA06CC-D474-47B6-AD49-E75C03854F4F}" dt="2021-04-28T17:23:49.709" v="4119" actId="1076"/>
          <ac:spMkLst>
            <pc:docMk/>
            <pc:sldMk cId="1277448358" sldId="1721"/>
            <ac:spMk id="21" creationId="{CDF67294-E5B7-45E6-A560-3156B9A8AA6D}"/>
          </ac:spMkLst>
        </pc:spChg>
        <pc:spChg chg="del">
          <ac:chgData name="Margaux Buguet" userId="74922053-cbe8-4ba8-8604-fd689a4c4859" providerId="ADAL" clId="{72CA06CC-D474-47B6-AD49-E75C03854F4F}" dt="2021-04-28T16:53:46.938" v="3207" actId="478"/>
          <ac:spMkLst>
            <pc:docMk/>
            <pc:sldMk cId="1277448358" sldId="1721"/>
            <ac:spMk id="22" creationId="{27EED952-078D-44F2-A03E-637AD5F9E6EF}"/>
          </ac:spMkLst>
        </pc:spChg>
        <pc:spChg chg="del">
          <ac:chgData name="Margaux Buguet" userId="74922053-cbe8-4ba8-8604-fd689a4c4859" providerId="ADAL" clId="{72CA06CC-D474-47B6-AD49-E75C03854F4F}" dt="2021-04-28T16:54:14.396" v="3209" actId="478"/>
          <ac:spMkLst>
            <pc:docMk/>
            <pc:sldMk cId="1277448358" sldId="1721"/>
            <ac:spMk id="24" creationId="{DC6915C7-49E7-4C27-B51D-AFBA73B9B460}"/>
          </ac:spMkLst>
        </pc:spChg>
        <pc:spChg chg="add del mod">
          <ac:chgData name="Margaux Buguet" userId="74922053-cbe8-4ba8-8604-fd689a4c4859" providerId="ADAL" clId="{72CA06CC-D474-47B6-AD49-E75C03854F4F}" dt="2021-04-28T17:17:28.570" v="3853" actId="478"/>
          <ac:spMkLst>
            <pc:docMk/>
            <pc:sldMk cId="1277448358" sldId="1721"/>
            <ac:spMk id="26" creationId="{4F2917AB-61CC-4D1A-8C7B-07F9E7DD62C9}"/>
          </ac:spMkLst>
        </pc:spChg>
        <pc:spChg chg="del">
          <ac:chgData name="Margaux Buguet" userId="74922053-cbe8-4ba8-8604-fd689a4c4859" providerId="ADAL" clId="{72CA06CC-D474-47B6-AD49-E75C03854F4F}" dt="2021-04-28T16:54:14.396" v="3209" actId="478"/>
          <ac:spMkLst>
            <pc:docMk/>
            <pc:sldMk cId="1277448358" sldId="1721"/>
            <ac:spMk id="29" creationId="{E2E92CB4-0AA1-4972-9D8A-F45A11E15FDA}"/>
          </ac:spMkLst>
        </pc:spChg>
        <pc:spChg chg="mod">
          <ac:chgData name="Margaux Buguet" userId="74922053-cbe8-4ba8-8604-fd689a4c4859" providerId="ADAL" clId="{72CA06CC-D474-47B6-AD49-E75C03854F4F}" dt="2021-04-28T17:24:19.655" v="4123" actId="20577"/>
          <ac:spMkLst>
            <pc:docMk/>
            <pc:sldMk cId="1277448358" sldId="1721"/>
            <ac:spMk id="30" creationId="{F1D20BF7-CFBD-415B-BF22-263D621D8CB3}"/>
          </ac:spMkLst>
        </pc:spChg>
        <pc:spChg chg="mod">
          <ac:chgData name="Margaux Buguet" userId="74922053-cbe8-4ba8-8604-fd689a4c4859" providerId="ADAL" clId="{72CA06CC-D474-47B6-AD49-E75C03854F4F}" dt="2021-04-28T17:22:19.556" v="4031" actId="1035"/>
          <ac:spMkLst>
            <pc:docMk/>
            <pc:sldMk cId="1277448358" sldId="1721"/>
            <ac:spMk id="31" creationId="{F81859BD-917C-4679-9C9E-666A3DBE609E}"/>
          </ac:spMkLst>
        </pc:spChg>
        <pc:spChg chg="mod">
          <ac:chgData name="Margaux Buguet" userId="74922053-cbe8-4ba8-8604-fd689a4c4859" providerId="ADAL" clId="{72CA06CC-D474-47B6-AD49-E75C03854F4F}" dt="2021-04-28T17:23:15.713" v="4097" actId="1076"/>
          <ac:spMkLst>
            <pc:docMk/>
            <pc:sldMk cId="1277448358" sldId="1721"/>
            <ac:spMk id="33" creationId="{CB18E526-A4C8-4E69-AFD0-634BDD37C961}"/>
          </ac:spMkLst>
        </pc:spChg>
        <pc:picChg chg="add mod">
          <ac:chgData name="Margaux Buguet" userId="74922053-cbe8-4ba8-8604-fd689a4c4859" providerId="ADAL" clId="{72CA06CC-D474-47B6-AD49-E75C03854F4F}" dt="2021-05-03T13:42:33.953" v="7326" actId="1076"/>
          <ac:picMkLst>
            <pc:docMk/>
            <pc:sldMk cId="1277448358" sldId="1721"/>
            <ac:picMk id="13" creationId="{F7807746-39C5-45CB-8E23-C4F53C240E4C}"/>
          </ac:picMkLst>
        </pc:picChg>
        <pc:picChg chg="del">
          <ac:chgData name="Margaux Buguet" userId="74922053-cbe8-4ba8-8604-fd689a4c4859" providerId="ADAL" clId="{72CA06CC-D474-47B6-AD49-E75C03854F4F}" dt="2021-04-28T16:53:46.938" v="3207" actId="478"/>
          <ac:picMkLst>
            <pc:docMk/>
            <pc:sldMk cId="1277448358" sldId="1721"/>
            <ac:picMk id="23" creationId="{EA090BDA-02F8-4688-B554-08A73908E4A6}"/>
          </ac:picMkLst>
        </pc:picChg>
        <pc:picChg chg="add mod">
          <ac:chgData name="Margaux Buguet" userId="74922053-cbe8-4ba8-8604-fd689a4c4859" providerId="ADAL" clId="{72CA06CC-D474-47B6-AD49-E75C03854F4F}" dt="2021-04-28T17:22:16.834" v="4026" actId="1076"/>
          <ac:picMkLst>
            <pc:docMk/>
            <pc:sldMk cId="1277448358" sldId="1721"/>
            <ac:picMk id="25" creationId="{980D750A-341C-48E3-8E8A-509C112F8721}"/>
          </ac:picMkLst>
        </pc:picChg>
        <pc:picChg chg="del">
          <ac:chgData name="Margaux Buguet" userId="74922053-cbe8-4ba8-8604-fd689a4c4859" providerId="ADAL" clId="{72CA06CC-D474-47B6-AD49-E75C03854F4F}" dt="2021-04-28T16:54:14.396" v="3209" actId="478"/>
          <ac:picMkLst>
            <pc:docMk/>
            <pc:sldMk cId="1277448358" sldId="1721"/>
            <ac:picMk id="27" creationId="{3FDA33FA-2221-4815-906A-B1A501378C4C}"/>
          </ac:picMkLst>
        </pc:picChg>
        <pc:picChg chg="del">
          <ac:chgData name="Margaux Buguet" userId="74922053-cbe8-4ba8-8604-fd689a4c4859" providerId="ADAL" clId="{72CA06CC-D474-47B6-AD49-E75C03854F4F}" dt="2021-04-28T16:54:14.396" v="3209" actId="478"/>
          <ac:picMkLst>
            <pc:docMk/>
            <pc:sldMk cId="1277448358" sldId="1721"/>
            <ac:picMk id="28" creationId="{C6C316B8-054D-4067-8C85-BFB5313AB91A}"/>
          </ac:picMkLst>
        </pc:picChg>
        <pc:picChg chg="mod">
          <ac:chgData name="Margaux Buguet" userId="74922053-cbe8-4ba8-8604-fd689a4c4859" providerId="ADAL" clId="{72CA06CC-D474-47B6-AD49-E75C03854F4F}" dt="2021-04-28T17:22:24.949" v="4036" actId="1035"/>
          <ac:picMkLst>
            <pc:docMk/>
            <pc:sldMk cId="1277448358" sldId="1721"/>
            <ac:picMk id="32" creationId="{BBEC5EF8-C098-48C9-9E5A-4694D4625160}"/>
          </ac:picMkLst>
        </pc:picChg>
        <pc:picChg chg="del">
          <ac:chgData name="Margaux Buguet" userId="74922053-cbe8-4ba8-8604-fd689a4c4859" providerId="ADAL" clId="{72CA06CC-D474-47B6-AD49-E75C03854F4F}" dt="2021-04-28T16:54:14.396" v="3209" actId="478"/>
          <ac:picMkLst>
            <pc:docMk/>
            <pc:sldMk cId="1277448358" sldId="1721"/>
            <ac:picMk id="35" creationId="{8C248FBE-891C-4F25-B6CF-2B4300870DBD}"/>
          </ac:picMkLst>
        </pc:picChg>
        <pc:picChg chg="add mod">
          <ac:chgData name="Margaux Buguet" userId="74922053-cbe8-4ba8-8604-fd689a4c4859" providerId="ADAL" clId="{72CA06CC-D474-47B6-AD49-E75C03854F4F}" dt="2021-04-28T17:22:11.132" v="4024" actId="1076"/>
          <ac:picMkLst>
            <pc:docMk/>
            <pc:sldMk cId="1277448358" sldId="1721"/>
            <ac:picMk id="37" creationId="{FA76AB49-04FB-405C-93FD-CD6A0064E0A3}"/>
          </ac:picMkLst>
        </pc:picChg>
        <pc:cxnChg chg="del">
          <ac:chgData name="Margaux Buguet" userId="74922053-cbe8-4ba8-8604-fd689a4c4859" providerId="ADAL" clId="{72CA06CC-D474-47B6-AD49-E75C03854F4F}" dt="2021-04-28T16:53:48.534" v="3208" actId="478"/>
          <ac:cxnSpMkLst>
            <pc:docMk/>
            <pc:sldMk cId="1277448358" sldId="1721"/>
            <ac:cxnSpMk id="12" creationId="{5BB8065C-4DD6-49DA-8A6B-8982FB5F67A2}"/>
          </ac:cxnSpMkLst>
        </pc:cxnChg>
        <pc:cxnChg chg="mod">
          <ac:chgData name="Margaux Buguet" userId="74922053-cbe8-4ba8-8604-fd689a4c4859" providerId="ADAL" clId="{72CA06CC-D474-47B6-AD49-E75C03854F4F}" dt="2021-04-28T17:23:15.713" v="4097" actId="1076"/>
          <ac:cxnSpMkLst>
            <pc:docMk/>
            <pc:sldMk cId="1277448358" sldId="1721"/>
            <ac:cxnSpMk id="34" creationId="{06E85E6C-795E-49E0-AC2E-B5EBB488DA4B}"/>
          </ac:cxnSpMkLst>
        </pc:cxnChg>
        <pc:cxnChg chg="mod">
          <ac:chgData name="Margaux Buguet" userId="74922053-cbe8-4ba8-8604-fd689a4c4859" providerId="ADAL" clId="{72CA06CC-D474-47B6-AD49-E75C03854F4F}" dt="2021-04-28T17:23:08.130" v="4096" actId="14100"/>
          <ac:cxnSpMkLst>
            <pc:docMk/>
            <pc:sldMk cId="1277448358" sldId="1721"/>
            <ac:cxnSpMk id="36" creationId="{FA1E1ACD-87C3-46FD-AAC2-3EC2019D0F40}"/>
          </ac:cxnSpMkLst>
        </pc:cxnChg>
      </pc:sldChg>
      <pc:sldChg chg="add del ord">
        <pc:chgData name="Margaux Buguet" userId="74922053-cbe8-4ba8-8604-fd689a4c4859" providerId="ADAL" clId="{72CA06CC-D474-47B6-AD49-E75C03854F4F}" dt="2021-04-29T11:57:56.823" v="6029" actId="2696"/>
        <pc:sldMkLst>
          <pc:docMk/>
          <pc:sldMk cId="3435791686" sldId="1722"/>
        </pc:sldMkLst>
      </pc:sldChg>
      <pc:sldChg chg="add del ord">
        <pc:chgData name="Margaux Buguet" userId="74922053-cbe8-4ba8-8604-fd689a4c4859" providerId="ADAL" clId="{72CA06CC-D474-47B6-AD49-E75C03854F4F}" dt="2021-04-29T12:06:22.354" v="6153" actId="2696"/>
        <pc:sldMkLst>
          <pc:docMk/>
          <pc:sldMk cId="997395029" sldId="1723"/>
        </pc:sldMkLst>
      </pc:sldChg>
      <pc:sldChg chg="add del ord">
        <pc:chgData name="Margaux Buguet" userId="74922053-cbe8-4ba8-8604-fd689a4c4859" providerId="ADAL" clId="{72CA06CC-D474-47B6-AD49-E75C03854F4F}" dt="2021-04-29T11:58:04.004" v="6030" actId="2696"/>
        <pc:sldMkLst>
          <pc:docMk/>
          <pc:sldMk cId="2833898804" sldId="1724"/>
        </pc:sldMkLst>
      </pc:sldChg>
      <pc:sldChg chg="addSp delSp modSp add">
        <pc:chgData name="Margaux Buguet" userId="74922053-cbe8-4ba8-8604-fd689a4c4859" providerId="ADAL" clId="{72CA06CC-D474-47B6-AD49-E75C03854F4F}" dt="2021-05-03T13:43:15.072" v="7347" actId="20577"/>
        <pc:sldMkLst>
          <pc:docMk/>
          <pc:sldMk cId="2667901541" sldId="1725"/>
        </pc:sldMkLst>
        <pc:spChg chg="mod">
          <ac:chgData name="Margaux Buguet" userId="74922053-cbe8-4ba8-8604-fd689a4c4859" providerId="ADAL" clId="{72CA06CC-D474-47B6-AD49-E75C03854F4F}" dt="2021-04-29T11:20:02.979" v="4597" actId="20577"/>
          <ac:spMkLst>
            <pc:docMk/>
            <pc:sldMk cId="2667901541" sldId="1725"/>
            <ac:spMk id="2" creationId="{80DC3F61-7A22-47E6-86EE-716B661FC87A}"/>
          </ac:spMkLst>
        </pc:spChg>
        <pc:spChg chg="del">
          <ac:chgData name="Margaux Buguet" userId="74922053-cbe8-4ba8-8604-fd689a4c4859" providerId="ADAL" clId="{72CA06CC-D474-47B6-AD49-E75C03854F4F}" dt="2021-04-29T11:20:05.769" v="4598" actId="478"/>
          <ac:spMkLst>
            <pc:docMk/>
            <pc:sldMk cId="2667901541" sldId="1725"/>
            <ac:spMk id="3" creationId="{D690A718-104D-4766-9666-B531EC0A4652}"/>
          </ac:spMkLst>
        </pc:spChg>
        <pc:spChg chg="add del mod">
          <ac:chgData name="Margaux Buguet" userId="74922053-cbe8-4ba8-8604-fd689a4c4859" providerId="ADAL" clId="{72CA06CC-D474-47B6-AD49-E75C03854F4F}" dt="2021-05-03T13:42:55.899" v="7337" actId="478"/>
          <ac:spMkLst>
            <pc:docMk/>
            <pc:sldMk cId="2667901541" sldId="1725"/>
            <ac:spMk id="13" creationId="{0A69DF5D-AEF2-4A64-AD51-DF2942518EBD}"/>
          </ac:spMkLst>
        </pc:spChg>
        <pc:spChg chg="mod">
          <ac:chgData name="Margaux Buguet" userId="74922053-cbe8-4ba8-8604-fd689a4c4859" providerId="ADAL" clId="{72CA06CC-D474-47B6-AD49-E75C03854F4F}" dt="2021-05-03T13:43:00.066" v="7338" actId="1076"/>
          <ac:spMkLst>
            <pc:docMk/>
            <pc:sldMk cId="2667901541" sldId="1725"/>
            <ac:spMk id="21" creationId="{CDF67294-E5B7-45E6-A560-3156B9A8AA6D}"/>
          </ac:spMkLst>
        </pc:spChg>
        <pc:spChg chg="mod">
          <ac:chgData name="Margaux Buguet" userId="74922053-cbe8-4ba8-8604-fd689a4c4859" providerId="ADAL" clId="{72CA06CC-D474-47B6-AD49-E75C03854F4F}" dt="2021-05-03T13:43:15.072" v="7347" actId="20577"/>
          <ac:spMkLst>
            <pc:docMk/>
            <pc:sldMk cId="2667901541" sldId="1725"/>
            <ac:spMk id="30" creationId="{F1D20BF7-CFBD-415B-BF22-263D621D8CB3}"/>
          </ac:spMkLst>
        </pc:spChg>
        <pc:spChg chg="mod">
          <ac:chgData name="Margaux Buguet" userId="74922053-cbe8-4ba8-8604-fd689a4c4859" providerId="ADAL" clId="{72CA06CC-D474-47B6-AD49-E75C03854F4F}" dt="2021-05-03T13:43:02.154" v="7339" actId="1076"/>
          <ac:spMkLst>
            <pc:docMk/>
            <pc:sldMk cId="2667901541" sldId="1725"/>
            <ac:spMk id="31" creationId="{F81859BD-917C-4679-9C9E-666A3DBE609E}"/>
          </ac:spMkLst>
        </pc:spChg>
        <pc:spChg chg="mod">
          <ac:chgData name="Margaux Buguet" userId="74922053-cbe8-4ba8-8604-fd689a4c4859" providerId="ADAL" clId="{72CA06CC-D474-47B6-AD49-E75C03854F4F}" dt="2021-05-03T13:43:08.751" v="7340" actId="1076"/>
          <ac:spMkLst>
            <pc:docMk/>
            <pc:sldMk cId="2667901541" sldId="1725"/>
            <ac:spMk id="33" creationId="{CB18E526-A4C8-4E69-AFD0-634BDD37C961}"/>
          </ac:spMkLst>
        </pc:spChg>
        <pc:picChg chg="add del mod">
          <ac:chgData name="Margaux Buguet" userId="74922053-cbe8-4ba8-8604-fd689a4c4859" providerId="ADAL" clId="{72CA06CC-D474-47B6-AD49-E75C03854F4F}" dt="2021-05-03T13:42:55.899" v="7337" actId="478"/>
          <ac:picMkLst>
            <pc:docMk/>
            <pc:sldMk cId="2667901541" sldId="1725"/>
            <ac:picMk id="15" creationId="{DAAF757C-5F49-47A1-9DB1-2D011B3A4DE2}"/>
          </ac:picMkLst>
        </pc:picChg>
        <pc:picChg chg="add mod">
          <ac:chgData name="Margaux Buguet" userId="74922053-cbe8-4ba8-8604-fd689a4c4859" providerId="ADAL" clId="{72CA06CC-D474-47B6-AD49-E75C03854F4F}" dt="2021-05-03T13:43:00.066" v="7338" actId="1076"/>
          <ac:picMkLst>
            <pc:docMk/>
            <pc:sldMk cId="2667901541" sldId="1725"/>
            <ac:picMk id="16" creationId="{A860875B-A01E-456E-83AA-A1F6505E4184}"/>
          </ac:picMkLst>
        </pc:picChg>
        <pc:picChg chg="add del">
          <ac:chgData name="Margaux Buguet" userId="74922053-cbe8-4ba8-8604-fd689a4c4859" providerId="ADAL" clId="{72CA06CC-D474-47B6-AD49-E75C03854F4F}" dt="2021-04-29T11:33:27.681" v="5288"/>
          <ac:picMkLst>
            <pc:docMk/>
            <pc:sldMk cId="2667901541" sldId="1725"/>
            <ac:picMk id="17" creationId="{72FC6C73-5242-4E30-B96E-B5A56712D2DA}"/>
          </ac:picMkLst>
        </pc:picChg>
        <pc:picChg chg="del">
          <ac:chgData name="Margaux Buguet" userId="74922053-cbe8-4ba8-8604-fd689a4c4859" providerId="ADAL" clId="{72CA06CC-D474-47B6-AD49-E75C03854F4F}" dt="2021-04-29T11:21:04.423" v="4828" actId="478"/>
          <ac:picMkLst>
            <pc:docMk/>
            <pc:sldMk cId="2667901541" sldId="1725"/>
            <ac:picMk id="25" creationId="{980D750A-341C-48E3-8E8A-509C112F8721}"/>
          </ac:picMkLst>
        </pc:picChg>
        <pc:picChg chg="mod">
          <ac:chgData name="Margaux Buguet" userId="74922053-cbe8-4ba8-8604-fd689a4c4859" providerId="ADAL" clId="{72CA06CC-D474-47B6-AD49-E75C03854F4F}" dt="2021-05-03T13:43:08.751" v="7340" actId="1076"/>
          <ac:picMkLst>
            <pc:docMk/>
            <pc:sldMk cId="2667901541" sldId="1725"/>
            <ac:picMk id="32" creationId="{BBEC5EF8-C098-48C9-9E5A-4694D4625160}"/>
          </ac:picMkLst>
        </pc:picChg>
        <pc:picChg chg="del">
          <ac:chgData name="Margaux Buguet" userId="74922053-cbe8-4ba8-8604-fd689a4c4859" providerId="ADAL" clId="{72CA06CC-D474-47B6-AD49-E75C03854F4F}" dt="2021-04-29T11:20:05.769" v="4598" actId="478"/>
          <ac:picMkLst>
            <pc:docMk/>
            <pc:sldMk cId="2667901541" sldId="1725"/>
            <ac:picMk id="37" creationId="{FA76AB49-04FB-405C-93FD-CD6A0064E0A3}"/>
          </ac:picMkLst>
        </pc:picChg>
        <pc:cxnChg chg="mod">
          <ac:chgData name="Margaux Buguet" userId="74922053-cbe8-4ba8-8604-fd689a4c4859" providerId="ADAL" clId="{72CA06CC-D474-47B6-AD49-E75C03854F4F}" dt="2021-05-03T13:43:08.751" v="7340" actId="1076"/>
          <ac:cxnSpMkLst>
            <pc:docMk/>
            <pc:sldMk cId="2667901541" sldId="1725"/>
            <ac:cxnSpMk id="34" creationId="{06E85E6C-795E-49E0-AC2E-B5EBB488DA4B}"/>
          </ac:cxnSpMkLst>
        </pc:cxnChg>
        <pc:cxnChg chg="mod">
          <ac:chgData name="Margaux Buguet" userId="74922053-cbe8-4ba8-8604-fd689a4c4859" providerId="ADAL" clId="{72CA06CC-D474-47B6-AD49-E75C03854F4F}" dt="2021-05-03T13:43:11.984" v="7346" actId="1035"/>
          <ac:cxnSpMkLst>
            <pc:docMk/>
            <pc:sldMk cId="2667901541" sldId="1725"/>
            <ac:cxnSpMk id="36" creationId="{FA1E1ACD-87C3-46FD-AAC2-3EC2019D0F40}"/>
          </ac:cxnSpMkLst>
        </pc:cxnChg>
      </pc:sldChg>
      <pc:sldChg chg="addSp delSp modSp add">
        <pc:chgData name="Margaux Buguet" userId="74922053-cbe8-4ba8-8604-fd689a4c4859" providerId="ADAL" clId="{72CA06CC-D474-47B6-AD49-E75C03854F4F}" dt="2021-05-03T13:51:11.588" v="7779" actId="20577"/>
        <pc:sldMkLst>
          <pc:docMk/>
          <pc:sldMk cId="2029061158" sldId="1726"/>
        </pc:sldMkLst>
        <pc:spChg chg="mod">
          <ac:chgData name="Margaux Buguet" userId="74922053-cbe8-4ba8-8604-fd689a4c4859" providerId="ADAL" clId="{72CA06CC-D474-47B6-AD49-E75C03854F4F}" dt="2021-05-03T13:48:51.538" v="7601" actId="1076"/>
          <ac:spMkLst>
            <pc:docMk/>
            <pc:sldMk cId="2029061158" sldId="1726"/>
            <ac:spMk id="2" creationId="{80DC3F61-7A22-47E6-86EE-716B661FC87A}"/>
          </ac:spMkLst>
        </pc:spChg>
        <pc:spChg chg="add mod">
          <ac:chgData name="Margaux Buguet" userId="74922053-cbe8-4ba8-8604-fd689a4c4859" providerId="ADAL" clId="{72CA06CC-D474-47B6-AD49-E75C03854F4F}" dt="2021-05-03T13:51:11.588" v="7779" actId="20577"/>
          <ac:spMkLst>
            <pc:docMk/>
            <pc:sldMk cId="2029061158" sldId="1726"/>
            <ac:spMk id="3" creationId="{13D87017-A3C4-4F20-993B-338C6E69EF92}"/>
          </ac:spMkLst>
        </pc:spChg>
        <pc:spChg chg="add del mod">
          <ac:chgData name="Margaux Buguet" userId="74922053-cbe8-4ba8-8604-fd689a4c4859" providerId="ADAL" clId="{72CA06CC-D474-47B6-AD49-E75C03854F4F}" dt="2021-05-03T13:49:48.051" v="7616" actId="478"/>
          <ac:spMkLst>
            <pc:docMk/>
            <pc:sldMk cId="2029061158" sldId="1726"/>
            <ac:spMk id="4" creationId="{85DFC508-039F-40EC-B18E-3F52DECA56C0}"/>
          </ac:spMkLst>
        </pc:spChg>
        <pc:spChg chg="del">
          <ac:chgData name="Margaux Buguet" userId="74922053-cbe8-4ba8-8604-fd689a4c4859" providerId="ADAL" clId="{72CA06CC-D474-47B6-AD49-E75C03854F4F}" dt="2021-04-29T11:33:36.733" v="5292" actId="478"/>
          <ac:spMkLst>
            <pc:docMk/>
            <pc:sldMk cId="2029061158" sldId="1726"/>
            <ac:spMk id="13" creationId="{0A69DF5D-AEF2-4A64-AD51-DF2942518EBD}"/>
          </ac:spMkLst>
        </pc:spChg>
        <pc:spChg chg="add mod">
          <ac:chgData name="Margaux Buguet" userId="74922053-cbe8-4ba8-8604-fd689a4c4859" providerId="ADAL" clId="{72CA06CC-D474-47B6-AD49-E75C03854F4F}" dt="2021-05-03T13:47:18.078" v="7547" actId="404"/>
          <ac:spMkLst>
            <pc:docMk/>
            <pc:sldMk cId="2029061158" sldId="1726"/>
            <ac:spMk id="14" creationId="{0A6A4124-BFB8-4F75-BCB4-8C5C6056781F}"/>
          </ac:spMkLst>
        </pc:spChg>
        <pc:spChg chg="add mod">
          <ac:chgData name="Margaux Buguet" userId="74922053-cbe8-4ba8-8604-fd689a4c4859" providerId="ADAL" clId="{72CA06CC-D474-47B6-AD49-E75C03854F4F}" dt="2021-05-03T13:47:11.342" v="7546" actId="2711"/>
          <ac:spMkLst>
            <pc:docMk/>
            <pc:sldMk cId="2029061158" sldId="1726"/>
            <ac:spMk id="18" creationId="{EAB8AAA1-28FD-463F-9EDB-08468899913D}"/>
          </ac:spMkLst>
        </pc:spChg>
        <pc:spChg chg="add mod">
          <ac:chgData name="Margaux Buguet" userId="74922053-cbe8-4ba8-8604-fd689a4c4859" providerId="ADAL" clId="{72CA06CC-D474-47B6-AD49-E75C03854F4F}" dt="2021-05-03T13:47:11.342" v="7546" actId="2711"/>
          <ac:spMkLst>
            <pc:docMk/>
            <pc:sldMk cId="2029061158" sldId="1726"/>
            <ac:spMk id="19" creationId="{4E73D0FB-F546-4B83-BE1B-03C5808C3042}"/>
          </ac:spMkLst>
        </pc:spChg>
        <pc:spChg chg="add mod">
          <ac:chgData name="Margaux Buguet" userId="74922053-cbe8-4ba8-8604-fd689a4c4859" providerId="ADAL" clId="{72CA06CC-D474-47B6-AD49-E75C03854F4F}" dt="2021-05-03T13:47:11.342" v="7546" actId="2711"/>
          <ac:spMkLst>
            <pc:docMk/>
            <pc:sldMk cId="2029061158" sldId="1726"/>
            <ac:spMk id="20" creationId="{82605DF0-871D-458E-990D-EA905E3582D3}"/>
          </ac:spMkLst>
        </pc:spChg>
        <pc:spChg chg="del">
          <ac:chgData name="Margaux Buguet" userId="74922053-cbe8-4ba8-8604-fd689a4c4859" providerId="ADAL" clId="{72CA06CC-D474-47B6-AD49-E75C03854F4F}" dt="2021-04-29T11:33:36.733" v="5292" actId="478"/>
          <ac:spMkLst>
            <pc:docMk/>
            <pc:sldMk cId="2029061158" sldId="1726"/>
            <ac:spMk id="21" creationId="{CDF67294-E5B7-45E6-A560-3156B9A8AA6D}"/>
          </ac:spMkLst>
        </pc:spChg>
        <pc:spChg chg="add del">
          <ac:chgData name="Margaux Buguet" userId="74922053-cbe8-4ba8-8604-fd689a4c4859" providerId="ADAL" clId="{72CA06CC-D474-47B6-AD49-E75C03854F4F}" dt="2021-05-03T13:47:05.021" v="7545" actId="478"/>
          <ac:spMkLst>
            <pc:docMk/>
            <pc:sldMk cId="2029061158" sldId="1726"/>
            <ac:spMk id="21" creationId="{FEE2CD37-F43D-4331-A52B-74C445CA93F2}"/>
          </ac:spMkLst>
        </pc:spChg>
        <pc:spChg chg="add mod">
          <ac:chgData name="Margaux Buguet" userId="74922053-cbe8-4ba8-8604-fd689a4c4859" providerId="ADAL" clId="{72CA06CC-D474-47B6-AD49-E75C03854F4F}" dt="2021-05-03T13:47:11.342" v="7546" actId="2711"/>
          <ac:spMkLst>
            <pc:docMk/>
            <pc:sldMk cId="2029061158" sldId="1726"/>
            <ac:spMk id="22" creationId="{C4D2A92E-F55C-4AB4-A443-59C9B76EDC3A}"/>
          </ac:spMkLst>
        </pc:spChg>
        <pc:spChg chg="add mod">
          <ac:chgData name="Margaux Buguet" userId="74922053-cbe8-4ba8-8604-fd689a4c4859" providerId="ADAL" clId="{72CA06CC-D474-47B6-AD49-E75C03854F4F}" dt="2021-05-03T13:47:11.342" v="7546" actId="2711"/>
          <ac:spMkLst>
            <pc:docMk/>
            <pc:sldMk cId="2029061158" sldId="1726"/>
            <ac:spMk id="23" creationId="{5F371DEA-E8D4-4256-B60C-6A304BE81EA2}"/>
          </ac:spMkLst>
        </pc:spChg>
        <pc:spChg chg="add mod">
          <ac:chgData name="Margaux Buguet" userId="74922053-cbe8-4ba8-8604-fd689a4c4859" providerId="ADAL" clId="{72CA06CC-D474-47B6-AD49-E75C03854F4F}" dt="2021-05-03T13:47:11.342" v="7546" actId="2711"/>
          <ac:spMkLst>
            <pc:docMk/>
            <pc:sldMk cId="2029061158" sldId="1726"/>
            <ac:spMk id="24" creationId="{70FEA6A3-E42B-439A-9590-7B37043AD1E6}"/>
          </ac:spMkLst>
        </pc:spChg>
        <pc:spChg chg="add mod">
          <ac:chgData name="Margaux Buguet" userId="74922053-cbe8-4ba8-8604-fd689a4c4859" providerId="ADAL" clId="{72CA06CC-D474-47B6-AD49-E75C03854F4F}" dt="2021-05-03T13:47:11.342" v="7546" actId="2711"/>
          <ac:spMkLst>
            <pc:docMk/>
            <pc:sldMk cId="2029061158" sldId="1726"/>
            <ac:spMk id="25" creationId="{A5A5656B-9C66-4015-8D06-6C364D107E27}"/>
          </ac:spMkLst>
        </pc:spChg>
        <pc:spChg chg="add mod">
          <ac:chgData name="Margaux Buguet" userId="74922053-cbe8-4ba8-8604-fd689a4c4859" providerId="ADAL" clId="{72CA06CC-D474-47B6-AD49-E75C03854F4F}" dt="2021-05-03T13:47:11.342" v="7546" actId="2711"/>
          <ac:spMkLst>
            <pc:docMk/>
            <pc:sldMk cId="2029061158" sldId="1726"/>
            <ac:spMk id="26" creationId="{6CC0C56C-593C-413F-8FA6-5DE10135F45E}"/>
          </ac:spMkLst>
        </pc:spChg>
        <pc:spChg chg="add mod">
          <ac:chgData name="Margaux Buguet" userId="74922053-cbe8-4ba8-8604-fd689a4c4859" providerId="ADAL" clId="{72CA06CC-D474-47B6-AD49-E75C03854F4F}" dt="2021-05-03T13:47:11.342" v="7546" actId="2711"/>
          <ac:spMkLst>
            <pc:docMk/>
            <pc:sldMk cId="2029061158" sldId="1726"/>
            <ac:spMk id="27" creationId="{71A9DC7E-F5EE-4A5E-9AD9-673ACE39E9B1}"/>
          </ac:spMkLst>
        </pc:spChg>
        <pc:spChg chg="add mod">
          <ac:chgData name="Margaux Buguet" userId="74922053-cbe8-4ba8-8604-fd689a4c4859" providerId="ADAL" clId="{72CA06CC-D474-47B6-AD49-E75C03854F4F}" dt="2021-05-03T13:47:11.342" v="7546" actId="2711"/>
          <ac:spMkLst>
            <pc:docMk/>
            <pc:sldMk cId="2029061158" sldId="1726"/>
            <ac:spMk id="28" creationId="{4F613492-1A98-4B10-902A-54FEE90BC277}"/>
          </ac:spMkLst>
        </pc:spChg>
        <pc:spChg chg="add mod">
          <ac:chgData name="Margaux Buguet" userId="74922053-cbe8-4ba8-8604-fd689a4c4859" providerId="ADAL" clId="{72CA06CC-D474-47B6-AD49-E75C03854F4F}" dt="2021-05-03T13:47:11.342" v="7546" actId="2711"/>
          <ac:spMkLst>
            <pc:docMk/>
            <pc:sldMk cId="2029061158" sldId="1726"/>
            <ac:spMk id="29" creationId="{1404EA52-E1E5-40FF-B281-FBFA202724E0}"/>
          </ac:spMkLst>
        </pc:spChg>
        <pc:spChg chg="add mod">
          <ac:chgData name="Margaux Buguet" userId="74922053-cbe8-4ba8-8604-fd689a4c4859" providerId="ADAL" clId="{72CA06CC-D474-47B6-AD49-E75C03854F4F}" dt="2021-05-03T13:48:25.196" v="7596" actId="1076"/>
          <ac:spMkLst>
            <pc:docMk/>
            <pc:sldMk cId="2029061158" sldId="1726"/>
            <ac:spMk id="30" creationId="{D6EF4FA4-94CC-4BDD-8BC0-268D545A71C1}"/>
          </ac:spMkLst>
        </pc:spChg>
        <pc:spChg chg="del">
          <ac:chgData name="Margaux Buguet" userId="74922053-cbe8-4ba8-8604-fd689a4c4859" providerId="ADAL" clId="{72CA06CC-D474-47B6-AD49-E75C03854F4F}" dt="2021-04-29T11:33:36.733" v="5292" actId="478"/>
          <ac:spMkLst>
            <pc:docMk/>
            <pc:sldMk cId="2029061158" sldId="1726"/>
            <ac:spMk id="30" creationId="{F1D20BF7-CFBD-415B-BF22-263D621D8CB3}"/>
          </ac:spMkLst>
        </pc:spChg>
        <pc:spChg chg="add del mod">
          <ac:chgData name="Margaux Buguet" userId="74922053-cbe8-4ba8-8604-fd689a4c4859" providerId="ADAL" clId="{72CA06CC-D474-47B6-AD49-E75C03854F4F}" dt="2021-05-03T13:49:26.072" v="7614" actId="478"/>
          <ac:spMkLst>
            <pc:docMk/>
            <pc:sldMk cId="2029061158" sldId="1726"/>
            <ac:spMk id="31" creationId="{EF5BD9F3-B5C4-4E96-90CF-3CACC77E6B0E}"/>
          </ac:spMkLst>
        </pc:spChg>
        <pc:spChg chg="del">
          <ac:chgData name="Margaux Buguet" userId="74922053-cbe8-4ba8-8604-fd689a4c4859" providerId="ADAL" clId="{72CA06CC-D474-47B6-AD49-E75C03854F4F}" dt="2021-04-29T11:33:36.733" v="5292" actId="478"/>
          <ac:spMkLst>
            <pc:docMk/>
            <pc:sldMk cId="2029061158" sldId="1726"/>
            <ac:spMk id="31" creationId="{F81859BD-917C-4679-9C9E-666A3DBE609E}"/>
          </ac:spMkLst>
        </pc:spChg>
        <pc:spChg chg="add mod">
          <ac:chgData name="Margaux Buguet" userId="74922053-cbe8-4ba8-8604-fd689a4c4859" providerId="ADAL" clId="{72CA06CC-D474-47B6-AD49-E75C03854F4F}" dt="2021-05-03T13:51:00.858" v="7771" actId="20577"/>
          <ac:spMkLst>
            <pc:docMk/>
            <pc:sldMk cId="2029061158" sldId="1726"/>
            <ac:spMk id="32" creationId="{65A721FB-E3A7-4DFD-88EC-5C550A24999F}"/>
          </ac:spMkLst>
        </pc:spChg>
        <pc:spChg chg="del">
          <ac:chgData name="Margaux Buguet" userId="74922053-cbe8-4ba8-8604-fd689a4c4859" providerId="ADAL" clId="{72CA06CC-D474-47B6-AD49-E75C03854F4F}" dt="2021-04-29T11:33:36.733" v="5292" actId="478"/>
          <ac:spMkLst>
            <pc:docMk/>
            <pc:sldMk cId="2029061158" sldId="1726"/>
            <ac:spMk id="33" creationId="{CB18E526-A4C8-4E69-AFD0-634BDD37C961}"/>
          </ac:spMkLst>
        </pc:spChg>
        <pc:spChg chg="add mod">
          <ac:chgData name="Margaux Buguet" userId="74922053-cbe8-4ba8-8604-fd689a4c4859" providerId="ADAL" clId="{72CA06CC-D474-47B6-AD49-E75C03854F4F}" dt="2021-05-03T13:47:11.342" v="7546" actId="2711"/>
          <ac:spMkLst>
            <pc:docMk/>
            <pc:sldMk cId="2029061158" sldId="1726"/>
            <ac:spMk id="35" creationId="{CC93AF6F-B427-4CF3-901F-150459EDF7E3}"/>
          </ac:spMkLst>
        </pc:spChg>
        <pc:graphicFrameChg chg="add mod modGraphic">
          <ac:chgData name="Margaux Buguet" userId="74922053-cbe8-4ba8-8604-fd689a4c4859" providerId="ADAL" clId="{72CA06CC-D474-47B6-AD49-E75C03854F4F}" dt="2021-04-29T11:34:21.676" v="5300" actId="207"/>
          <ac:graphicFrameMkLst>
            <pc:docMk/>
            <pc:sldMk cId="2029061158" sldId="1726"/>
            <ac:graphicFrameMk id="17" creationId="{81F95BC2-9DF3-429B-B58F-35D500B2555D}"/>
          </ac:graphicFrameMkLst>
        </pc:graphicFrameChg>
        <pc:picChg chg="del">
          <ac:chgData name="Margaux Buguet" userId="74922053-cbe8-4ba8-8604-fd689a4c4859" providerId="ADAL" clId="{72CA06CC-D474-47B6-AD49-E75C03854F4F}" dt="2021-04-29T11:33:36.733" v="5292" actId="478"/>
          <ac:picMkLst>
            <pc:docMk/>
            <pc:sldMk cId="2029061158" sldId="1726"/>
            <ac:picMk id="15" creationId="{DAAF757C-5F49-47A1-9DB1-2D011B3A4DE2}"/>
          </ac:picMkLst>
        </pc:picChg>
        <pc:picChg chg="del">
          <ac:chgData name="Margaux Buguet" userId="74922053-cbe8-4ba8-8604-fd689a4c4859" providerId="ADAL" clId="{72CA06CC-D474-47B6-AD49-E75C03854F4F}" dt="2021-04-29T11:33:36.733" v="5292" actId="478"/>
          <ac:picMkLst>
            <pc:docMk/>
            <pc:sldMk cId="2029061158" sldId="1726"/>
            <ac:picMk id="16" creationId="{A860875B-A01E-456E-83AA-A1F6505E4184}"/>
          </ac:picMkLst>
        </pc:picChg>
        <pc:picChg chg="del">
          <ac:chgData name="Margaux Buguet" userId="74922053-cbe8-4ba8-8604-fd689a4c4859" providerId="ADAL" clId="{72CA06CC-D474-47B6-AD49-E75C03854F4F}" dt="2021-04-29T11:33:36.733" v="5292" actId="478"/>
          <ac:picMkLst>
            <pc:docMk/>
            <pc:sldMk cId="2029061158" sldId="1726"/>
            <ac:picMk id="32" creationId="{BBEC5EF8-C098-48C9-9E5A-4694D4625160}"/>
          </ac:picMkLst>
        </pc:picChg>
        <pc:cxnChg chg="del">
          <ac:chgData name="Margaux Buguet" userId="74922053-cbe8-4ba8-8604-fd689a4c4859" providerId="ADAL" clId="{72CA06CC-D474-47B6-AD49-E75C03854F4F}" dt="2021-04-29T11:33:36.733" v="5292" actId="478"/>
          <ac:cxnSpMkLst>
            <pc:docMk/>
            <pc:sldMk cId="2029061158" sldId="1726"/>
            <ac:cxnSpMk id="34" creationId="{06E85E6C-795E-49E0-AC2E-B5EBB488DA4B}"/>
          </ac:cxnSpMkLst>
        </pc:cxnChg>
        <pc:cxnChg chg="del">
          <ac:chgData name="Margaux Buguet" userId="74922053-cbe8-4ba8-8604-fd689a4c4859" providerId="ADAL" clId="{72CA06CC-D474-47B6-AD49-E75C03854F4F}" dt="2021-04-29T11:33:36.733" v="5292" actId="478"/>
          <ac:cxnSpMkLst>
            <pc:docMk/>
            <pc:sldMk cId="2029061158" sldId="1726"/>
            <ac:cxnSpMk id="36" creationId="{FA1E1ACD-87C3-46FD-AAC2-3EC2019D0F40}"/>
          </ac:cxnSpMkLst>
        </pc:cxnChg>
      </pc:sldChg>
      <pc:sldChg chg="delSp modSp add del">
        <pc:chgData name="Margaux Buguet" userId="74922053-cbe8-4ba8-8604-fd689a4c4859" providerId="ADAL" clId="{72CA06CC-D474-47B6-AD49-E75C03854F4F}" dt="2021-04-29T12:15:06.542" v="6203" actId="2696"/>
        <pc:sldMkLst>
          <pc:docMk/>
          <pc:sldMk cId="2818531447" sldId="1727"/>
        </pc:sldMkLst>
        <pc:spChg chg="mod">
          <ac:chgData name="Margaux Buguet" userId="74922053-cbe8-4ba8-8604-fd689a4c4859" providerId="ADAL" clId="{72CA06CC-D474-47B6-AD49-E75C03854F4F}" dt="2021-04-29T11:35:04.612" v="5321" actId="20577"/>
          <ac:spMkLst>
            <pc:docMk/>
            <pc:sldMk cId="2818531447" sldId="1727"/>
            <ac:spMk id="2" creationId="{80DC3F61-7A22-47E6-86EE-716B661FC87A}"/>
          </ac:spMkLst>
        </pc:spChg>
        <pc:spChg chg="del">
          <ac:chgData name="Margaux Buguet" userId="74922053-cbe8-4ba8-8604-fd689a4c4859" providerId="ADAL" clId="{72CA06CC-D474-47B6-AD49-E75C03854F4F}" dt="2021-04-29T11:35:21.675" v="5322" actId="478"/>
          <ac:spMkLst>
            <pc:docMk/>
            <pc:sldMk cId="2818531447" sldId="1727"/>
            <ac:spMk id="3" creationId="{D690A718-104D-4766-9666-B531EC0A4652}"/>
          </ac:spMkLst>
        </pc:spChg>
        <pc:spChg chg="mod">
          <ac:chgData name="Margaux Buguet" userId="74922053-cbe8-4ba8-8604-fd689a4c4859" providerId="ADAL" clId="{72CA06CC-D474-47B6-AD49-E75C03854F4F}" dt="2021-04-29T11:36:57.815" v="5588" actId="1076"/>
          <ac:spMkLst>
            <pc:docMk/>
            <pc:sldMk cId="2818531447" sldId="1727"/>
            <ac:spMk id="21" creationId="{CDF67294-E5B7-45E6-A560-3156B9A8AA6D}"/>
          </ac:spMkLst>
        </pc:spChg>
        <pc:spChg chg="mod">
          <ac:chgData name="Margaux Buguet" userId="74922053-cbe8-4ba8-8604-fd689a4c4859" providerId="ADAL" clId="{72CA06CC-D474-47B6-AD49-E75C03854F4F}" dt="2021-04-29T11:37:37.743" v="5672" actId="20577"/>
          <ac:spMkLst>
            <pc:docMk/>
            <pc:sldMk cId="2818531447" sldId="1727"/>
            <ac:spMk id="30" creationId="{F1D20BF7-CFBD-415B-BF22-263D621D8CB3}"/>
          </ac:spMkLst>
        </pc:spChg>
        <pc:spChg chg="mod">
          <ac:chgData name="Margaux Buguet" userId="74922053-cbe8-4ba8-8604-fd689a4c4859" providerId="ADAL" clId="{72CA06CC-D474-47B6-AD49-E75C03854F4F}" dt="2021-04-29T11:35:30.448" v="5325" actId="1076"/>
          <ac:spMkLst>
            <pc:docMk/>
            <pc:sldMk cId="2818531447" sldId="1727"/>
            <ac:spMk id="31" creationId="{F81859BD-917C-4679-9C9E-666A3DBE609E}"/>
          </ac:spMkLst>
        </pc:spChg>
        <pc:spChg chg="mod">
          <ac:chgData name="Margaux Buguet" userId="74922053-cbe8-4ba8-8604-fd689a4c4859" providerId="ADAL" clId="{72CA06CC-D474-47B6-AD49-E75C03854F4F}" dt="2021-04-29T11:35:36.064" v="5326" actId="1076"/>
          <ac:spMkLst>
            <pc:docMk/>
            <pc:sldMk cId="2818531447" sldId="1727"/>
            <ac:spMk id="33" creationId="{CB18E526-A4C8-4E69-AFD0-634BDD37C961}"/>
          </ac:spMkLst>
        </pc:spChg>
        <pc:picChg chg="mod">
          <ac:chgData name="Margaux Buguet" userId="74922053-cbe8-4ba8-8604-fd689a4c4859" providerId="ADAL" clId="{72CA06CC-D474-47B6-AD49-E75C03854F4F}" dt="2021-04-29T11:36:59.794" v="5589" actId="1076"/>
          <ac:picMkLst>
            <pc:docMk/>
            <pc:sldMk cId="2818531447" sldId="1727"/>
            <ac:picMk id="25" creationId="{980D750A-341C-48E3-8E8A-509C112F8721}"/>
          </ac:picMkLst>
        </pc:picChg>
        <pc:picChg chg="mod">
          <ac:chgData name="Margaux Buguet" userId="74922053-cbe8-4ba8-8604-fd689a4c4859" providerId="ADAL" clId="{72CA06CC-D474-47B6-AD49-E75C03854F4F}" dt="2021-04-29T11:35:36.064" v="5326" actId="1076"/>
          <ac:picMkLst>
            <pc:docMk/>
            <pc:sldMk cId="2818531447" sldId="1727"/>
            <ac:picMk id="32" creationId="{BBEC5EF8-C098-48C9-9E5A-4694D4625160}"/>
          </ac:picMkLst>
        </pc:picChg>
        <pc:picChg chg="del">
          <ac:chgData name="Margaux Buguet" userId="74922053-cbe8-4ba8-8604-fd689a4c4859" providerId="ADAL" clId="{72CA06CC-D474-47B6-AD49-E75C03854F4F}" dt="2021-04-29T11:35:21.675" v="5322" actId="478"/>
          <ac:picMkLst>
            <pc:docMk/>
            <pc:sldMk cId="2818531447" sldId="1727"/>
            <ac:picMk id="37" creationId="{FA76AB49-04FB-405C-93FD-CD6A0064E0A3}"/>
          </ac:picMkLst>
        </pc:picChg>
        <pc:cxnChg chg="mod">
          <ac:chgData name="Margaux Buguet" userId="74922053-cbe8-4ba8-8604-fd689a4c4859" providerId="ADAL" clId="{72CA06CC-D474-47B6-AD49-E75C03854F4F}" dt="2021-04-29T11:35:36.064" v="5326" actId="1076"/>
          <ac:cxnSpMkLst>
            <pc:docMk/>
            <pc:sldMk cId="2818531447" sldId="1727"/>
            <ac:cxnSpMk id="34" creationId="{06E85E6C-795E-49E0-AC2E-B5EBB488DA4B}"/>
          </ac:cxnSpMkLst>
        </pc:cxnChg>
        <pc:cxnChg chg="mod">
          <ac:chgData name="Margaux Buguet" userId="74922053-cbe8-4ba8-8604-fd689a4c4859" providerId="ADAL" clId="{72CA06CC-D474-47B6-AD49-E75C03854F4F}" dt="2021-04-29T11:35:39.603" v="5327" actId="1076"/>
          <ac:cxnSpMkLst>
            <pc:docMk/>
            <pc:sldMk cId="2818531447" sldId="1727"/>
            <ac:cxnSpMk id="36" creationId="{FA1E1ACD-87C3-46FD-AAC2-3EC2019D0F40}"/>
          </ac:cxnSpMkLst>
        </pc:cxnChg>
      </pc:sldChg>
      <pc:sldChg chg="addSp delSp modSp add">
        <pc:chgData name="Margaux Buguet" userId="74922053-cbe8-4ba8-8604-fd689a4c4859" providerId="ADAL" clId="{72CA06CC-D474-47B6-AD49-E75C03854F4F}" dt="2021-04-29T11:41:42.241" v="5862" actId="1076"/>
        <pc:sldMkLst>
          <pc:docMk/>
          <pc:sldMk cId="841917929" sldId="1728"/>
        </pc:sldMkLst>
        <pc:spChg chg="add mod">
          <ac:chgData name="Margaux Buguet" userId="74922053-cbe8-4ba8-8604-fd689a4c4859" providerId="ADAL" clId="{72CA06CC-D474-47B6-AD49-E75C03854F4F}" dt="2021-04-29T11:41:40.729" v="5861" actId="1076"/>
          <ac:spMkLst>
            <pc:docMk/>
            <pc:sldMk cId="841917929" sldId="1728"/>
            <ac:spMk id="11" creationId="{37FB2951-0BF2-4C63-B2F8-84A4B6A3082B}"/>
          </ac:spMkLst>
        </pc:spChg>
        <pc:spChg chg="mod">
          <ac:chgData name="Margaux Buguet" userId="74922053-cbe8-4ba8-8604-fd689a4c4859" providerId="ADAL" clId="{72CA06CC-D474-47B6-AD49-E75C03854F4F}" dt="2021-04-29T11:38:50.765" v="5676" actId="1076"/>
          <ac:spMkLst>
            <pc:docMk/>
            <pc:sldMk cId="841917929" sldId="1728"/>
            <ac:spMk id="21" creationId="{CDF67294-E5B7-45E6-A560-3156B9A8AA6D}"/>
          </ac:spMkLst>
        </pc:spChg>
        <pc:spChg chg="mod">
          <ac:chgData name="Margaux Buguet" userId="74922053-cbe8-4ba8-8604-fd689a4c4859" providerId="ADAL" clId="{72CA06CC-D474-47B6-AD49-E75C03854F4F}" dt="2021-04-29T11:38:55.892" v="5679" actId="1076"/>
          <ac:spMkLst>
            <pc:docMk/>
            <pc:sldMk cId="841917929" sldId="1728"/>
            <ac:spMk id="31" creationId="{F81859BD-917C-4679-9C9E-666A3DBE609E}"/>
          </ac:spMkLst>
        </pc:spChg>
        <pc:spChg chg="mod">
          <ac:chgData name="Margaux Buguet" userId="74922053-cbe8-4ba8-8604-fd689a4c4859" providerId="ADAL" clId="{72CA06CC-D474-47B6-AD49-E75C03854F4F}" dt="2021-04-29T11:38:59.468" v="5680" actId="1076"/>
          <ac:spMkLst>
            <pc:docMk/>
            <pc:sldMk cId="841917929" sldId="1728"/>
            <ac:spMk id="33" creationId="{CB18E526-A4C8-4E69-AFD0-634BDD37C961}"/>
          </ac:spMkLst>
        </pc:spChg>
        <pc:picChg chg="add del mod">
          <ac:chgData name="Margaux Buguet" userId="74922053-cbe8-4ba8-8604-fd689a4c4859" providerId="ADAL" clId="{72CA06CC-D474-47B6-AD49-E75C03854F4F}" dt="2021-04-29T11:40:42.692" v="5849" actId="478"/>
          <ac:picMkLst>
            <pc:docMk/>
            <pc:sldMk cId="841917929" sldId="1728"/>
            <ac:picMk id="12" creationId="{427150E8-7B11-4438-B172-CDA3A09585ED}"/>
          </ac:picMkLst>
        </pc:picChg>
        <pc:picChg chg="add mod">
          <ac:chgData name="Margaux Buguet" userId="74922053-cbe8-4ba8-8604-fd689a4c4859" providerId="ADAL" clId="{72CA06CC-D474-47B6-AD49-E75C03854F4F}" dt="2021-04-29T11:41:42.241" v="5862" actId="1076"/>
          <ac:picMkLst>
            <pc:docMk/>
            <pc:sldMk cId="841917929" sldId="1728"/>
            <ac:picMk id="13" creationId="{64DFA567-042D-4DCF-A5D7-816691841C00}"/>
          </ac:picMkLst>
        </pc:picChg>
        <pc:picChg chg="add mod">
          <ac:chgData name="Margaux Buguet" userId="74922053-cbe8-4ba8-8604-fd689a4c4859" providerId="ADAL" clId="{72CA06CC-D474-47B6-AD49-E75C03854F4F}" dt="2021-04-29T11:41:31.716" v="5859" actId="1076"/>
          <ac:picMkLst>
            <pc:docMk/>
            <pc:sldMk cId="841917929" sldId="1728"/>
            <ac:picMk id="14" creationId="{21ED4C4F-C777-465E-81FE-F00D1C459515}"/>
          </ac:picMkLst>
        </pc:picChg>
        <pc:picChg chg="del">
          <ac:chgData name="Margaux Buguet" userId="74922053-cbe8-4ba8-8604-fd689a4c4859" providerId="ADAL" clId="{72CA06CC-D474-47B6-AD49-E75C03854F4F}" dt="2021-04-29T11:39:51.370" v="5845" actId="478"/>
          <ac:picMkLst>
            <pc:docMk/>
            <pc:sldMk cId="841917929" sldId="1728"/>
            <ac:picMk id="25" creationId="{980D750A-341C-48E3-8E8A-509C112F8721}"/>
          </ac:picMkLst>
        </pc:picChg>
        <pc:picChg chg="mod">
          <ac:chgData name="Margaux Buguet" userId="74922053-cbe8-4ba8-8604-fd689a4c4859" providerId="ADAL" clId="{72CA06CC-D474-47B6-AD49-E75C03854F4F}" dt="2021-04-29T11:38:59.468" v="5680" actId="1076"/>
          <ac:picMkLst>
            <pc:docMk/>
            <pc:sldMk cId="841917929" sldId="1728"/>
            <ac:picMk id="32" creationId="{BBEC5EF8-C098-48C9-9E5A-4694D4625160}"/>
          </ac:picMkLst>
        </pc:picChg>
        <pc:cxnChg chg="mod">
          <ac:chgData name="Margaux Buguet" userId="74922053-cbe8-4ba8-8604-fd689a4c4859" providerId="ADAL" clId="{72CA06CC-D474-47B6-AD49-E75C03854F4F}" dt="2021-04-29T11:38:59.468" v="5680" actId="1076"/>
          <ac:cxnSpMkLst>
            <pc:docMk/>
            <pc:sldMk cId="841917929" sldId="1728"/>
            <ac:cxnSpMk id="34" creationId="{06E85E6C-795E-49E0-AC2E-B5EBB488DA4B}"/>
          </ac:cxnSpMkLst>
        </pc:cxnChg>
      </pc:sldChg>
      <pc:sldChg chg="addSp delSp modSp add">
        <pc:chgData name="Margaux Buguet" userId="74922053-cbe8-4ba8-8604-fd689a4c4859" providerId="ADAL" clId="{72CA06CC-D474-47B6-AD49-E75C03854F4F}" dt="2021-05-03T13:52:05.476" v="7873" actId="20577"/>
        <pc:sldMkLst>
          <pc:docMk/>
          <pc:sldMk cId="1483914608" sldId="1729"/>
        </pc:sldMkLst>
        <pc:spChg chg="mod">
          <ac:chgData name="Margaux Buguet" userId="74922053-cbe8-4ba8-8604-fd689a4c4859" providerId="ADAL" clId="{72CA06CC-D474-47B6-AD49-E75C03854F4F}" dt="2021-04-29T11:43:11.225" v="5876" actId="1076"/>
          <ac:spMkLst>
            <pc:docMk/>
            <pc:sldMk cId="1483914608" sldId="1729"/>
            <ac:spMk id="2" creationId="{80DC3F61-7A22-47E6-86EE-716B661FC87A}"/>
          </ac:spMkLst>
        </pc:spChg>
        <pc:spChg chg="del">
          <ac:chgData name="Margaux Buguet" userId="74922053-cbe8-4ba8-8604-fd689a4c4859" providerId="ADAL" clId="{72CA06CC-D474-47B6-AD49-E75C03854F4F}" dt="2021-04-29T11:42:46.476" v="5873" actId="478"/>
          <ac:spMkLst>
            <pc:docMk/>
            <pc:sldMk cId="1483914608" sldId="1729"/>
            <ac:spMk id="11" creationId="{37FB2951-0BF2-4C63-B2F8-84A4B6A3082B}"/>
          </ac:spMkLst>
        </pc:spChg>
        <pc:spChg chg="add mod">
          <ac:chgData name="Margaux Buguet" userId="74922053-cbe8-4ba8-8604-fd689a4c4859" providerId="ADAL" clId="{72CA06CC-D474-47B6-AD49-E75C03854F4F}" dt="2021-04-29T11:52:46.464" v="5928" actId="1076"/>
          <ac:spMkLst>
            <pc:docMk/>
            <pc:sldMk cId="1483914608" sldId="1729"/>
            <ac:spMk id="15" creationId="{8614D0A5-78D7-4C5E-A674-72D896D0BF23}"/>
          </ac:spMkLst>
        </pc:spChg>
        <pc:spChg chg="add mod">
          <ac:chgData name="Margaux Buguet" userId="74922053-cbe8-4ba8-8604-fd689a4c4859" providerId="ADAL" clId="{72CA06CC-D474-47B6-AD49-E75C03854F4F}" dt="2021-04-29T11:52:46.464" v="5928" actId="1076"/>
          <ac:spMkLst>
            <pc:docMk/>
            <pc:sldMk cId="1483914608" sldId="1729"/>
            <ac:spMk id="16" creationId="{A250F497-943F-4647-8260-44FC45A6A760}"/>
          </ac:spMkLst>
        </pc:spChg>
        <pc:spChg chg="add mod">
          <ac:chgData name="Margaux Buguet" userId="74922053-cbe8-4ba8-8604-fd689a4c4859" providerId="ADAL" clId="{72CA06CC-D474-47B6-AD49-E75C03854F4F}" dt="2021-04-29T11:52:46.464" v="5928" actId="1076"/>
          <ac:spMkLst>
            <pc:docMk/>
            <pc:sldMk cId="1483914608" sldId="1729"/>
            <ac:spMk id="18" creationId="{254E367B-225D-4839-BAB6-68B2B2E03B5B}"/>
          </ac:spMkLst>
        </pc:spChg>
        <pc:spChg chg="add mod">
          <ac:chgData name="Margaux Buguet" userId="74922053-cbe8-4ba8-8604-fd689a4c4859" providerId="ADAL" clId="{72CA06CC-D474-47B6-AD49-E75C03854F4F}" dt="2021-04-29T11:53:28.054" v="5951" actId="404"/>
          <ac:spMkLst>
            <pc:docMk/>
            <pc:sldMk cId="1483914608" sldId="1729"/>
            <ac:spMk id="19" creationId="{32E04219-30CE-4EC7-BD45-57F84BAFCC1A}"/>
          </ac:spMkLst>
        </pc:spChg>
        <pc:spChg chg="del">
          <ac:chgData name="Margaux Buguet" userId="74922053-cbe8-4ba8-8604-fd689a4c4859" providerId="ADAL" clId="{72CA06CC-D474-47B6-AD49-E75C03854F4F}" dt="2021-04-29T11:42:29.561" v="5871" actId="478"/>
          <ac:spMkLst>
            <pc:docMk/>
            <pc:sldMk cId="1483914608" sldId="1729"/>
            <ac:spMk id="21" creationId="{CDF67294-E5B7-45E6-A560-3156B9A8AA6D}"/>
          </ac:spMkLst>
        </pc:spChg>
        <pc:spChg chg="mod">
          <ac:chgData name="Margaux Buguet" userId="74922053-cbe8-4ba8-8604-fd689a4c4859" providerId="ADAL" clId="{72CA06CC-D474-47B6-AD49-E75C03854F4F}" dt="2021-05-03T13:52:05.476" v="7873" actId="20577"/>
          <ac:spMkLst>
            <pc:docMk/>
            <pc:sldMk cId="1483914608" sldId="1729"/>
            <ac:spMk id="30" creationId="{F1D20BF7-CFBD-415B-BF22-263D621D8CB3}"/>
          </ac:spMkLst>
        </pc:spChg>
        <pc:spChg chg="del mod">
          <ac:chgData name="Margaux Buguet" userId="74922053-cbe8-4ba8-8604-fd689a4c4859" providerId="ADAL" clId="{72CA06CC-D474-47B6-AD49-E75C03854F4F}" dt="2021-04-29T11:43:35.477" v="5900" actId="478"/>
          <ac:spMkLst>
            <pc:docMk/>
            <pc:sldMk cId="1483914608" sldId="1729"/>
            <ac:spMk id="31" creationId="{F81859BD-917C-4679-9C9E-666A3DBE609E}"/>
          </ac:spMkLst>
        </pc:spChg>
        <pc:spChg chg="mod">
          <ac:chgData name="Margaux Buguet" userId="74922053-cbe8-4ba8-8604-fd689a4c4859" providerId="ADAL" clId="{72CA06CC-D474-47B6-AD49-E75C03854F4F}" dt="2021-04-29T11:43:40.397" v="5908" actId="1036"/>
          <ac:spMkLst>
            <pc:docMk/>
            <pc:sldMk cId="1483914608" sldId="1729"/>
            <ac:spMk id="33" creationId="{CB18E526-A4C8-4E69-AFD0-634BDD37C961}"/>
          </ac:spMkLst>
        </pc:spChg>
        <pc:picChg chg="del">
          <ac:chgData name="Margaux Buguet" userId="74922053-cbe8-4ba8-8604-fd689a4c4859" providerId="ADAL" clId="{72CA06CC-D474-47B6-AD49-E75C03854F4F}" dt="2021-04-29T11:43:06.219" v="5874" actId="478"/>
          <ac:picMkLst>
            <pc:docMk/>
            <pc:sldMk cId="1483914608" sldId="1729"/>
            <ac:picMk id="13" creationId="{64DFA567-042D-4DCF-A5D7-816691841C00}"/>
          </ac:picMkLst>
        </pc:picChg>
        <pc:picChg chg="del">
          <ac:chgData name="Margaux Buguet" userId="74922053-cbe8-4ba8-8604-fd689a4c4859" providerId="ADAL" clId="{72CA06CC-D474-47B6-AD49-E75C03854F4F}" dt="2021-04-29T11:43:06.219" v="5874" actId="478"/>
          <ac:picMkLst>
            <pc:docMk/>
            <pc:sldMk cId="1483914608" sldId="1729"/>
            <ac:picMk id="14" creationId="{21ED4C4F-C777-465E-81FE-F00D1C459515}"/>
          </ac:picMkLst>
        </pc:picChg>
        <pc:picChg chg="add mod">
          <ac:chgData name="Margaux Buguet" userId="74922053-cbe8-4ba8-8604-fd689a4c4859" providerId="ADAL" clId="{72CA06CC-D474-47B6-AD49-E75C03854F4F}" dt="2021-04-29T11:52:46.464" v="5928" actId="1076"/>
          <ac:picMkLst>
            <pc:docMk/>
            <pc:sldMk cId="1483914608" sldId="1729"/>
            <ac:picMk id="17" creationId="{9D0993E0-0517-46CB-94BE-4BB81C64531B}"/>
          </ac:picMkLst>
        </pc:picChg>
        <pc:picChg chg="mod">
          <ac:chgData name="Margaux Buguet" userId="74922053-cbe8-4ba8-8604-fd689a4c4859" providerId="ADAL" clId="{72CA06CC-D474-47B6-AD49-E75C03854F4F}" dt="2021-04-29T11:43:40.397" v="5908" actId="1036"/>
          <ac:picMkLst>
            <pc:docMk/>
            <pc:sldMk cId="1483914608" sldId="1729"/>
            <ac:picMk id="32" creationId="{BBEC5EF8-C098-48C9-9E5A-4694D4625160}"/>
          </ac:picMkLst>
        </pc:picChg>
        <pc:cxnChg chg="mod">
          <ac:chgData name="Margaux Buguet" userId="74922053-cbe8-4ba8-8604-fd689a4c4859" providerId="ADAL" clId="{72CA06CC-D474-47B6-AD49-E75C03854F4F}" dt="2021-04-29T11:43:40.397" v="5908" actId="1036"/>
          <ac:cxnSpMkLst>
            <pc:docMk/>
            <pc:sldMk cId="1483914608" sldId="1729"/>
            <ac:cxnSpMk id="34" creationId="{06E85E6C-795E-49E0-AC2E-B5EBB488DA4B}"/>
          </ac:cxnSpMkLst>
        </pc:cxnChg>
        <pc:cxnChg chg="mod">
          <ac:chgData name="Margaux Buguet" userId="74922053-cbe8-4ba8-8604-fd689a4c4859" providerId="ADAL" clId="{72CA06CC-D474-47B6-AD49-E75C03854F4F}" dt="2021-04-29T11:52:12.870" v="5919" actId="1076"/>
          <ac:cxnSpMkLst>
            <pc:docMk/>
            <pc:sldMk cId="1483914608" sldId="1729"/>
            <ac:cxnSpMk id="36" creationId="{FA1E1ACD-87C3-46FD-AAC2-3EC2019D0F40}"/>
          </ac:cxnSpMkLst>
        </pc:cxnChg>
      </pc:sldChg>
      <pc:sldChg chg="addSp delSp modSp add ord">
        <pc:chgData name="Margaux Buguet" userId="74922053-cbe8-4ba8-8604-fd689a4c4859" providerId="ADAL" clId="{72CA06CC-D474-47B6-AD49-E75C03854F4F}" dt="2021-04-29T11:59:43.110" v="6093" actId="1076"/>
        <pc:sldMkLst>
          <pc:docMk/>
          <pc:sldMk cId="2117589856" sldId="1730"/>
        </pc:sldMkLst>
        <pc:spChg chg="del">
          <ac:chgData name="Margaux Buguet" userId="74922053-cbe8-4ba8-8604-fd689a4c4859" providerId="ADAL" clId="{72CA06CC-D474-47B6-AD49-E75C03854F4F}" dt="2021-04-29T11:54:17.405" v="5996" actId="478"/>
          <ac:spMkLst>
            <pc:docMk/>
            <pc:sldMk cId="2117589856" sldId="1730"/>
            <ac:spMk id="30" creationId="{C57B1E38-DC20-415F-870D-39726CA01A83}"/>
          </ac:spMkLst>
        </pc:spChg>
        <pc:spChg chg="del">
          <ac:chgData name="Margaux Buguet" userId="74922053-cbe8-4ba8-8604-fd689a4c4859" providerId="ADAL" clId="{72CA06CC-D474-47B6-AD49-E75C03854F4F}" dt="2021-04-29T11:54:14.371" v="5995" actId="478"/>
          <ac:spMkLst>
            <pc:docMk/>
            <pc:sldMk cId="2117589856" sldId="1730"/>
            <ac:spMk id="31" creationId="{0F8CACED-DA59-4FCB-9ECF-48B88846F880}"/>
          </ac:spMkLst>
        </pc:spChg>
        <pc:spChg chg="mod">
          <ac:chgData name="Margaux Buguet" userId="74922053-cbe8-4ba8-8604-fd689a4c4859" providerId="ADAL" clId="{72CA06CC-D474-47B6-AD49-E75C03854F4F}" dt="2021-04-29T11:58:55.095" v="6086" actId="20577"/>
          <ac:spMkLst>
            <pc:docMk/>
            <pc:sldMk cId="2117589856" sldId="1730"/>
            <ac:spMk id="55" creationId="{5829FF75-29A9-4A2C-B383-6A3BB341396F}"/>
          </ac:spMkLst>
        </pc:spChg>
        <pc:spChg chg="del">
          <ac:chgData name="Margaux Buguet" userId="74922053-cbe8-4ba8-8604-fd689a4c4859" providerId="ADAL" clId="{72CA06CC-D474-47B6-AD49-E75C03854F4F}" dt="2021-04-29T11:54:14.371" v="5995" actId="478"/>
          <ac:spMkLst>
            <pc:docMk/>
            <pc:sldMk cId="2117589856" sldId="1730"/>
            <ac:spMk id="58" creationId="{EA835B42-3DA9-4546-AAA7-F880B1B6198E}"/>
          </ac:spMkLst>
        </pc:spChg>
        <pc:spChg chg="del">
          <ac:chgData name="Margaux Buguet" userId="74922053-cbe8-4ba8-8604-fd689a4c4859" providerId="ADAL" clId="{72CA06CC-D474-47B6-AD49-E75C03854F4F}" dt="2021-04-29T11:54:17.405" v="5996" actId="478"/>
          <ac:spMkLst>
            <pc:docMk/>
            <pc:sldMk cId="2117589856" sldId="1730"/>
            <ac:spMk id="59" creationId="{98B356B4-0B51-4C3A-B75F-A2CE7DCCF47A}"/>
          </ac:spMkLst>
        </pc:spChg>
        <pc:spChg chg="del">
          <ac:chgData name="Margaux Buguet" userId="74922053-cbe8-4ba8-8604-fd689a4c4859" providerId="ADAL" clId="{72CA06CC-D474-47B6-AD49-E75C03854F4F}" dt="2021-04-29T11:54:14.371" v="5995" actId="478"/>
          <ac:spMkLst>
            <pc:docMk/>
            <pc:sldMk cId="2117589856" sldId="1730"/>
            <ac:spMk id="60" creationId="{8FECB438-088D-47C0-B217-D984431D7DFD}"/>
          </ac:spMkLst>
        </pc:spChg>
        <pc:spChg chg="del">
          <ac:chgData name="Margaux Buguet" userId="74922053-cbe8-4ba8-8604-fd689a4c4859" providerId="ADAL" clId="{72CA06CC-D474-47B6-AD49-E75C03854F4F}" dt="2021-04-29T11:54:14.371" v="5995" actId="478"/>
          <ac:spMkLst>
            <pc:docMk/>
            <pc:sldMk cId="2117589856" sldId="1730"/>
            <ac:spMk id="61" creationId="{B7503FAA-C396-4D87-9CC4-0FB1D14499C2}"/>
          </ac:spMkLst>
        </pc:spChg>
        <pc:spChg chg="del">
          <ac:chgData name="Margaux Buguet" userId="74922053-cbe8-4ba8-8604-fd689a4c4859" providerId="ADAL" clId="{72CA06CC-D474-47B6-AD49-E75C03854F4F}" dt="2021-04-29T11:54:17.405" v="5996" actId="478"/>
          <ac:spMkLst>
            <pc:docMk/>
            <pc:sldMk cId="2117589856" sldId="1730"/>
            <ac:spMk id="62" creationId="{397CECE1-1122-49AD-8344-188D67ECBE1B}"/>
          </ac:spMkLst>
        </pc:spChg>
        <pc:spChg chg="del">
          <ac:chgData name="Margaux Buguet" userId="74922053-cbe8-4ba8-8604-fd689a4c4859" providerId="ADAL" clId="{72CA06CC-D474-47B6-AD49-E75C03854F4F}" dt="2021-04-29T11:54:14.371" v="5995" actId="478"/>
          <ac:spMkLst>
            <pc:docMk/>
            <pc:sldMk cId="2117589856" sldId="1730"/>
            <ac:spMk id="64" creationId="{101DF23D-A694-4ECF-8CEC-1BAF0E5905F4}"/>
          </ac:spMkLst>
        </pc:spChg>
        <pc:spChg chg="del">
          <ac:chgData name="Margaux Buguet" userId="74922053-cbe8-4ba8-8604-fd689a4c4859" providerId="ADAL" clId="{72CA06CC-D474-47B6-AD49-E75C03854F4F}" dt="2021-04-29T11:54:14.371" v="5995" actId="478"/>
          <ac:spMkLst>
            <pc:docMk/>
            <pc:sldMk cId="2117589856" sldId="1730"/>
            <ac:spMk id="67" creationId="{C5E9D84A-763B-42E7-9B34-B82D9DE3D800}"/>
          </ac:spMkLst>
        </pc:spChg>
        <pc:spChg chg="del">
          <ac:chgData name="Margaux Buguet" userId="74922053-cbe8-4ba8-8604-fd689a4c4859" providerId="ADAL" clId="{72CA06CC-D474-47B6-AD49-E75C03854F4F}" dt="2021-04-29T11:54:14.371" v="5995" actId="478"/>
          <ac:spMkLst>
            <pc:docMk/>
            <pc:sldMk cId="2117589856" sldId="1730"/>
            <ac:spMk id="69" creationId="{57262106-B46A-4A56-9A94-2907B5018878}"/>
          </ac:spMkLst>
        </pc:spChg>
        <pc:spChg chg="del">
          <ac:chgData name="Margaux Buguet" userId="74922053-cbe8-4ba8-8604-fd689a4c4859" providerId="ADAL" clId="{72CA06CC-D474-47B6-AD49-E75C03854F4F}" dt="2021-04-29T11:54:14.371" v="5995" actId="478"/>
          <ac:spMkLst>
            <pc:docMk/>
            <pc:sldMk cId="2117589856" sldId="1730"/>
            <ac:spMk id="71" creationId="{C1D74C08-3E73-4534-87DC-74E0FCE75064}"/>
          </ac:spMkLst>
        </pc:spChg>
        <pc:spChg chg="del">
          <ac:chgData name="Margaux Buguet" userId="74922053-cbe8-4ba8-8604-fd689a4c4859" providerId="ADAL" clId="{72CA06CC-D474-47B6-AD49-E75C03854F4F}" dt="2021-04-29T11:54:14.371" v="5995" actId="478"/>
          <ac:spMkLst>
            <pc:docMk/>
            <pc:sldMk cId="2117589856" sldId="1730"/>
            <ac:spMk id="74" creationId="{869FC2DC-92AB-4E34-AE04-0320B83084FF}"/>
          </ac:spMkLst>
        </pc:spChg>
        <pc:grpChg chg="del">
          <ac:chgData name="Margaux Buguet" userId="74922053-cbe8-4ba8-8604-fd689a4c4859" providerId="ADAL" clId="{72CA06CC-D474-47B6-AD49-E75C03854F4F}" dt="2021-04-29T11:53:56.877" v="5958" actId="478"/>
          <ac:grpSpMkLst>
            <pc:docMk/>
            <pc:sldMk cId="2117589856" sldId="1730"/>
            <ac:grpSpMk id="76" creationId="{0186CADB-D9E2-432B-8538-381519EC372F}"/>
          </ac:grpSpMkLst>
        </pc:grpChg>
        <pc:graphicFrameChg chg="del">
          <ac:chgData name="Margaux Buguet" userId="74922053-cbe8-4ba8-8604-fd689a4c4859" providerId="ADAL" clId="{72CA06CC-D474-47B6-AD49-E75C03854F4F}" dt="2021-04-29T11:54:14.371" v="5995" actId="478"/>
          <ac:graphicFrameMkLst>
            <pc:docMk/>
            <pc:sldMk cId="2117589856" sldId="1730"/>
            <ac:graphicFrameMk id="63" creationId="{C770A00B-C095-4B41-89D8-876E5CC3BC01}"/>
          </ac:graphicFrameMkLst>
        </pc:graphicFrameChg>
        <pc:picChg chg="add del mod modCrop">
          <ac:chgData name="Margaux Buguet" userId="74922053-cbe8-4ba8-8604-fd689a4c4859" providerId="ADAL" clId="{72CA06CC-D474-47B6-AD49-E75C03854F4F}" dt="2021-04-29T11:58:48.193" v="6059" actId="478"/>
          <ac:picMkLst>
            <pc:docMk/>
            <pc:sldMk cId="2117589856" sldId="1730"/>
            <ac:picMk id="2" creationId="{5D138772-6998-461C-B6ED-6C184A772D0D}"/>
          </ac:picMkLst>
        </pc:picChg>
        <pc:picChg chg="add del mod modCrop">
          <ac:chgData name="Margaux Buguet" userId="74922053-cbe8-4ba8-8604-fd689a4c4859" providerId="ADAL" clId="{72CA06CC-D474-47B6-AD49-E75C03854F4F}" dt="2021-04-29T11:58:48.193" v="6059" actId="478"/>
          <ac:picMkLst>
            <pc:docMk/>
            <pc:sldMk cId="2117589856" sldId="1730"/>
            <ac:picMk id="3" creationId="{313C79F5-FCAD-4BDB-86C7-0FB88814787E}"/>
          </ac:picMkLst>
        </pc:picChg>
        <pc:picChg chg="add mod">
          <ac:chgData name="Margaux Buguet" userId="74922053-cbe8-4ba8-8604-fd689a4c4859" providerId="ADAL" clId="{72CA06CC-D474-47B6-AD49-E75C03854F4F}" dt="2021-04-29T11:59:05.295" v="6089" actId="1076"/>
          <ac:picMkLst>
            <pc:docMk/>
            <pc:sldMk cId="2117589856" sldId="1730"/>
            <ac:picMk id="4" creationId="{64B53E24-FD4B-43B2-9860-59F675F5AAA9}"/>
          </ac:picMkLst>
        </pc:picChg>
        <pc:picChg chg="add mod modCrop">
          <ac:chgData name="Margaux Buguet" userId="74922053-cbe8-4ba8-8604-fd689a4c4859" providerId="ADAL" clId="{72CA06CC-D474-47B6-AD49-E75C03854F4F}" dt="2021-04-29T11:59:43.110" v="6093" actId="1076"/>
          <ac:picMkLst>
            <pc:docMk/>
            <pc:sldMk cId="2117589856" sldId="1730"/>
            <ac:picMk id="5" creationId="{612383C6-9F37-49E0-BA0F-44DC779A338D}"/>
          </ac:picMkLst>
        </pc:picChg>
        <pc:picChg chg="del">
          <ac:chgData name="Margaux Buguet" userId="74922053-cbe8-4ba8-8604-fd689a4c4859" providerId="ADAL" clId="{72CA06CC-D474-47B6-AD49-E75C03854F4F}" dt="2021-04-29T11:54:14.371" v="5995" actId="478"/>
          <ac:picMkLst>
            <pc:docMk/>
            <pc:sldMk cId="2117589856" sldId="1730"/>
            <ac:picMk id="65" creationId="{D9220B14-AEAF-4398-A6C9-77C36FDA794F}"/>
          </ac:picMkLst>
        </pc:picChg>
        <pc:picChg chg="del">
          <ac:chgData name="Margaux Buguet" userId="74922053-cbe8-4ba8-8604-fd689a4c4859" providerId="ADAL" clId="{72CA06CC-D474-47B6-AD49-E75C03854F4F}" dt="2021-04-29T11:54:14.371" v="5995" actId="478"/>
          <ac:picMkLst>
            <pc:docMk/>
            <pc:sldMk cId="2117589856" sldId="1730"/>
            <ac:picMk id="66" creationId="{573D3241-2A3E-4615-896D-081091F6ED31}"/>
          </ac:picMkLst>
        </pc:picChg>
        <pc:picChg chg="del">
          <ac:chgData name="Margaux Buguet" userId="74922053-cbe8-4ba8-8604-fd689a4c4859" providerId="ADAL" clId="{72CA06CC-D474-47B6-AD49-E75C03854F4F}" dt="2021-04-29T11:54:14.371" v="5995" actId="478"/>
          <ac:picMkLst>
            <pc:docMk/>
            <pc:sldMk cId="2117589856" sldId="1730"/>
            <ac:picMk id="68" creationId="{C86C0732-BE21-4258-B3E3-01FDFB7EDA61}"/>
          </ac:picMkLst>
        </pc:picChg>
        <pc:picChg chg="del">
          <ac:chgData name="Margaux Buguet" userId="74922053-cbe8-4ba8-8604-fd689a4c4859" providerId="ADAL" clId="{72CA06CC-D474-47B6-AD49-E75C03854F4F}" dt="2021-04-29T11:54:14.371" v="5995" actId="478"/>
          <ac:picMkLst>
            <pc:docMk/>
            <pc:sldMk cId="2117589856" sldId="1730"/>
            <ac:picMk id="70" creationId="{6B87D7A8-2E2C-479F-8BDB-D85EFD647833}"/>
          </ac:picMkLst>
        </pc:picChg>
        <pc:picChg chg="del">
          <ac:chgData name="Margaux Buguet" userId="74922053-cbe8-4ba8-8604-fd689a4c4859" providerId="ADAL" clId="{72CA06CC-D474-47B6-AD49-E75C03854F4F}" dt="2021-04-29T11:54:14.371" v="5995" actId="478"/>
          <ac:picMkLst>
            <pc:docMk/>
            <pc:sldMk cId="2117589856" sldId="1730"/>
            <ac:picMk id="72" creationId="{41078121-623E-48F9-BAFA-64718D3D4998}"/>
          </ac:picMkLst>
        </pc:picChg>
        <pc:picChg chg="del">
          <ac:chgData name="Margaux Buguet" userId="74922053-cbe8-4ba8-8604-fd689a4c4859" providerId="ADAL" clId="{72CA06CC-D474-47B6-AD49-E75C03854F4F}" dt="2021-04-29T11:54:14.371" v="5995" actId="478"/>
          <ac:picMkLst>
            <pc:docMk/>
            <pc:sldMk cId="2117589856" sldId="1730"/>
            <ac:picMk id="73" creationId="{0C1D27F5-4F43-4895-89B9-73167935DB08}"/>
          </ac:picMkLst>
        </pc:picChg>
      </pc:sldChg>
      <pc:sldChg chg="addSp delSp add del">
        <pc:chgData name="Margaux Buguet" userId="74922053-cbe8-4ba8-8604-fd689a4c4859" providerId="ADAL" clId="{72CA06CC-D474-47B6-AD49-E75C03854F4F}" dt="2021-04-29T11:57:48.453" v="6019"/>
        <pc:sldMkLst>
          <pc:docMk/>
          <pc:sldMk cId="3566513677" sldId="1731"/>
        </pc:sldMkLst>
        <pc:picChg chg="add del">
          <ac:chgData name="Margaux Buguet" userId="74922053-cbe8-4ba8-8604-fd689a4c4859" providerId="ADAL" clId="{72CA06CC-D474-47B6-AD49-E75C03854F4F}" dt="2021-04-29T11:57:47.774" v="6018" actId="478"/>
          <ac:picMkLst>
            <pc:docMk/>
            <pc:sldMk cId="3566513677" sldId="1731"/>
            <ac:picMk id="2" creationId="{5D138772-6998-461C-B6ED-6C184A772D0D}"/>
          </ac:picMkLst>
        </pc:picChg>
        <pc:picChg chg="add del">
          <ac:chgData name="Margaux Buguet" userId="74922053-cbe8-4ba8-8604-fd689a4c4859" providerId="ADAL" clId="{72CA06CC-D474-47B6-AD49-E75C03854F4F}" dt="2021-04-29T11:57:47.774" v="6018" actId="478"/>
          <ac:picMkLst>
            <pc:docMk/>
            <pc:sldMk cId="3566513677" sldId="1731"/>
            <ac:picMk id="3" creationId="{313C79F5-FCAD-4BDB-86C7-0FB88814787E}"/>
          </ac:picMkLst>
        </pc:picChg>
      </pc:sldChg>
      <pc:sldChg chg="modSp add">
        <pc:chgData name="Margaux Buguet" userId="74922053-cbe8-4ba8-8604-fd689a4c4859" providerId="ADAL" clId="{72CA06CC-D474-47B6-AD49-E75C03854F4F}" dt="2021-04-29T11:58:42.359" v="6057" actId="20577"/>
        <pc:sldMkLst>
          <pc:docMk/>
          <pc:sldMk cId="4159106869" sldId="1731"/>
        </pc:sldMkLst>
        <pc:spChg chg="mod">
          <ac:chgData name="Margaux Buguet" userId="74922053-cbe8-4ba8-8604-fd689a4c4859" providerId="ADAL" clId="{72CA06CC-D474-47B6-AD49-E75C03854F4F}" dt="2021-04-29T11:58:42.359" v="6057" actId="20577"/>
          <ac:spMkLst>
            <pc:docMk/>
            <pc:sldMk cId="4159106869" sldId="1731"/>
            <ac:spMk id="55" creationId="{5829FF75-29A9-4A2C-B383-6A3BB341396F}"/>
          </ac:spMkLst>
        </pc:spChg>
      </pc:sldChg>
      <pc:sldChg chg="addSp delSp modSp add">
        <pc:chgData name="Margaux Buguet" userId="74922053-cbe8-4ba8-8604-fd689a4c4859" providerId="ADAL" clId="{72CA06CC-D474-47B6-AD49-E75C03854F4F}" dt="2021-04-29T12:03:09.341" v="6120" actId="1076"/>
        <pc:sldMkLst>
          <pc:docMk/>
          <pc:sldMk cId="1057869820" sldId="1732"/>
        </pc:sldMkLst>
        <pc:spChg chg="mod">
          <ac:chgData name="Margaux Buguet" userId="74922053-cbe8-4ba8-8604-fd689a4c4859" providerId="ADAL" clId="{72CA06CC-D474-47B6-AD49-E75C03854F4F}" dt="2021-04-29T12:00:10.261" v="6106" actId="20577"/>
          <ac:spMkLst>
            <pc:docMk/>
            <pc:sldMk cId="1057869820" sldId="1732"/>
            <ac:spMk id="55" creationId="{5829FF75-29A9-4A2C-B383-6A3BB341396F}"/>
          </ac:spMkLst>
        </pc:spChg>
        <pc:picChg chg="add mod modCrop">
          <ac:chgData name="Margaux Buguet" userId="74922053-cbe8-4ba8-8604-fd689a4c4859" providerId="ADAL" clId="{72CA06CC-D474-47B6-AD49-E75C03854F4F}" dt="2021-04-29T12:01:51.915" v="6110" actId="732"/>
          <ac:picMkLst>
            <pc:docMk/>
            <pc:sldMk cId="1057869820" sldId="1732"/>
            <ac:picMk id="2" creationId="{A29DBB36-9A97-4997-926D-24AD33EB38D3}"/>
          </ac:picMkLst>
        </pc:picChg>
        <pc:picChg chg="add mod modCrop">
          <ac:chgData name="Margaux Buguet" userId="74922053-cbe8-4ba8-8604-fd689a4c4859" providerId="ADAL" clId="{72CA06CC-D474-47B6-AD49-E75C03854F4F}" dt="2021-04-29T12:02:33.355" v="6114" actId="1076"/>
          <ac:picMkLst>
            <pc:docMk/>
            <pc:sldMk cId="1057869820" sldId="1732"/>
            <ac:picMk id="3" creationId="{CF624AC1-F612-4330-8D62-289260A49E92}"/>
          </ac:picMkLst>
        </pc:picChg>
        <pc:picChg chg="del">
          <ac:chgData name="Margaux Buguet" userId="74922053-cbe8-4ba8-8604-fd689a4c4859" providerId="ADAL" clId="{72CA06CC-D474-47B6-AD49-E75C03854F4F}" dt="2021-04-29T12:01:53.882" v="6111" actId="478"/>
          <ac:picMkLst>
            <pc:docMk/>
            <pc:sldMk cId="1057869820" sldId="1732"/>
            <ac:picMk id="4" creationId="{64B53E24-FD4B-43B2-9860-59F675F5AAA9}"/>
          </ac:picMkLst>
        </pc:picChg>
        <pc:picChg chg="del">
          <ac:chgData name="Margaux Buguet" userId="74922053-cbe8-4ba8-8604-fd689a4c4859" providerId="ADAL" clId="{72CA06CC-D474-47B6-AD49-E75C03854F4F}" dt="2021-04-29T12:01:45.330" v="6107" actId="478"/>
          <ac:picMkLst>
            <pc:docMk/>
            <pc:sldMk cId="1057869820" sldId="1732"/>
            <ac:picMk id="5" creationId="{612383C6-9F37-49E0-BA0F-44DC779A338D}"/>
          </ac:picMkLst>
        </pc:picChg>
        <pc:picChg chg="add mod modCrop">
          <ac:chgData name="Margaux Buguet" userId="74922053-cbe8-4ba8-8604-fd689a4c4859" providerId="ADAL" clId="{72CA06CC-D474-47B6-AD49-E75C03854F4F}" dt="2021-04-29T12:03:09.341" v="6120" actId="1076"/>
          <ac:picMkLst>
            <pc:docMk/>
            <pc:sldMk cId="1057869820" sldId="1732"/>
            <ac:picMk id="6" creationId="{5750808A-F72D-4F50-A723-4EB5F229B3CB}"/>
          </ac:picMkLst>
        </pc:picChg>
      </pc:sldChg>
      <pc:sldChg chg="addSp delSp modSp add">
        <pc:chgData name="Margaux Buguet" userId="74922053-cbe8-4ba8-8604-fd689a4c4859" providerId="ADAL" clId="{72CA06CC-D474-47B6-AD49-E75C03854F4F}" dt="2021-04-29T12:06:05.805" v="6152" actId="20577"/>
        <pc:sldMkLst>
          <pc:docMk/>
          <pc:sldMk cId="2678543812" sldId="1733"/>
        </pc:sldMkLst>
        <pc:spChg chg="mod">
          <ac:chgData name="Margaux Buguet" userId="74922053-cbe8-4ba8-8604-fd689a4c4859" providerId="ADAL" clId="{72CA06CC-D474-47B6-AD49-E75C03854F4F}" dt="2021-04-29T12:06:05.805" v="6152" actId="20577"/>
          <ac:spMkLst>
            <pc:docMk/>
            <pc:sldMk cId="2678543812" sldId="1733"/>
            <ac:spMk id="55" creationId="{5829FF75-29A9-4A2C-B383-6A3BB341396F}"/>
          </ac:spMkLst>
        </pc:spChg>
        <pc:picChg chg="del">
          <ac:chgData name="Margaux Buguet" userId="74922053-cbe8-4ba8-8604-fd689a4c4859" providerId="ADAL" clId="{72CA06CC-D474-47B6-AD49-E75C03854F4F}" dt="2021-04-29T12:04:00.336" v="6124" actId="478"/>
          <ac:picMkLst>
            <pc:docMk/>
            <pc:sldMk cId="2678543812" sldId="1733"/>
            <ac:picMk id="2" creationId="{A29DBB36-9A97-4997-926D-24AD33EB38D3}"/>
          </ac:picMkLst>
        </pc:picChg>
        <pc:picChg chg="del">
          <ac:chgData name="Margaux Buguet" userId="74922053-cbe8-4ba8-8604-fd689a4c4859" providerId="ADAL" clId="{72CA06CC-D474-47B6-AD49-E75C03854F4F}" dt="2021-04-29T12:03:57.213" v="6122" actId="478"/>
          <ac:picMkLst>
            <pc:docMk/>
            <pc:sldMk cId="2678543812" sldId="1733"/>
            <ac:picMk id="3" creationId="{CF624AC1-F612-4330-8D62-289260A49E92}"/>
          </ac:picMkLst>
        </pc:picChg>
        <pc:picChg chg="add mod modCrop">
          <ac:chgData name="Margaux Buguet" userId="74922053-cbe8-4ba8-8604-fd689a4c4859" providerId="ADAL" clId="{72CA06CC-D474-47B6-AD49-E75C03854F4F}" dt="2021-04-29T12:05:54.075" v="6134" actId="1076"/>
          <ac:picMkLst>
            <pc:docMk/>
            <pc:sldMk cId="2678543812" sldId="1733"/>
            <ac:picMk id="4" creationId="{285F6CF5-6DA2-4584-B65B-55B6E1316695}"/>
          </ac:picMkLst>
        </pc:picChg>
        <pc:picChg chg="add mod modCrop">
          <ac:chgData name="Margaux Buguet" userId="74922053-cbe8-4ba8-8604-fd689a4c4859" providerId="ADAL" clId="{72CA06CC-D474-47B6-AD49-E75C03854F4F}" dt="2021-04-29T12:05:52.795" v="6133" actId="1076"/>
          <ac:picMkLst>
            <pc:docMk/>
            <pc:sldMk cId="2678543812" sldId="1733"/>
            <ac:picMk id="5" creationId="{D8C2E63B-66C7-42CC-8991-2FF648AFB3D3}"/>
          </ac:picMkLst>
        </pc:picChg>
        <pc:picChg chg="del">
          <ac:chgData name="Margaux Buguet" userId="74922053-cbe8-4ba8-8604-fd689a4c4859" providerId="ADAL" clId="{72CA06CC-D474-47B6-AD49-E75C03854F4F}" dt="2021-04-29T12:03:58.502" v="6123" actId="478"/>
          <ac:picMkLst>
            <pc:docMk/>
            <pc:sldMk cId="2678543812" sldId="1733"/>
            <ac:picMk id="6" creationId="{5750808A-F72D-4F50-A723-4EB5F229B3CB}"/>
          </ac:picMkLst>
        </pc:picChg>
      </pc:sldChg>
      <pc:sldChg chg="addSp delSp modSp add">
        <pc:chgData name="Margaux Buguet" userId="74922053-cbe8-4ba8-8604-fd689a4c4859" providerId="ADAL" clId="{72CA06CC-D474-47B6-AD49-E75C03854F4F}" dt="2021-04-29T12:10:09.021" v="6202" actId="1076"/>
        <pc:sldMkLst>
          <pc:docMk/>
          <pc:sldMk cId="322913722" sldId="1734"/>
        </pc:sldMkLst>
        <pc:spChg chg="mod">
          <ac:chgData name="Margaux Buguet" userId="74922053-cbe8-4ba8-8604-fd689a4c4859" providerId="ADAL" clId="{72CA06CC-D474-47B6-AD49-E75C03854F4F}" dt="2021-04-29T12:07:51.657" v="6176" actId="20577"/>
          <ac:spMkLst>
            <pc:docMk/>
            <pc:sldMk cId="322913722" sldId="1734"/>
            <ac:spMk id="55" creationId="{5829FF75-29A9-4A2C-B383-6A3BB341396F}"/>
          </ac:spMkLst>
        </pc:spChg>
        <pc:picChg chg="add mod modCrop">
          <ac:chgData name="Margaux Buguet" userId="74922053-cbe8-4ba8-8604-fd689a4c4859" providerId="ADAL" clId="{72CA06CC-D474-47B6-AD49-E75C03854F4F}" dt="2021-04-29T12:09:11.616" v="6188" actId="1076"/>
          <ac:picMkLst>
            <pc:docMk/>
            <pc:sldMk cId="322913722" sldId="1734"/>
            <ac:picMk id="2" creationId="{34809B03-94FA-4590-A181-175C25DA86B0}"/>
          </ac:picMkLst>
        </pc:picChg>
        <pc:picChg chg="add mod modCrop">
          <ac:chgData name="Margaux Buguet" userId="74922053-cbe8-4ba8-8604-fd689a4c4859" providerId="ADAL" clId="{72CA06CC-D474-47B6-AD49-E75C03854F4F}" dt="2021-04-29T12:10:09.021" v="6202" actId="1076"/>
          <ac:picMkLst>
            <pc:docMk/>
            <pc:sldMk cId="322913722" sldId="1734"/>
            <ac:picMk id="3" creationId="{263C8AC1-B71C-4B40-A195-BD94A8AC6BF6}"/>
          </ac:picMkLst>
        </pc:picChg>
        <pc:picChg chg="del">
          <ac:chgData name="Margaux Buguet" userId="74922053-cbe8-4ba8-8604-fd689a4c4859" providerId="ADAL" clId="{72CA06CC-D474-47B6-AD49-E75C03854F4F}" dt="2021-04-29T12:07:00.352" v="6163" actId="478"/>
          <ac:picMkLst>
            <pc:docMk/>
            <pc:sldMk cId="322913722" sldId="1734"/>
            <ac:picMk id="4" creationId="{285F6CF5-6DA2-4584-B65B-55B6E1316695}"/>
          </ac:picMkLst>
        </pc:picChg>
        <pc:picChg chg="del">
          <ac:chgData name="Margaux Buguet" userId="74922053-cbe8-4ba8-8604-fd689a4c4859" providerId="ADAL" clId="{72CA06CC-D474-47B6-AD49-E75C03854F4F}" dt="2021-04-29T12:07:00.352" v="6163" actId="478"/>
          <ac:picMkLst>
            <pc:docMk/>
            <pc:sldMk cId="322913722" sldId="1734"/>
            <ac:picMk id="5" creationId="{D8C2E63B-66C7-42CC-8991-2FF648AFB3D3}"/>
          </ac:picMkLst>
        </pc:picChg>
        <pc:picChg chg="add mod modCrop">
          <ac:chgData name="Margaux Buguet" userId="74922053-cbe8-4ba8-8604-fd689a4c4859" providerId="ADAL" clId="{72CA06CC-D474-47B6-AD49-E75C03854F4F}" dt="2021-04-29T12:09:55.831" v="6199" actId="1076"/>
          <ac:picMkLst>
            <pc:docMk/>
            <pc:sldMk cId="322913722" sldId="1734"/>
            <ac:picMk id="6" creationId="{13B5572D-8655-4C4A-9AB0-8E511E58FCC7}"/>
          </ac:picMkLst>
        </pc:picChg>
        <pc:picChg chg="add mod modCrop">
          <ac:chgData name="Margaux Buguet" userId="74922053-cbe8-4ba8-8604-fd689a4c4859" providerId="ADAL" clId="{72CA06CC-D474-47B6-AD49-E75C03854F4F}" dt="2021-04-29T12:09:59.500" v="6200" actId="1076"/>
          <ac:picMkLst>
            <pc:docMk/>
            <pc:sldMk cId="322913722" sldId="1734"/>
            <ac:picMk id="7" creationId="{B661DFF4-69AA-41F8-B99F-D7831820BFF3}"/>
          </ac:picMkLst>
        </pc:picChg>
      </pc:sldChg>
      <pc:sldMasterChg chg="delSldLayout modSldLayout">
        <pc:chgData name="Margaux Buguet" userId="74922053-cbe8-4ba8-8604-fd689a4c4859" providerId="ADAL" clId="{72CA06CC-D474-47B6-AD49-E75C03854F4F}" dt="2021-05-03T13:41:38.890" v="7309" actId="2696"/>
        <pc:sldMasterMkLst>
          <pc:docMk/>
          <pc:sldMasterMk cId="1786564733" sldId="2147484258"/>
        </pc:sldMasterMkLst>
        <pc:sldLayoutChg chg="delSp modSp">
          <pc:chgData name="Margaux Buguet" userId="74922053-cbe8-4ba8-8604-fd689a4c4859" providerId="ADAL" clId="{72CA06CC-D474-47B6-AD49-E75C03854F4F}" dt="2021-04-28T06:47:02.545" v="162" actId="478"/>
          <pc:sldLayoutMkLst>
            <pc:docMk/>
            <pc:sldMasterMk cId="1786564733" sldId="2147484258"/>
            <pc:sldLayoutMk cId="3234406332" sldId="2147484261"/>
          </pc:sldLayoutMkLst>
          <pc:spChg chg="del">
            <ac:chgData name="Margaux Buguet" userId="74922053-cbe8-4ba8-8604-fd689a4c4859" providerId="ADAL" clId="{72CA06CC-D474-47B6-AD49-E75C03854F4F}" dt="2021-04-28T06:47:02.545" v="162" actId="478"/>
            <ac:spMkLst>
              <pc:docMk/>
              <pc:sldMasterMk cId="1786564733" sldId="2147484258"/>
              <pc:sldLayoutMk cId="3234406332" sldId="2147484261"/>
              <ac:spMk id="14" creationId="{EF10F792-C25F-F044-9A2E-37B6222F7FF9}"/>
            </ac:spMkLst>
          </pc:spChg>
          <pc:picChg chg="mod">
            <ac:chgData name="Margaux Buguet" userId="74922053-cbe8-4ba8-8604-fd689a4c4859" providerId="ADAL" clId="{72CA06CC-D474-47B6-AD49-E75C03854F4F}" dt="2021-04-28T06:46:59.146" v="161" actId="14100"/>
            <ac:picMkLst>
              <pc:docMk/>
              <pc:sldMasterMk cId="1786564733" sldId="2147484258"/>
              <pc:sldLayoutMk cId="3234406332" sldId="2147484261"/>
              <ac:picMk id="5" creationId="{294FF3BA-EE0A-F54D-BF96-9A2BF9FF47AC}"/>
            </ac:picMkLst>
          </pc:picChg>
        </pc:sldLayoutChg>
        <pc:sldLayoutChg chg="delSp">
          <pc:chgData name="Margaux Buguet" userId="74922053-cbe8-4ba8-8604-fd689a4c4859" providerId="ADAL" clId="{72CA06CC-D474-47B6-AD49-E75C03854F4F}" dt="2021-04-29T12:06:46.903" v="6161" actId="478"/>
          <pc:sldLayoutMkLst>
            <pc:docMk/>
            <pc:sldMasterMk cId="1786564733" sldId="2147484258"/>
            <pc:sldLayoutMk cId="4022038899" sldId="2147484327"/>
          </pc:sldLayoutMkLst>
          <pc:spChg chg="del">
            <ac:chgData name="Margaux Buguet" userId="74922053-cbe8-4ba8-8604-fd689a4c4859" providerId="ADAL" clId="{72CA06CC-D474-47B6-AD49-E75C03854F4F}" dt="2021-04-29T12:06:46.903" v="6161" actId="478"/>
            <ac:spMkLst>
              <pc:docMk/>
              <pc:sldMasterMk cId="1786564733" sldId="2147484258"/>
              <pc:sldLayoutMk cId="4022038899" sldId="2147484327"/>
              <ac:spMk id="16" creationId="{40F2F05D-510E-41F7-AA54-7A3D054C360D}"/>
            </ac:spMkLst>
          </pc:spChg>
        </pc:sldLayoutChg>
        <pc:sldLayoutChg chg="delSp modSp">
          <pc:chgData name="Margaux Buguet" userId="74922053-cbe8-4ba8-8604-fd689a4c4859" providerId="ADAL" clId="{72CA06CC-D474-47B6-AD49-E75C03854F4F}" dt="2021-04-29T12:06:39.239" v="6160" actId="478"/>
          <pc:sldLayoutMkLst>
            <pc:docMk/>
            <pc:sldMasterMk cId="1786564733" sldId="2147484258"/>
            <pc:sldLayoutMk cId="886005488" sldId="2147484328"/>
          </pc:sldLayoutMkLst>
          <pc:spChg chg="del mod">
            <ac:chgData name="Margaux Buguet" userId="74922053-cbe8-4ba8-8604-fd689a4c4859" providerId="ADAL" clId="{72CA06CC-D474-47B6-AD49-E75C03854F4F}" dt="2021-04-29T12:06:39.239" v="6160" actId="478"/>
            <ac:spMkLst>
              <pc:docMk/>
              <pc:sldMasterMk cId="1786564733" sldId="2147484258"/>
              <pc:sldLayoutMk cId="886005488" sldId="2147484328"/>
              <ac:spMk id="12" creationId="{5CB450A9-3066-4C2C-926F-8F59F44F919E}"/>
            </ac:spMkLst>
          </pc:spChg>
          <pc:spChg chg="mod">
            <ac:chgData name="Margaux Buguet" userId="74922053-cbe8-4ba8-8604-fd689a4c4859" providerId="ADAL" clId="{72CA06CC-D474-47B6-AD49-E75C03854F4F}" dt="2021-04-29T12:06:35.953" v="6158" actId="1076"/>
            <ac:spMkLst>
              <pc:docMk/>
              <pc:sldMasterMk cId="1786564733" sldId="2147484258"/>
              <pc:sldLayoutMk cId="886005488" sldId="2147484328"/>
              <ac:spMk id="32" creationId="{C96B0800-365B-BB45-BD25-5BA1CF5A36FF}"/>
            </ac:spMkLst>
          </pc:spChg>
        </pc:sldLayoutChg>
        <pc:sldLayoutChg chg="delSp">
          <pc:chgData name="Margaux Buguet" userId="74922053-cbe8-4ba8-8604-fd689a4c4859" providerId="ADAL" clId="{72CA06CC-D474-47B6-AD49-E75C03854F4F}" dt="2021-04-28T06:46:50.104" v="160" actId="478"/>
          <pc:sldLayoutMkLst>
            <pc:docMk/>
            <pc:sldMasterMk cId="1786564733" sldId="2147484258"/>
            <pc:sldLayoutMk cId="1900683366" sldId="2147484333"/>
          </pc:sldLayoutMkLst>
          <pc:spChg chg="del">
            <ac:chgData name="Margaux Buguet" userId="74922053-cbe8-4ba8-8604-fd689a4c4859" providerId="ADAL" clId="{72CA06CC-D474-47B6-AD49-E75C03854F4F}" dt="2021-04-28T06:46:50.104" v="160" actId="478"/>
            <ac:spMkLst>
              <pc:docMk/>
              <pc:sldMasterMk cId="1786564733" sldId="2147484258"/>
              <pc:sldLayoutMk cId="1900683366" sldId="2147484333"/>
              <ac:spMk id="10" creationId="{D20FE1B3-1E7A-EF45-9449-8F06D89A7C1A}"/>
            </ac:spMkLst>
          </pc:spChg>
          <pc:spChg chg="del">
            <ac:chgData name="Margaux Buguet" userId="74922053-cbe8-4ba8-8604-fd689a4c4859" providerId="ADAL" clId="{72CA06CC-D474-47B6-AD49-E75C03854F4F}" dt="2021-04-28T06:46:34.664" v="159" actId="478"/>
            <ac:spMkLst>
              <pc:docMk/>
              <pc:sldMasterMk cId="1786564733" sldId="2147484258"/>
              <pc:sldLayoutMk cId="1900683366" sldId="2147484333"/>
              <ac:spMk id="28" creationId="{21FC1E17-A21D-C24A-A7D4-42CDCD0DD3C1}"/>
            </ac:spMkLst>
          </pc:spChg>
        </pc:sldLayoutChg>
        <pc:sldLayoutChg chg="delSp">
          <pc:chgData name="Margaux Buguet" userId="74922053-cbe8-4ba8-8604-fd689a4c4859" providerId="ADAL" clId="{72CA06CC-D474-47B6-AD49-E75C03854F4F}" dt="2021-04-28T16:25:22.061" v="2476" actId="478"/>
          <pc:sldLayoutMkLst>
            <pc:docMk/>
            <pc:sldMasterMk cId="1786564733" sldId="2147484258"/>
            <pc:sldLayoutMk cId="1352060694" sldId="2147484334"/>
          </pc:sldLayoutMkLst>
          <pc:spChg chg="del">
            <ac:chgData name="Margaux Buguet" userId="74922053-cbe8-4ba8-8604-fd689a4c4859" providerId="ADAL" clId="{72CA06CC-D474-47B6-AD49-E75C03854F4F}" dt="2021-04-28T16:25:22.061" v="2476" actId="478"/>
            <ac:spMkLst>
              <pc:docMk/>
              <pc:sldMasterMk cId="1786564733" sldId="2147484258"/>
              <pc:sldLayoutMk cId="1352060694" sldId="2147484334"/>
              <ac:spMk id="10" creationId="{D20FE1B3-1E7A-EF45-9449-8F06D89A7C1A}"/>
            </ac:spMkLst>
          </pc:spChg>
        </pc:sldLayoutChg>
        <pc:sldLayoutChg chg="delSp">
          <pc:chgData name="Margaux Buguet" userId="74922053-cbe8-4ba8-8604-fd689a4c4859" providerId="ADAL" clId="{72CA06CC-D474-47B6-AD49-E75C03854F4F}" dt="2021-04-28T07:39:44.415" v="743" actId="478"/>
          <pc:sldLayoutMkLst>
            <pc:docMk/>
            <pc:sldMasterMk cId="1786564733" sldId="2147484258"/>
            <pc:sldLayoutMk cId="232861411" sldId="2147484335"/>
          </pc:sldLayoutMkLst>
          <pc:spChg chg="del">
            <ac:chgData name="Margaux Buguet" userId="74922053-cbe8-4ba8-8604-fd689a4c4859" providerId="ADAL" clId="{72CA06CC-D474-47B6-AD49-E75C03854F4F}" dt="2021-04-28T07:39:44.415" v="743" actId="478"/>
            <ac:spMkLst>
              <pc:docMk/>
              <pc:sldMasterMk cId="1786564733" sldId="2147484258"/>
              <pc:sldLayoutMk cId="232861411" sldId="2147484335"/>
              <ac:spMk id="12" creationId="{C9E138DF-E112-4C72-8AEB-647805BF48B8}"/>
            </ac:spMkLst>
          </pc:spChg>
        </pc:sldLayoutChg>
        <pc:sldLayoutChg chg="del">
          <pc:chgData name="Margaux Buguet" userId="74922053-cbe8-4ba8-8604-fd689a4c4859" providerId="ADAL" clId="{72CA06CC-D474-47B6-AD49-E75C03854F4F}" dt="2021-05-03T13:41:38.890" v="7309" actId="2696"/>
          <pc:sldLayoutMkLst>
            <pc:docMk/>
            <pc:sldMasterMk cId="1786564733" sldId="2147484258"/>
            <pc:sldLayoutMk cId="42186261" sldId="2147484339"/>
          </pc:sldLayoutMkLst>
        </pc:sldLayoutChg>
        <pc:sldLayoutChg chg="del">
          <pc:chgData name="Margaux Buguet" userId="74922053-cbe8-4ba8-8604-fd689a4c4859" providerId="ADAL" clId="{72CA06CC-D474-47B6-AD49-E75C03854F4F}" dt="2021-04-28T14:26:51.742" v="2056" actId="2696"/>
          <pc:sldLayoutMkLst>
            <pc:docMk/>
            <pc:sldMasterMk cId="1786564733" sldId="2147484258"/>
            <pc:sldLayoutMk cId="3322770535" sldId="214748433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00955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idx="1"/>
          </p:nvPr>
        </p:nvSpPr>
        <p:spPr>
          <a:xfrm>
            <a:off x="1" y="0"/>
            <a:ext cx="3256087" cy="496332"/>
          </a:xfrm>
          <a:prstGeom prst="rect">
            <a:avLst/>
          </a:prstGeom>
        </p:spPr>
        <p:txBody>
          <a:bodyPr vert="horz" lIns="91440" tIns="45720" rIns="91440" bIns="45720" rtlCol="0"/>
          <a:lstStyle>
            <a:lvl1pPr algn="l">
              <a:defRPr sz="1200"/>
            </a:lvl1pPr>
          </a:lstStyle>
          <a:p>
            <a:fld id="{7DC9CCA8-1771-49FC-824D-3C9B0AE50AB6}" type="datetime1">
              <a:rPr lang="fr-FR" smtClean="0"/>
              <a:t>24/03/2022</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0488" y="4715153"/>
            <a:ext cx="6616700" cy="4466987"/>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Rectangle 9"/>
          <p:cNvSpPr/>
          <p:nvPr/>
        </p:nvSpPr>
        <p:spPr>
          <a:xfrm>
            <a:off x="0" y="9858376"/>
            <a:ext cx="6797675" cy="682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space réservé du pied de page 3"/>
          <p:cNvSpPr>
            <a:spLocks noGrp="1"/>
          </p:cNvSpPr>
          <p:nvPr>
            <p:ph type="ftr" sz="quarter" idx="4"/>
          </p:nvPr>
        </p:nvSpPr>
        <p:spPr>
          <a:xfrm>
            <a:off x="543853" y="9485352"/>
            <a:ext cx="4853473" cy="277524"/>
          </a:xfrm>
          <a:prstGeom prst="rect">
            <a:avLst/>
          </a:prstGeom>
        </p:spPr>
        <p:txBody>
          <a:bodyPr vert="horz" lIns="91440" tIns="45720" rIns="91440" bIns="45720" rtlCol="0" anchor="ctr"/>
          <a:lstStyle>
            <a:lvl1pPr algn="l">
              <a:defRPr sz="1200"/>
            </a:lvl1pPr>
          </a:lstStyle>
          <a:p>
            <a:r>
              <a:rPr lang="en-GB" sz="1100" dirty="0"/>
              <a:t>Titre de la présentation</a:t>
            </a:r>
          </a:p>
        </p:txBody>
      </p:sp>
      <p:sp>
        <p:nvSpPr>
          <p:cNvPr id="15" name="Espace réservé du numéro de diapositive 4"/>
          <p:cNvSpPr>
            <a:spLocks noGrp="1"/>
          </p:cNvSpPr>
          <p:nvPr>
            <p:ph type="sldNum" sz="quarter" idx="5"/>
          </p:nvPr>
        </p:nvSpPr>
        <p:spPr>
          <a:xfrm>
            <a:off x="1" y="9485352"/>
            <a:ext cx="543854" cy="277524"/>
          </a:xfrm>
          <a:prstGeom prst="rect">
            <a:avLst/>
          </a:prstGeom>
        </p:spPr>
        <p:txBody>
          <a:bodyPr vert="horz" lIns="91440" tIns="45720" rIns="91440" bIns="45720" rtlCol="0" anchor="ctr"/>
          <a:lstStyle>
            <a:lvl1pPr algn="r">
              <a:defRPr sz="1200"/>
            </a:lvl1pPr>
          </a:lstStyle>
          <a:p>
            <a:fld id="{305287CA-3E72-4A91-B59B-B69F40801570}" type="slidenum">
              <a:rPr lang="en-GB" sz="1100" smtClean="0"/>
              <a:pPr/>
              <a:t>‹N°›</a:t>
            </a:fld>
            <a:endParaRPr lang="en-GB" sz="1100" dirty="0"/>
          </a:p>
        </p:txBody>
      </p:sp>
      <p:cxnSp>
        <p:nvCxnSpPr>
          <p:cNvPr id="18" name="Connecteur droit 17"/>
          <p:cNvCxnSpPr/>
          <p:nvPr/>
        </p:nvCxnSpPr>
        <p:spPr>
          <a:xfrm>
            <a:off x="526791" y="9584396"/>
            <a:ext cx="0" cy="107206"/>
          </a:xfrm>
          <a:prstGeom prst="line">
            <a:avLst/>
          </a:prstGeom>
          <a:ln w="28575">
            <a:solidFill>
              <a:srgbClr val="CF022B"/>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6373390" y="9524515"/>
            <a:ext cx="298235" cy="218209"/>
          </a:xfrm>
          <a:prstGeom prst="rect">
            <a:avLst/>
          </a:prstGeom>
        </p:spPr>
      </p:pic>
    </p:spTree>
    <p:extLst>
      <p:ext uri="{BB962C8B-B14F-4D97-AF65-F5344CB8AC3E}">
        <p14:creationId xmlns:p14="http://schemas.microsoft.com/office/powerpoint/2010/main" val="3374493096"/>
      </p:ext>
    </p:extLst>
  </p:cSld>
  <p:clrMap bg1="lt1" tx1="dk1" bg2="lt2" tx2="dk2" accent1="accent1" accent2="accent2" accent3="accent3" accent4="accent4" accent5="accent5" accent6="accent6" hlink="hlink" folHlink="folHlink"/>
  <p:hf hdr="0"/>
  <p:notesStyle>
    <a:lvl1pPr marL="88900" indent="-88900" algn="l" defTabSz="626913" rtl="0" eaLnBrk="1" latinLnBrk="0" hangingPunct="1">
      <a:buClr>
        <a:schemeClr val="accent1"/>
      </a:buClr>
      <a:buFont typeface="Arial" panose="020B0604020202020204" pitchFamily="34" charset="0"/>
      <a:buChar char="•"/>
      <a:defRPr sz="800" kern="1200">
        <a:solidFill>
          <a:schemeClr val="tx1"/>
        </a:solidFill>
        <a:latin typeface="+mn-lt"/>
        <a:ea typeface="+mn-ea"/>
        <a:cs typeface="+mn-cs"/>
      </a:defRPr>
    </a:lvl1pPr>
    <a:lvl2pPr marL="177800" indent="-80963" algn="l" defTabSz="626913" rtl="0" eaLnBrk="1" latinLnBrk="0" hangingPunct="1">
      <a:buFont typeface="Arial" panose="020B0604020202020204" pitchFamily="34" charset="0"/>
      <a:buChar char="•"/>
      <a:defRPr sz="800" kern="1200">
        <a:solidFill>
          <a:schemeClr val="tx1"/>
        </a:solidFill>
        <a:latin typeface="+mn-lt"/>
        <a:ea typeface="+mn-ea"/>
        <a:cs typeface="+mn-cs"/>
      </a:defRPr>
    </a:lvl2pPr>
    <a:lvl3pPr marL="260350" indent="-85725" algn="l" defTabSz="626913" rtl="0" eaLnBrk="1" latinLnBrk="0" hangingPunct="1">
      <a:buClr>
        <a:schemeClr val="bg1">
          <a:lumMod val="75000"/>
        </a:schemeClr>
      </a:buClr>
      <a:buFont typeface="Arial" panose="020B0604020202020204" pitchFamily="34" charset="0"/>
      <a:buChar char="•"/>
      <a:defRPr sz="800" kern="1200">
        <a:solidFill>
          <a:schemeClr val="tx1"/>
        </a:solidFill>
        <a:latin typeface="+mn-lt"/>
        <a:ea typeface="+mn-ea"/>
        <a:cs typeface="+mn-cs"/>
      </a:defRPr>
    </a:lvl3pPr>
    <a:lvl4pPr marL="349250" indent="-82550" algn="l" defTabSz="626913" rtl="0" eaLnBrk="1" latinLnBrk="0" hangingPunct="1">
      <a:buClr>
        <a:schemeClr val="bg1">
          <a:lumMod val="75000"/>
        </a:schemeClr>
      </a:buClr>
      <a:buFont typeface="Arial" panose="020B0604020202020204" pitchFamily="34" charset="0"/>
      <a:buChar char="•"/>
      <a:defRPr sz="800" kern="1200">
        <a:solidFill>
          <a:schemeClr val="tx1"/>
        </a:solidFill>
        <a:latin typeface="+mn-lt"/>
        <a:ea typeface="+mn-ea"/>
        <a:cs typeface="+mn-cs"/>
      </a:defRPr>
    </a:lvl4pPr>
    <a:lvl5pPr marL="444500" indent="-80963" algn="l" defTabSz="626913" rtl="0" eaLnBrk="1" latinLnBrk="0" hangingPunct="1">
      <a:buClr>
        <a:schemeClr val="bg1">
          <a:lumMod val="75000"/>
        </a:schemeClr>
      </a:buClr>
      <a:buFont typeface="Arial" panose="020B0604020202020204" pitchFamily="34" charset="0"/>
      <a:buChar char="•"/>
      <a:defRPr sz="800" kern="1200">
        <a:solidFill>
          <a:schemeClr val="tx1"/>
        </a:solidFill>
        <a:latin typeface="+mn-lt"/>
        <a:ea typeface="+mn-ea"/>
        <a:cs typeface="+mn-cs"/>
      </a:defRPr>
    </a:lvl5pPr>
    <a:lvl6pPr marL="1567282" algn="l" defTabSz="626913" rtl="0" eaLnBrk="1" latinLnBrk="0" hangingPunct="1">
      <a:defRPr sz="800" kern="1200">
        <a:solidFill>
          <a:schemeClr val="tx1"/>
        </a:solidFill>
        <a:latin typeface="+mn-lt"/>
        <a:ea typeface="+mn-ea"/>
        <a:cs typeface="+mn-cs"/>
      </a:defRPr>
    </a:lvl6pPr>
    <a:lvl7pPr marL="1880738" algn="l" defTabSz="626913" rtl="0" eaLnBrk="1" latinLnBrk="0" hangingPunct="1">
      <a:defRPr sz="800" kern="1200">
        <a:solidFill>
          <a:schemeClr val="tx1"/>
        </a:solidFill>
        <a:latin typeface="+mn-lt"/>
        <a:ea typeface="+mn-ea"/>
        <a:cs typeface="+mn-cs"/>
      </a:defRPr>
    </a:lvl7pPr>
    <a:lvl8pPr marL="2194194" algn="l" defTabSz="626913" rtl="0" eaLnBrk="1" latinLnBrk="0" hangingPunct="1">
      <a:defRPr sz="800" kern="1200">
        <a:solidFill>
          <a:schemeClr val="tx1"/>
        </a:solidFill>
        <a:latin typeface="+mn-lt"/>
        <a:ea typeface="+mn-ea"/>
        <a:cs typeface="+mn-cs"/>
      </a:defRPr>
    </a:lvl8pPr>
    <a:lvl9pPr marL="2507651" algn="l" defTabSz="626913"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7DC9CCA8-1771-49FC-824D-3C9B0AE50AB6}" type="datetime1">
              <a:rPr lang="fr-FR" smtClean="0"/>
              <a:t>24/03/2022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3</a:t>
            </a:fld>
            <a:endParaRPr lang="en-GB" sz="1100" dirty="0"/>
          </a:p>
        </p:txBody>
      </p:sp>
    </p:spTree>
    <p:extLst>
      <p:ext uri="{BB962C8B-B14F-4D97-AF65-F5344CB8AC3E}">
        <p14:creationId xmlns:p14="http://schemas.microsoft.com/office/powerpoint/2010/main" val="250977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7DC9CCA8-1771-49FC-824D-3C9B0AE50AB6}" type="datetime1">
              <a:rPr lang="fr-FR" smtClean="0"/>
              <a:t>24/03/2022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25</a:t>
            </a:fld>
            <a:endParaRPr lang="en-GB" sz="1100" dirty="0"/>
          </a:p>
        </p:txBody>
      </p:sp>
    </p:spTree>
    <p:extLst>
      <p:ext uri="{BB962C8B-B14F-4D97-AF65-F5344CB8AC3E}">
        <p14:creationId xmlns:p14="http://schemas.microsoft.com/office/powerpoint/2010/main" val="41371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7DC9CCA8-1771-49FC-824D-3C9B0AE50AB6}" type="datetime1">
              <a:rPr lang="fr-FR" smtClean="0"/>
              <a:t>24/03/2022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32</a:t>
            </a:fld>
            <a:endParaRPr lang="en-GB" sz="1100" dirty="0"/>
          </a:p>
        </p:txBody>
      </p:sp>
    </p:spTree>
    <p:extLst>
      <p:ext uri="{BB962C8B-B14F-4D97-AF65-F5344CB8AC3E}">
        <p14:creationId xmlns:p14="http://schemas.microsoft.com/office/powerpoint/2010/main" val="196437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7DC9CCA8-1771-49FC-824D-3C9B0AE50AB6}" type="datetime1">
              <a:rPr lang="fr-FR" smtClean="0"/>
              <a:t>24/03/2022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33</a:t>
            </a:fld>
            <a:endParaRPr lang="en-GB" sz="1100" dirty="0"/>
          </a:p>
        </p:txBody>
      </p:sp>
    </p:spTree>
    <p:extLst>
      <p:ext uri="{BB962C8B-B14F-4D97-AF65-F5344CB8AC3E}">
        <p14:creationId xmlns:p14="http://schemas.microsoft.com/office/powerpoint/2010/main" val="126174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7DC9CCA8-1771-49FC-824D-3C9B0AE50AB6}" type="datetime1">
              <a:rPr lang="fr-FR" smtClean="0"/>
              <a:t>24/03/2022</a:t>
            </a:fld>
            <a:endParaRPr lang="fr-FR"/>
          </a:p>
        </p:txBody>
      </p:sp>
      <p:sp>
        <p:nvSpPr>
          <p:cNvPr id="5" name="Espace réservé du pied de page 4"/>
          <p:cNvSpPr>
            <a:spLocks noGrp="1"/>
          </p:cNvSpPr>
          <p:nvPr>
            <p:ph type="ftr" sz="quarter" idx="4"/>
          </p:nvPr>
        </p:nvSpPr>
        <p:spPr/>
        <p:txBody>
          <a:bodyPr/>
          <a:lstStyle/>
          <a:p>
            <a:r>
              <a:rPr lang="en-GB" sz="1100"/>
              <a:t>Titre de la présentation</a:t>
            </a:r>
            <a:endParaRPr lang="en-GB" sz="1100" dirty="0"/>
          </a:p>
        </p:txBody>
      </p:sp>
      <p:sp>
        <p:nvSpPr>
          <p:cNvPr id="6" name="Espace réservé du numéro de diapositive 5"/>
          <p:cNvSpPr>
            <a:spLocks noGrp="1"/>
          </p:cNvSpPr>
          <p:nvPr>
            <p:ph type="sldNum" sz="quarter" idx="5"/>
          </p:nvPr>
        </p:nvSpPr>
        <p:spPr/>
        <p:txBody>
          <a:bodyPr/>
          <a:lstStyle/>
          <a:p>
            <a:fld id="{305287CA-3E72-4A91-B59B-B69F40801570}" type="slidenum">
              <a:rPr lang="en-GB" sz="1100" smtClean="0"/>
              <a:pPr/>
              <a:t>34</a:t>
            </a:fld>
            <a:endParaRPr lang="en-GB" sz="1100" dirty="0"/>
          </a:p>
        </p:txBody>
      </p:sp>
    </p:spTree>
    <p:extLst>
      <p:ext uri="{BB962C8B-B14F-4D97-AF65-F5344CB8AC3E}">
        <p14:creationId xmlns:p14="http://schemas.microsoft.com/office/powerpoint/2010/main" val="226839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dirty="0"/>
          </a:p>
        </p:txBody>
      </p:sp>
      <p:sp>
        <p:nvSpPr>
          <p:cNvPr id="4" name="Espace réservé de la date 3"/>
          <p:cNvSpPr>
            <a:spLocks noGrp="1"/>
          </p:cNvSpPr>
          <p:nvPr>
            <p:ph type="dt" idx="10"/>
          </p:nvPr>
        </p:nvSpPr>
        <p:spPr/>
        <p:txBody>
          <a:bodyPr/>
          <a:lstStyle/>
          <a:p>
            <a:fld id="{893FF6D0-1449-4C8B-8932-975437CE5F4E}" type="datetime1">
              <a:rPr lang="fr-FR" smtClean="0"/>
              <a:t>24/03/2022</a:t>
            </a:fld>
            <a:endParaRPr lang="fr-FR"/>
          </a:p>
        </p:txBody>
      </p:sp>
      <p:sp>
        <p:nvSpPr>
          <p:cNvPr id="5" name="Espace réservé du pied de page 4"/>
          <p:cNvSpPr>
            <a:spLocks noGrp="1"/>
          </p:cNvSpPr>
          <p:nvPr>
            <p:ph type="ftr" sz="quarter" idx="11"/>
          </p:nvPr>
        </p:nvSpPr>
        <p:spPr/>
        <p:txBody>
          <a:bodyPr/>
          <a:lstStyle/>
          <a:p>
            <a:r>
              <a:rPr lang="en-GB" sz="1100"/>
              <a:t>Titre de la présentation</a:t>
            </a:r>
            <a:endParaRPr lang="en-GB" sz="1100" dirty="0"/>
          </a:p>
        </p:txBody>
      </p:sp>
    </p:spTree>
    <p:extLst>
      <p:ext uri="{BB962C8B-B14F-4D97-AF65-F5344CB8AC3E}">
        <p14:creationId xmlns:p14="http://schemas.microsoft.com/office/powerpoint/2010/main" val="199850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dirty="0"/>
          </a:p>
        </p:txBody>
      </p:sp>
      <p:sp>
        <p:nvSpPr>
          <p:cNvPr id="4" name="Espace réservé de la date 3"/>
          <p:cNvSpPr>
            <a:spLocks noGrp="1"/>
          </p:cNvSpPr>
          <p:nvPr>
            <p:ph type="dt" idx="10"/>
          </p:nvPr>
        </p:nvSpPr>
        <p:spPr/>
        <p:txBody>
          <a:bodyPr/>
          <a:lstStyle/>
          <a:p>
            <a:fld id="{893FF6D0-1449-4C8B-8932-975437CE5F4E}" type="datetime1">
              <a:rPr lang="fr-FR" smtClean="0"/>
              <a:t>24/03/2022</a:t>
            </a:fld>
            <a:endParaRPr lang="fr-FR"/>
          </a:p>
        </p:txBody>
      </p:sp>
      <p:sp>
        <p:nvSpPr>
          <p:cNvPr id="5" name="Espace réservé du pied de page 4"/>
          <p:cNvSpPr>
            <a:spLocks noGrp="1"/>
          </p:cNvSpPr>
          <p:nvPr>
            <p:ph type="ftr" sz="quarter" idx="11"/>
          </p:nvPr>
        </p:nvSpPr>
        <p:spPr/>
        <p:txBody>
          <a:bodyPr/>
          <a:lstStyle/>
          <a:p>
            <a:r>
              <a:rPr lang="en-GB" sz="1100"/>
              <a:t>Titre de la présentation</a:t>
            </a:r>
            <a:endParaRPr lang="en-GB" sz="1100" dirty="0"/>
          </a:p>
        </p:txBody>
      </p:sp>
    </p:spTree>
    <p:extLst>
      <p:ext uri="{BB962C8B-B14F-4D97-AF65-F5344CB8AC3E}">
        <p14:creationId xmlns:p14="http://schemas.microsoft.com/office/powerpoint/2010/main" val="295309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dirty="0"/>
          </a:p>
        </p:txBody>
      </p:sp>
      <p:sp>
        <p:nvSpPr>
          <p:cNvPr id="4" name="Espace réservé de la date 3"/>
          <p:cNvSpPr>
            <a:spLocks noGrp="1"/>
          </p:cNvSpPr>
          <p:nvPr>
            <p:ph type="dt" idx="10"/>
          </p:nvPr>
        </p:nvSpPr>
        <p:spPr/>
        <p:txBody>
          <a:bodyPr/>
          <a:lstStyle/>
          <a:p>
            <a:fld id="{893FF6D0-1449-4C8B-8932-975437CE5F4E}" type="datetime1">
              <a:rPr lang="fr-FR" smtClean="0"/>
              <a:t>24/03/2022</a:t>
            </a:fld>
            <a:endParaRPr lang="fr-FR"/>
          </a:p>
        </p:txBody>
      </p:sp>
      <p:sp>
        <p:nvSpPr>
          <p:cNvPr id="5" name="Espace réservé du pied de page 4"/>
          <p:cNvSpPr>
            <a:spLocks noGrp="1"/>
          </p:cNvSpPr>
          <p:nvPr>
            <p:ph type="ftr" sz="quarter" idx="11"/>
          </p:nvPr>
        </p:nvSpPr>
        <p:spPr/>
        <p:txBody>
          <a:bodyPr/>
          <a:lstStyle/>
          <a:p>
            <a:r>
              <a:rPr lang="en-GB" sz="1100"/>
              <a:t>Titre de la présentation</a:t>
            </a:r>
            <a:endParaRPr lang="en-GB" sz="1100" dirty="0"/>
          </a:p>
        </p:txBody>
      </p:sp>
    </p:spTree>
    <p:extLst>
      <p:ext uri="{BB962C8B-B14F-4D97-AF65-F5344CB8AC3E}">
        <p14:creationId xmlns:p14="http://schemas.microsoft.com/office/powerpoint/2010/main" val="2958858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BAB15C7-70C5-B548-891F-883EF1D283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A61BB16-5BC8-314C-9AD5-8BBC07F17B40}"/>
              </a:ext>
            </a:extLst>
          </p:cNvPr>
          <p:cNvSpPr/>
          <p:nvPr userDrawn="1"/>
        </p:nvSpPr>
        <p:spPr>
          <a:xfrm>
            <a:off x="0" y="6149625"/>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pic>
        <p:nvPicPr>
          <p:cNvPr id="15" name="Image 14">
            <a:extLst>
              <a:ext uri="{FF2B5EF4-FFF2-40B4-BE49-F238E27FC236}">
                <a16:creationId xmlns:a16="http://schemas.microsoft.com/office/drawing/2014/main" id="{3D44C142-E42D-8740-873E-F7A42D8508AE}"/>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6" name="Image 15">
            <a:extLst>
              <a:ext uri="{FF2B5EF4-FFF2-40B4-BE49-F238E27FC236}">
                <a16:creationId xmlns:a16="http://schemas.microsoft.com/office/drawing/2014/main" id="{C4BEB749-6A69-5641-AB61-A2510C78F534}"/>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5" name="Connecteur droit 24">
            <a:extLst>
              <a:ext uri="{FF2B5EF4-FFF2-40B4-BE49-F238E27FC236}">
                <a16:creationId xmlns:a16="http://schemas.microsoft.com/office/drawing/2014/main" id="{1E0301E0-6631-4D47-8F87-119AB5F50146}"/>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74918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24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Titre-Partie-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4" name="Image 3">
            <a:extLst>
              <a:ext uri="{FF2B5EF4-FFF2-40B4-BE49-F238E27FC236}">
                <a16:creationId xmlns:a16="http://schemas.microsoft.com/office/drawing/2014/main" id="{92F6A9C7-B8F5-D146-ABA4-3AABBEC7138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25" name="Image 24">
            <a:extLst>
              <a:ext uri="{FF2B5EF4-FFF2-40B4-BE49-F238E27FC236}">
                <a16:creationId xmlns:a16="http://schemas.microsoft.com/office/drawing/2014/main" id="{D8B3D987-0342-FE4F-8A60-0DEA59E81C50}"/>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26" name="Image 25">
            <a:extLst>
              <a:ext uri="{FF2B5EF4-FFF2-40B4-BE49-F238E27FC236}">
                <a16:creationId xmlns:a16="http://schemas.microsoft.com/office/drawing/2014/main" id="{191AE84A-54E9-7C43-AF22-72F5D4B8D8BB}"/>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8" name="Connecteur droit 27">
            <a:extLst>
              <a:ext uri="{FF2B5EF4-FFF2-40B4-BE49-F238E27FC236}">
                <a16:creationId xmlns:a16="http://schemas.microsoft.com/office/drawing/2014/main" id="{9FC16EB2-0B2F-4F43-A345-FF8E95FAE1AD}"/>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68626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3-Titre-Partie-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C96B0800-365B-BB45-BD25-5BA1CF5A36FF}"/>
              </a:ext>
            </a:extLst>
          </p:cNvPr>
          <p:cNvSpPr/>
          <p:nvPr userDrawn="1"/>
        </p:nvSpPr>
        <p:spPr>
          <a:xfrm>
            <a:off x="-5928" y="612105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7" name="Image 16">
            <a:extLst>
              <a:ext uri="{FF2B5EF4-FFF2-40B4-BE49-F238E27FC236}">
                <a16:creationId xmlns:a16="http://schemas.microsoft.com/office/drawing/2014/main" id="{717797F3-E9FE-EA48-9D61-9BDC1CDC2862}"/>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9A7F0026-FC02-8C4E-B320-B992DF68D0BE}"/>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4EF07F27-ED0D-9B42-97E9-921F6A95C784}"/>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062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Titre-Partie-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5" name="Rectangle 14">
            <a:extLst>
              <a:ext uri="{FF2B5EF4-FFF2-40B4-BE49-F238E27FC236}">
                <a16:creationId xmlns:a16="http://schemas.microsoft.com/office/drawing/2014/main" id="{47DB4CFC-736E-894A-85BB-B3FDCAB815A3}"/>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pic>
        <p:nvPicPr>
          <p:cNvPr id="7" name="Image 6">
            <a:extLst>
              <a:ext uri="{FF2B5EF4-FFF2-40B4-BE49-F238E27FC236}">
                <a16:creationId xmlns:a16="http://schemas.microsoft.com/office/drawing/2014/main" id="{3956C2E6-6B33-E343-BD32-08B36282ECB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cxnSp>
        <p:nvCxnSpPr>
          <p:cNvPr id="4" name="Connecteur droit 3">
            <a:extLst>
              <a:ext uri="{FF2B5EF4-FFF2-40B4-BE49-F238E27FC236}">
                <a16:creationId xmlns:a16="http://schemas.microsoft.com/office/drawing/2014/main" id="{8267E75F-6BC1-3E4D-8095-3C1AD6CAD23E}"/>
              </a:ext>
            </a:extLst>
          </p:cNvPr>
          <p:cNvCxnSpPr/>
          <p:nvPr userDrawn="1"/>
        </p:nvCxnSpPr>
        <p:spPr>
          <a:xfrm>
            <a:off x="-2400" y="609329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5187C888-E98B-7149-B9D3-A1A14D13261B}"/>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6CA0660F-1378-6640-847E-D84E26C99C25}"/>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B660F2A0-82B4-AF4B-B19F-B7181A01A1BD}"/>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11673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Titre-Partie-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5" name="Image 4">
            <a:extLst>
              <a:ext uri="{FF2B5EF4-FFF2-40B4-BE49-F238E27FC236}">
                <a16:creationId xmlns:a16="http://schemas.microsoft.com/office/drawing/2014/main" id="{08015764-9948-E946-89BC-010D39C30A0C}"/>
              </a:ext>
            </a:extLst>
          </p:cNvPr>
          <p:cNvPicPr>
            <a:picLocks noChangeAspect="1"/>
          </p:cNvPicPr>
          <p:nvPr userDrawn="1"/>
        </p:nvPicPr>
        <p:blipFill>
          <a:blip r:embed="rId2">
            <a:alphaModFix amt="40000"/>
          </a:blip>
          <a:stretch>
            <a:fillRect/>
          </a:stretch>
        </p:blipFill>
        <p:spPr>
          <a:xfrm>
            <a:off x="12551" y="36909"/>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74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cxnSp>
        <p:nvCxnSpPr>
          <p:cNvPr id="4" name="Connecteur droit 3">
            <a:extLst>
              <a:ext uri="{FF2B5EF4-FFF2-40B4-BE49-F238E27FC236}">
                <a16:creationId xmlns:a16="http://schemas.microsoft.com/office/drawing/2014/main" id="{8267E75F-6BC1-3E4D-8095-3C1AD6CAD23E}"/>
              </a:ext>
            </a:extLst>
          </p:cNvPr>
          <p:cNvCxnSpPr/>
          <p:nvPr userDrawn="1"/>
        </p:nvCxnSpPr>
        <p:spPr>
          <a:xfrm>
            <a:off x="56338" y="573325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67B62278-4830-6447-A7A3-69A2ED3E35E8}"/>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0002F30C-B988-F94F-AF7D-FD970AD385D9}"/>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46E9E2F7-2212-EF4A-8533-02735406FDD5}"/>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86154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Page-Courante-A">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AC9702-416E-2543-A370-586EC281D254}"/>
              </a:ext>
            </a:extLst>
          </p:cNvPr>
          <p:cNvSpPr/>
          <p:nvPr userDrawn="1"/>
        </p:nvSpPr>
        <p:spPr>
          <a:xfrm>
            <a:off x="-5928" y="0"/>
            <a:ext cx="12197928" cy="6858000"/>
          </a:xfrm>
          <a:prstGeom prst="rect">
            <a:avLst/>
          </a:prstGeom>
          <a:solidFill>
            <a:srgbClr val="00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Rectangle 15">
            <a:extLst>
              <a:ext uri="{FF2B5EF4-FFF2-40B4-BE49-F238E27FC236}">
                <a16:creationId xmlns:a16="http://schemas.microsoft.com/office/drawing/2014/main" id="{143BED09-D377-AC42-8A67-4BC3D0797E9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8" name="Espace réservé du numéro de diapositive 2">
            <a:extLst>
              <a:ext uri="{FF2B5EF4-FFF2-40B4-BE49-F238E27FC236}">
                <a16:creationId xmlns:a16="http://schemas.microsoft.com/office/drawing/2014/main" id="{F006796E-EA54-7849-BEE3-446B097C78E5}"/>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6" name="Image 25">
            <a:extLst>
              <a:ext uri="{FF2B5EF4-FFF2-40B4-BE49-F238E27FC236}">
                <a16:creationId xmlns:a16="http://schemas.microsoft.com/office/drawing/2014/main" id="{41AA34A1-96E6-DC4F-AD82-41A512A893AE}"/>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DC71FA62-A529-B342-8429-13DACBE2C68A}"/>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73A442F8-D10F-684A-B772-20C4A2582461}"/>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4ED44F92-E863-B54D-A0EC-B6F3E744E34E}"/>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539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Page-Courante-B">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EFF89BE-AD85-C747-8FA4-6F305B3C5347}"/>
              </a:ext>
            </a:extLst>
          </p:cNvPr>
          <p:cNvSpPr/>
          <p:nvPr userDrawn="1"/>
        </p:nvSpPr>
        <p:spPr>
          <a:xfrm>
            <a:off x="-5928" y="0"/>
            <a:ext cx="12197928" cy="6858000"/>
          </a:xfrm>
          <a:prstGeom prst="rect">
            <a:avLst/>
          </a:prstGeom>
          <a:solidFill>
            <a:srgbClr val="1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9" name="Rectangle 28">
            <a:extLst>
              <a:ext uri="{FF2B5EF4-FFF2-40B4-BE49-F238E27FC236}">
                <a16:creationId xmlns:a16="http://schemas.microsoft.com/office/drawing/2014/main" id="{A3F0E451-21C1-8C4C-A0A5-9A506E5D6794}"/>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31" name="Espace réservé du numéro de diapositive 2">
            <a:extLst>
              <a:ext uri="{FF2B5EF4-FFF2-40B4-BE49-F238E27FC236}">
                <a16:creationId xmlns:a16="http://schemas.microsoft.com/office/drawing/2014/main" id="{1A59605C-5D2F-BF4D-98B4-4AB835E9F3C4}"/>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37" name="Image 36">
            <a:extLst>
              <a:ext uri="{FF2B5EF4-FFF2-40B4-BE49-F238E27FC236}">
                <a16:creationId xmlns:a16="http://schemas.microsoft.com/office/drawing/2014/main" id="{D718C39C-7F00-2645-8EAF-8AC9B93DB047}"/>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2950DDEE-34F9-BE48-9AAF-B97440F622C7}"/>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C5E84F9F-6CF1-1246-9C55-B9F9595B300D}"/>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6" name="Connecteur droit 15">
            <a:extLst>
              <a:ext uri="{FF2B5EF4-FFF2-40B4-BE49-F238E27FC236}">
                <a16:creationId xmlns:a16="http://schemas.microsoft.com/office/drawing/2014/main" id="{A18C61C6-690B-EF4F-9245-2B5AFB1FFC4B}"/>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593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Page-Courante-C">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1BB428C-8C41-A04F-A5DE-8FC80CC67B44}"/>
              </a:ext>
            </a:extLst>
          </p:cNvPr>
          <p:cNvSpPr/>
          <p:nvPr userDrawn="1"/>
        </p:nvSpPr>
        <p:spPr>
          <a:xfrm>
            <a:off x="-5928" y="0"/>
            <a:ext cx="12197928" cy="6858000"/>
          </a:xfrm>
          <a:prstGeom prst="rect">
            <a:avLst/>
          </a:prstGeom>
          <a:solidFill>
            <a:srgbClr val="1C3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Rectangle 15">
            <a:extLst>
              <a:ext uri="{FF2B5EF4-FFF2-40B4-BE49-F238E27FC236}">
                <a16:creationId xmlns:a16="http://schemas.microsoft.com/office/drawing/2014/main" id="{C797EBC0-C697-284F-BC4E-21B7770FDD8A}"/>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8" name="Espace réservé du numéro de diapositive 2">
            <a:extLst>
              <a:ext uri="{FF2B5EF4-FFF2-40B4-BE49-F238E27FC236}">
                <a16:creationId xmlns:a16="http://schemas.microsoft.com/office/drawing/2014/main" id="{DEA543C2-D2A9-6C4D-B24B-D07273AE767A}"/>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6" name="Image 25">
            <a:extLst>
              <a:ext uri="{FF2B5EF4-FFF2-40B4-BE49-F238E27FC236}">
                <a16:creationId xmlns:a16="http://schemas.microsoft.com/office/drawing/2014/main" id="{6C861434-27A1-FD4A-8197-D49522D0B2ED}"/>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696CF852-0676-B642-894D-162576CC65A1}"/>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D251FA9F-EBEE-2D46-9AA3-8F70E71D33AE}"/>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5D319853-6CDA-BE41-9B0F-804574133B41}"/>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9493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Page-Courante-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7E3429-9540-214A-B4D7-3CB30306C49C}"/>
              </a:ext>
            </a:extLst>
          </p:cNvPr>
          <p:cNvSpPr/>
          <p:nvPr userDrawn="1"/>
        </p:nvSpPr>
        <p:spPr>
          <a:xfrm>
            <a:off x="-5928" y="0"/>
            <a:ext cx="12197928" cy="6858000"/>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2868A9A8-7CA6-334B-8611-3418A280FC6E}"/>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22" name="Espace réservé du numéro de diapositive 2">
            <a:extLst>
              <a:ext uri="{FF2B5EF4-FFF2-40B4-BE49-F238E27FC236}">
                <a16:creationId xmlns:a16="http://schemas.microsoft.com/office/drawing/2014/main" id="{3F81C380-2DF2-BA48-9354-6181F2F359C2}"/>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31" name="Image 30">
            <a:extLst>
              <a:ext uri="{FF2B5EF4-FFF2-40B4-BE49-F238E27FC236}">
                <a16:creationId xmlns:a16="http://schemas.microsoft.com/office/drawing/2014/main" id="{53369EB6-97A9-1042-B2FB-73D1B1F97204}"/>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5" name="Image 14">
            <a:extLst>
              <a:ext uri="{FF2B5EF4-FFF2-40B4-BE49-F238E27FC236}">
                <a16:creationId xmlns:a16="http://schemas.microsoft.com/office/drawing/2014/main" id="{AA07B8F5-8DCF-F740-874F-4FBAE3D1A38B}"/>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6" name="Image 15">
            <a:extLst>
              <a:ext uri="{FF2B5EF4-FFF2-40B4-BE49-F238E27FC236}">
                <a16:creationId xmlns:a16="http://schemas.microsoft.com/office/drawing/2014/main" id="{8C3D2FFC-FEAA-744D-861F-6F941E01F703}"/>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8" name="Connecteur droit 17">
            <a:extLst>
              <a:ext uri="{FF2B5EF4-FFF2-40B4-BE49-F238E27FC236}">
                <a16:creationId xmlns:a16="http://schemas.microsoft.com/office/drawing/2014/main" id="{E200E708-B99D-3840-B6A8-13C999B30675}"/>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9395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Page-Courante-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0DF4BC-B436-3043-B084-F89D5A8A1BF1}"/>
              </a:ext>
            </a:extLst>
          </p:cNvPr>
          <p:cNvSpPr/>
          <p:nvPr userDrawn="1"/>
        </p:nvSpPr>
        <p:spPr>
          <a:xfrm>
            <a:off x="-5928" y="0"/>
            <a:ext cx="12197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Rectangle 15">
            <a:extLst>
              <a:ext uri="{FF2B5EF4-FFF2-40B4-BE49-F238E27FC236}">
                <a16:creationId xmlns:a16="http://schemas.microsoft.com/office/drawing/2014/main" id="{119DF5BA-CA0D-8149-BCF1-BE006F445192}"/>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8" name="Espace réservé du numéro de diapositive 2">
            <a:extLst>
              <a:ext uri="{FF2B5EF4-FFF2-40B4-BE49-F238E27FC236}">
                <a16:creationId xmlns:a16="http://schemas.microsoft.com/office/drawing/2014/main" id="{E7BE83E5-B1FA-CF48-A053-93C1B36292EB}"/>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6" name="Image 25">
            <a:extLst>
              <a:ext uri="{FF2B5EF4-FFF2-40B4-BE49-F238E27FC236}">
                <a16:creationId xmlns:a16="http://schemas.microsoft.com/office/drawing/2014/main" id="{0C806915-14E2-D845-9AB3-BC961B1C47C9}"/>
              </a:ext>
            </a:extLst>
          </p:cNvPr>
          <p:cNvPicPr>
            <a:picLocks noChangeAspect="1"/>
          </p:cNvPicPr>
          <p:nvPr userDrawn="1"/>
        </p:nvPicPr>
        <p:blipFill>
          <a:blip r:embed="rId2"/>
          <a:stretch>
            <a:fillRect/>
          </a:stretch>
        </p:blipFill>
        <p:spPr>
          <a:xfrm>
            <a:off x="9726613" y="-36909"/>
            <a:ext cx="2159000" cy="901700"/>
          </a:xfrm>
          <a:prstGeom prst="rect">
            <a:avLst/>
          </a:prstGeom>
        </p:spPr>
      </p:pic>
      <p:cxnSp>
        <p:nvCxnSpPr>
          <p:cNvPr id="32" name="Connecteur droit 31">
            <a:extLst>
              <a:ext uri="{FF2B5EF4-FFF2-40B4-BE49-F238E27FC236}">
                <a16:creationId xmlns:a16="http://schemas.microsoft.com/office/drawing/2014/main" id="{4A3F39EC-75E1-AA43-858B-D5042FC98131}"/>
              </a:ext>
            </a:extLst>
          </p:cNvPr>
          <p:cNvCxnSpPr/>
          <p:nvPr userDrawn="1"/>
        </p:nvCxnSpPr>
        <p:spPr>
          <a:xfrm>
            <a:off x="-2400" y="609329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7C817DDE-E984-0545-A13C-A22537695AC4}"/>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9" name="Image 18">
            <a:extLst>
              <a:ext uri="{FF2B5EF4-FFF2-40B4-BE49-F238E27FC236}">
                <a16:creationId xmlns:a16="http://schemas.microsoft.com/office/drawing/2014/main" id="{12C4EC20-DA01-714E-82A2-999EC5E1021B}"/>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D5B29ADF-D9FE-7E43-A10F-A05BB478B368}"/>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74262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a:lvl1pPr>
          </a:lstStyle>
          <a:p>
            <a:r>
              <a:rPr lang="fr-FR" dirty="0"/>
              <a:t>Titre de la slide</a:t>
            </a:r>
          </a:p>
        </p:txBody>
      </p:sp>
      <p:sp>
        <p:nvSpPr>
          <p:cNvPr id="4" name="Espace réservé du contenu 3"/>
          <p:cNvSpPr>
            <a:spLocks noGrp="1"/>
          </p:cNvSpPr>
          <p:nvPr>
            <p:ph sz="quarter" idx="18"/>
          </p:nvPr>
        </p:nvSpPr>
        <p:spPr>
          <a:xfrm>
            <a:off x="621600" y="1414800"/>
            <a:ext cx="10948800" cy="4536000"/>
          </a:xfrm>
        </p:spPr>
        <p:txBody>
          <a:bodyPr>
            <a:noAutofit/>
          </a:bodyPr>
          <a:lstStyle>
            <a:lvl1pPr marL="0" indent="0">
              <a:buSzPct val="140000"/>
              <a:buFont typeface="Wingdings" panose="05000000000000000000" pitchFamily="2" charset="2"/>
              <a:buNone/>
              <a:defRPr sz="2400"/>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aseline="0">
                <a:solidFill>
                  <a:schemeClr val="tx2"/>
                </a:solidFill>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sz="1600">
                <a:solidFill>
                  <a:srgbClr val="575757"/>
                </a:solidFill>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sz="1400">
                <a:solidFill>
                  <a:srgbClr val="575757"/>
                </a:solidFill>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sz="1400">
                <a:solidFill>
                  <a:srgbClr val="575757"/>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400" b="0" i="0" u="none" strike="noStrike" kern="1200" cap="none" spc="0" normalizeH="0" baseline="0" noProof="0" dirty="0">
              <a:ln>
                <a:noFill/>
              </a:ln>
              <a:solidFill>
                <a:srgbClr val="575757"/>
              </a:solidFill>
              <a:effectLst/>
              <a:uLnTx/>
              <a:uFillTx/>
              <a:latin typeface="+mn-lt"/>
              <a:ea typeface="+mn-ea"/>
              <a:cs typeface="+mn-cs"/>
            </a:endParaRPr>
          </a:p>
        </p:txBody>
      </p:sp>
      <p:sp>
        <p:nvSpPr>
          <p:cNvPr id="5" name="Espace réservé du pied de page 4"/>
          <p:cNvSpPr>
            <a:spLocks noGrp="1"/>
          </p:cNvSpPr>
          <p:nvPr>
            <p:ph type="ftr" sz="quarter" idx="19"/>
          </p:nvPr>
        </p:nvSpPr>
        <p:spPr/>
        <p:txBody>
          <a:bodyPr/>
          <a:lstStyle/>
          <a:p>
            <a:endParaRPr lang="fr-FR" sz="900" i="1" dirty="0">
              <a:latin typeface="Arial"/>
              <a:ea typeface="+mn-ea"/>
            </a:endParaRPr>
          </a:p>
        </p:txBody>
      </p:sp>
    </p:spTree>
    <p:extLst>
      <p:ext uri="{BB962C8B-B14F-4D97-AF65-F5344CB8AC3E}">
        <p14:creationId xmlns:p14="http://schemas.microsoft.com/office/powerpoint/2010/main" val="14106226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BAB15C7-70C5-B548-891F-883EF1D283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A61BB16-5BC8-314C-9AD5-8BBC07F17B40}"/>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6" name="Espace réservé du texte 1">
            <a:extLst>
              <a:ext uri="{FF2B5EF4-FFF2-40B4-BE49-F238E27FC236}">
                <a16:creationId xmlns:a16="http://schemas.microsoft.com/office/drawing/2014/main" id="{47162F87-1A35-3040-84B2-06785C8A0949}"/>
              </a:ext>
            </a:extLst>
          </p:cNvPr>
          <p:cNvSpPr txBox="1">
            <a:spLocks/>
          </p:cNvSpPr>
          <p:nvPr userDrawn="1"/>
        </p:nvSpPr>
        <p:spPr>
          <a:xfrm>
            <a:off x="2351584" y="2420888"/>
            <a:ext cx="7344816" cy="30665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26290"/>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26290"/>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26290"/>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26290"/>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26290"/>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fr-FR" sz="4400" b="1" i="0" dirty="0">
                <a:solidFill>
                  <a:schemeClr val="bg1"/>
                </a:solidFill>
                <a:latin typeface="Arial Black" panose="020B0604020202020204" pitchFamily="34" charset="0"/>
                <a:cs typeface="Arial Black" panose="020B0604020202020204" pitchFamily="34" charset="0"/>
              </a:rPr>
              <a:t>Mettre en œuvre l’INS</a:t>
            </a:r>
          </a:p>
          <a:p>
            <a:pPr marL="0" indent="0" algn="l">
              <a:buNone/>
            </a:pPr>
            <a:endParaRPr lang="fr-FR" sz="3500" b="0" i="0" dirty="0">
              <a:solidFill>
                <a:schemeClr val="bg1"/>
              </a:solidFill>
              <a:latin typeface="Arial" panose="020B0604020202020204" pitchFamily="34" charset="0"/>
              <a:cs typeface="Arial" panose="020B0604020202020204" pitchFamily="34" charset="0"/>
            </a:endParaRPr>
          </a:p>
          <a:p>
            <a:pPr marL="0" indent="0" algn="l">
              <a:lnSpc>
                <a:spcPct val="100000"/>
              </a:lnSpc>
              <a:spcBef>
                <a:spcPts val="0"/>
              </a:spcBef>
              <a:buNone/>
            </a:pPr>
            <a:r>
              <a:rPr lang="fr-FR" sz="2300" b="0" i="0" dirty="0">
                <a:solidFill>
                  <a:srgbClr val="00A1CE"/>
                </a:solidFill>
                <a:latin typeface="Arial" panose="020B0604020202020204" pitchFamily="34" charset="0"/>
                <a:cs typeface="Arial" panose="020B0604020202020204" pitchFamily="34" charset="0"/>
              </a:rPr>
              <a:t>Guide d’accompagnement </a:t>
            </a:r>
          </a:p>
          <a:p>
            <a:pPr marL="0" indent="0" algn="l">
              <a:lnSpc>
                <a:spcPct val="100000"/>
              </a:lnSpc>
              <a:spcBef>
                <a:spcPts val="0"/>
              </a:spcBef>
              <a:buNone/>
            </a:pPr>
            <a:r>
              <a:rPr lang="fr-FR" sz="2300" b="0" i="0" dirty="0">
                <a:solidFill>
                  <a:srgbClr val="00A1CE"/>
                </a:solidFill>
                <a:latin typeface="Arial" panose="020B0604020202020204" pitchFamily="34" charset="0"/>
                <a:cs typeface="Arial" panose="020B0604020202020204" pitchFamily="34" charset="0"/>
              </a:rPr>
              <a:t>à la</a:t>
            </a:r>
            <a:r>
              <a:rPr lang="fr-FR" sz="2300" b="0" i="0" baseline="0" dirty="0">
                <a:solidFill>
                  <a:srgbClr val="00A1CE"/>
                </a:solidFill>
                <a:latin typeface="Arial" panose="020B0604020202020204" pitchFamily="34" charset="0"/>
                <a:cs typeface="Arial" panose="020B0604020202020204" pitchFamily="34" charset="0"/>
              </a:rPr>
              <a:t> mise en œuvre de l’INS</a:t>
            </a:r>
            <a:endParaRPr lang="fr-FR" sz="2300" b="0" i="0" dirty="0">
              <a:solidFill>
                <a:srgbClr val="00A1CE"/>
              </a:solidFill>
              <a:latin typeface="Arial" panose="020B0604020202020204" pitchFamily="34" charset="0"/>
              <a:cs typeface="Arial" panose="020B0604020202020204" pitchFamily="34" charset="0"/>
            </a:endParaRPr>
          </a:p>
          <a:p>
            <a:pPr marL="0" indent="0" algn="l">
              <a:buNone/>
            </a:pPr>
            <a:r>
              <a:rPr lang="fr-FR" sz="1600" b="0" i="0" dirty="0">
                <a:solidFill>
                  <a:schemeClr val="bg1"/>
                </a:solidFill>
                <a:latin typeface="Arial" panose="020B0604020202020204" pitchFamily="34" charset="0"/>
                <a:cs typeface="Arial" panose="020B0604020202020204" pitchFamily="34" charset="0"/>
              </a:rPr>
              <a:t>Mise à jour juillet 2020</a:t>
            </a:r>
          </a:p>
          <a:p>
            <a:pPr marL="0" indent="0" algn="l">
              <a:buNone/>
            </a:pPr>
            <a:endParaRPr lang="fr-FR" sz="1800" b="0" i="0" dirty="0">
              <a:solidFill>
                <a:schemeClr val="bg1"/>
              </a:solidFill>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0EB49FFE-AA8B-9742-B2CE-87BC829605D5}"/>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3" name="Image 12">
            <a:extLst>
              <a:ext uri="{FF2B5EF4-FFF2-40B4-BE49-F238E27FC236}">
                <a16:creationId xmlns:a16="http://schemas.microsoft.com/office/drawing/2014/main" id="{172C5262-743D-FE4E-82B8-48B78DF2C4AC}"/>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9" name="Connecteur droit 18">
            <a:extLst>
              <a:ext uri="{FF2B5EF4-FFF2-40B4-BE49-F238E27FC236}">
                <a16:creationId xmlns:a16="http://schemas.microsoft.com/office/drawing/2014/main" id="{624A6FC4-CFC4-954D-A639-6E4ED20D5D68}"/>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409796"/>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C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BAB15C7-70C5-B548-891F-883EF1D283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A61BB16-5BC8-314C-9AD5-8BBC07F17B40}"/>
              </a:ext>
            </a:extLst>
          </p:cNvPr>
          <p:cNvSpPr/>
          <p:nvPr userDrawn="1"/>
        </p:nvSpPr>
        <p:spPr>
          <a:xfrm>
            <a:off x="0" y="6102000"/>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pic>
        <p:nvPicPr>
          <p:cNvPr id="15" name="Image 14">
            <a:extLst>
              <a:ext uri="{FF2B5EF4-FFF2-40B4-BE49-F238E27FC236}">
                <a16:creationId xmlns:a16="http://schemas.microsoft.com/office/drawing/2014/main" id="{3D44C142-E42D-8740-873E-F7A42D8508AE}"/>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6" name="Image 15">
            <a:extLst>
              <a:ext uri="{FF2B5EF4-FFF2-40B4-BE49-F238E27FC236}">
                <a16:creationId xmlns:a16="http://schemas.microsoft.com/office/drawing/2014/main" id="{C4BEB749-6A69-5641-AB61-A2510C78F534}"/>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5" name="Connecteur droit 24">
            <a:extLst>
              <a:ext uri="{FF2B5EF4-FFF2-40B4-BE49-F238E27FC236}">
                <a16:creationId xmlns:a16="http://schemas.microsoft.com/office/drawing/2014/main" id="{1E0301E0-6631-4D47-8F87-119AB5F50146}"/>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AD355E1-CAF1-A040-AB3C-007734880F9A}"/>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3" name="Rectangle 22">
            <a:extLst>
              <a:ext uri="{FF2B5EF4-FFF2-40B4-BE49-F238E27FC236}">
                <a16:creationId xmlns:a16="http://schemas.microsoft.com/office/drawing/2014/main" id="{FF4E097B-4F7B-EA41-83CE-3DD128A1BE84}"/>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4" name="Rectangle 23">
            <a:extLst>
              <a:ext uri="{FF2B5EF4-FFF2-40B4-BE49-F238E27FC236}">
                <a16:creationId xmlns:a16="http://schemas.microsoft.com/office/drawing/2014/main" id="{F338675B-2079-104E-A63C-0B686B152989}"/>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38899697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24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Couver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BAB15C7-70C5-B548-891F-883EF1D283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A61BB16-5BC8-314C-9AD5-8BBC07F17B40}"/>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6" name="Espace réservé du texte 1">
            <a:extLst>
              <a:ext uri="{FF2B5EF4-FFF2-40B4-BE49-F238E27FC236}">
                <a16:creationId xmlns:a16="http://schemas.microsoft.com/office/drawing/2014/main" id="{47162F87-1A35-3040-84B2-06785C8A0949}"/>
              </a:ext>
            </a:extLst>
          </p:cNvPr>
          <p:cNvSpPr txBox="1">
            <a:spLocks/>
          </p:cNvSpPr>
          <p:nvPr userDrawn="1"/>
        </p:nvSpPr>
        <p:spPr>
          <a:xfrm>
            <a:off x="2351584" y="2420888"/>
            <a:ext cx="7344816" cy="30665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26290"/>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26290"/>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26290"/>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26290"/>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26290"/>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fr-FR" sz="4400" b="1" i="0" dirty="0">
                <a:solidFill>
                  <a:schemeClr val="bg1"/>
                </a:solidFill>
                <a:latin typeface="Arial Black" panose="020B0604020202020204" pitchFamily="34" charset="0"/>
                <a:cs typeface="Arial Black" panose="020B0604020202020204" pitchFamily="34" charset="0"/>
              </a:rPr>
              <a:t>Mettre en œuvre l’INS</a:t>
            </a:r>
          </a:p>
          <a:p>
            <a:pPr marL="0" indent="0" algn="l">
              <a:buNone/>
            </a:pPr>
            <a:endParaRPr lang="fr-FR" sz="3500" b="0" i="0" dirty="0">
              <a:solidFill>
                <a:schemeClr val="bg1"/>
              </a:solidFill>
              <a:latin typeface="Arial" panose="020B0604020202020204" pitchFamily="34" charset="0"/>
              <a:cs typeface="Arial" panose="020B0604020202020204" pitchFamily="34" charset="0"/>
            </a:endParaRPr>
          </a:p>
          <a:p>
            <a:pPr marL="0" indent="0" algn="l">
              <a:lnSpc>
                <a:spcPct val="100000"/>
              </a:lnSpc>
              <a:spcBef>
                <a:spcPts val="0"/>
              </a:spcBef>
              <a:buNone/>
            </a:pPr>
            <a:r>
              <a:rPr lang="fr-FR" sz="2300" b="0" i="0" dirty="0">
                <a:solidFill>
                  <a:srgbClr val="00A1CE"/>
                </a:solidFill>
                <a:latin typeface="Arial" panose="020B0604020202020204" pitchFamily="34" charset="0"/>
                <a:cs typeface="Arial" panose="020B0604020202020204" pitchFamily="34" charset="0"/>
              </a:rPr>
              <a:t>Guide d’accompagnement </a:t>
            </a:r>
          </a:p>
          <a:p>
            <a:pPr marL="0" indent="0" algn="l">
              <a:lnSpc>
                <a:spcPct val="100000"/>
              </a:lnSpc>
              <a:spcBef>
                <a:spcPts val="0"/>
              </a:spcBef>
              <a:buNone/>
            </a:pPr>
            <a:r>
              <a:rPr lang="fr-FR" sz="2300" b="0" i="0" dirty="0">
                <a:solidFill>
                  <a:srgbClr val="00A1CE"/>
                </a:solidFill>
                <a:latin typeface="Arial" panose="020B0604020202020204" pitchFamily="34" charset="0"/>
                <a:cs typeface="Arial" panose="020B0604020202020204" pitchFamily="34" charset="0"/>
              </a:rPr>
              <a:t>à la</a:t>
            </a:r>
            <a:r>
              <a:rPr lang="fr-FR" sz="2300" b="0" i="0" baseline="0" dirty="0">
                <a:solidFill>
                  <a:srgbClr val="00A1CE"/>
                </a:solidFill>
                <a:latin typeface="Arial" panose="020B0604020202020204" pitchFamily="34" charset="0"/>
                <a:cs typeface="Arial" panose="020B0604020202020204" pitchFamily="34" charset="0"/>
              </a:rPr>
              <a:t> mise en œuvre de l’INS</a:t>
            </a:r>
            <a:endParaRPr lang="fr-FR" sz="2300" b="0" i="0" dirty="0">
              <a:solidFill>
                <a:srgbClr val="00A1CE"/>
              </a:solidFill>
              <a:latin typeface="Arial" panose="020B0604020202020204" pitchFamily="34" charset="0"/>
              <a:cs typeface="Arial" panose="020B0604020202020204" pitchFamily="34" charset="0"/>
            </a:endParaRPr>
          </a:p>
          <a:p>
            <a:pPr marL="0" indent="0" algn="l">
              <a:buNone/>
            </a:pPr>
            <a:r>
              <a:rPr lang="fr-FR" sz="1600" b="0" i="0" dirty="0">
                <a:solidFill>
                  <a:schemeClr val="bg1"/>
                </a:solidFill>
                <a:latin typeface="Arial" panose="020B0604020202020204" pitchFamily="34" charset="0"/>
                <a:cs typeface="Arial" panose="020B0604020202020204" pitchFamily="34" charset="0"/>
              </a:rPr>
              <a:t>Mise à jour juillet 2020</a:t>
            </a:r>
          </a:p>
          <a:p>
            <a:pPr marL="0" indent="0" algn="l">
              <a:buNone/>
            </a:pPr>
            <a:endParaRPr lang="fr-FR" sz="1800" b="0" i="0" dirty="0">
              <a:solidFill>
                <a:schemeClr val="bg1"/>
              </a:solidFill>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0EB49FFE-AA8B-9742-B2CE-87BC829605D5}"/>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3" name="Image 12">
            <a:extLst>
              <a:ext uri="{FF2B5EF4-FFF2-40B4-BE49-F238E27FC236}">
                <a16:creationId xmlns:a16="http://schemas.microsoft.com/office/drawing/2014/main" id="{172C5262-743D-FE4E-82B8-48B78DF2C4AC}"/>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9" name="Connecteur droit 18">
            <a:extLst>
              <a:ext uri="{FF2B5EF4-FFF2-40B4-BE49-F238E27FC236}">
                <a16:creationId xmlns:a16="http://schemas.microsoft.com/office/drawing/2014/main" id="{624A6FC4-CFC4-954D-A639-6E4ED20D5D68}"/>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EE8DC76-3033-CD44-AC25-5A8C3E11EBC7}"/>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4" name="Rectangle 23">
            <a:extLst>
              <a:ext uri="{FF2B5EF4-FFF2-40B4-BE49-F238E27FC236}">
                <a16:creationId xmlns:a16="http://schemas.microsoft.com/office/drawing/2014/main" id="{24825872-95A4-804B-9F2F-4B255E19A3E8}"/>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6" name="Rectangle 25">
            <a:extLst>
              <a:ext uri="{FF2B5EF4-FFF2-40B4-BE49-F238E27FC236}">
                <a16:creationId xmlns:a16="http://schemas.microsoft.com/office/drawing/2014/main" id="{64CD49C3-B928-BF42-B525-1E7E1FE39E7A}"/>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2638901246"/>
      </p:ext>
    </p:extLst>
  </p:cSld>
  <p:clrMapOvr>
    <a:masterClrMapping/>
  </p:clrMapOvr>
  <p:transition>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Sommaire">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BDABDF-6883-BF43-908C-88A5F7A4AA3B}"/>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4" name="Espace réservé du pied de page 1">
            <a:extLst>
              <a:ext uri="{FF2B5EF4-FFF2-40B4-BE49-F238E27FC236}">
                <a16:creationId xmlns:a16="http://schemas.microsoft.com/office/drawing/2014/main" id="{EF10F792-C25F-F044-9A2E-37B6222F7FF9}"/>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5" name="Espace réservé du numéro de diapositive 2">
            <a:extLst>
              <a:ext uri="{FF2B5EF4-FFF2-40B4-BE49-F238E27FC236}">
                <a16:creationId xmlns:a16="http://schemas.microsoft.com/office/drawing/2014/main" id="{5FBAFE5C-F0A2-3A44-B4C3-F05B4FC05816}"/>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1" name="Image 20">
            <a:extLst>
              <a:ext uri="{FF2B5EF4-FFF2-40B4-BE49-F238E27FC236}">
                <a16:creationId xmlns:a16="http://schemas.microsoft.com/office/drawing/2014/main" id="{22EC5CDE-92DC-7C4D-BD77-AEF7652A8BFA}"/>
              </a:ext>
            </a:extLst>
          </p:cNvPr>
          <p:cNvPicPr>
            <a:picLocks noChangeAspect="1"/>
          </p:cNvPicPr>
          <p:nvPr userDrawn="1"/>
        </p:nvPicPr>
        <p:blipFill>
          <a:blip r:embed="rId2"/>
          <a:stretch>
            <a:fillRect/>
          </a:stretch>
        </p:blipFill>
        <p:spPr>
          <a:xfrm>
            <a:off x="9726613" y="-36909"/>
            <a:ext cx="2159000" cy="901700"/>
          </a:xfrm>
          <a:prstGeom prst="rect">
            <a:avLst/>
          </a:prstGeom>
        </p:spPr>
      </p:pic>
      <p:cxnSp>
        <p:nvCxnSpPr>
          <p:cNvPr id="22" name="Connecteur droit 21">
            <a:extLst>
              <a:ext uri="{FF2B5EF4-FFF2-40B4-BE49-F238E27FC236}">
                <a16:creationId xmlns:a16="http://schemas.microsoft.com/office/drawing/2014/main" id="{35519976-2F1F-794D-B1B6-DBBA1A8C8E0B}"/>
              </a:ext>
            </a:extLst>
          </p:cNvPr>
          <p:cNvCxnSpPr/>
          <p:nvPr userDrawn="1"/>
        </p:nvCxnSpPr>
        <p:spPr>
          <a:xfrm>
            <a:off x="-2400" y="609329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94FF3BA-EE0A-F54D-BF96-9A2BF9FF47AC}"/>
              </a:ext>
            </a:extLst>
          </p:cNvPr>
          <p:cNvPicPr>
            <a:picLocks noChangeAspect="1"/>
          </p:cNvPicPr>
          <p:nvPr userDrawn="1"/>
        </p:nvPicPr>
        <p:blipFill>
          <a:blip r:embed="rId3">
            <a:alphaModFix amt="20000"/>
          </a:blip>
          <a:stretch>
            <a:fillRect/>
          </a:stretch>
        </p:blipFill>
        <p:spPr>
          <a:xfrm>
            <a:off x="0" y="0"/>
            <a:ext cx="12192000" cy="6858000"/>
          </a:xfrm>
          <a:prstGeom prst="rect">
            <a:avLst/>
          </a:prstGeom>
        </p:spPr>
      </p:pic>
      <p:pic>
        <p:nvPicPr>
          <p:cNvPr id="16" name="Image 15">
            <a:extLst>
              <a:ext uri="{FF2B5EF4-FFF2-40B4-BE49-F238E27FC236}">
                <a16:creationId xmlns:a16="http://schemas.microsoft.com/office/drawing/2014/main" id="{89DCBC5C-7B8A-074A-B9EB-E1AF1C5DDE26}"/>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7" name="Image 16">
            <a:extLst>
              <a:ext uri="{FF2B5EF4-FFF2-40B4-BE49-F238E27FC236}">
                <a16:creationId xmlns:a16="http://schemas.microsoft.com/office/drawing/2014/main" id="{F956638B-FD19-9345-9BFD-D0CB1EF53D4B}"/>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19" name="Connecteur droit 18">
            <a:extLst>
              <a:ext uri="{FF2B5EF4-FFF2-40B4-BE49-F238E27FC236}">
                <a16:creationId xmlns:a16="http://schemas.microsoft.com/office/drawing/2014/main" id="{9DCA52D3-E4A4-3C42-BC9F-436BC04A4E83}"/>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AB74C90-E034-CA4D-8022-EB13684BE850}"/>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1" name="Rectangle 30">
            <a:extLst>
              <a:ext uri="{FF2B5EF4-FFF2-40B4-BE49-F238E27FC236}">
                <a16:creationId xmlns:a16="http://schemas.microsoft.com/office/drawing/2014/main" id="{2D349AA0-B221-2345-8E26-759DFDD1BD81}"/>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0795DFB8-1960-A141-8EA7-337C30C99958}"/>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111921756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618">
          <p15:clr>
            <a:srgbClr val="FBAE40"/>
          </p15:clr>
        </p15:guide>
        <p15:guide id="2" orient="horz" pos="210">
          <p15:clr>
            <a:srgbClr val="FBAE40"/>
          </p15:clr>
        </p15:guide>
        <p15:guide id="3" pos="25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Titre-Partie-A">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1FC1E17-A21D-C24A-A7D4-42CDCD0DD3C1}"/>
              </a:ext>
            </a:extLst>
          </p:cNvPr>
          <p:cNvSpPr/>
          <p:nvPr userDrawn="1"/>
        </p:nvSpPr>
        <p:spPr>
          <a:xfrm>
            <a:off x="-5928" y="0"/>
            <a:ext cx="12197928" cy="6858000"/>
          </a:xfrm>
          <a:prstGeom prst="rect">
            <a:avLst/>
          </a:prstGeom>
          <a:solidFill>
            <a:srgbClr val="00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25" name="Image 24">
            <a:extLst>
              <a:ext uri="{FF2B5EF4-FFF2-40B4-BE49-F238E27FC236}">
                <a16:creationId xmlns:a16="http://schemas.microsoft.com/office/drawing/2014/main" id="{64642731-B5C4-B24D-A855-2CCE017451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0" name="Espace réservé du pied de page 1">
            <a:extLst>
              <a:ext uri="{FF2B5EF4-FFF2-40B4-BE49-F238E27FC236}">
                <a16:creationId xmlns:a16="http://schemas.microsoft.com/office/drawing/2014/main" id="{D20FE1B3-1E7A-EF45-9449-8F06D89A7C1A}"/>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14" name="Image 13">
            <a:extLst>
              <a:ext uri="{FF2B5EF4-FFF2-40B4-BE49-F238E27FC236}">
                <a16:creationId xmlns:a16="http://schemas.microsoft.com/office/drawing/2014/main" id="{4ED7DB0A-CE68-3C43-BBE0-3F27E7B1F2F4}"/>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5" name="Image 14">
            <a:extLst>
              <a:ext uri="{FF2B5EF4-FFF2-40B4-BE49-F238E27FC236}">
                <a16:creationId xmlns:a16="http://schemas.microsoft.com/office/drawing/2014/main" id="{76BBEEE8-D85A-024E-8EAC-8F0C7266A29B}"/>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17" name="Connecteur droit 16">
            <a:extLst>
              <a:ext uri="{FF2B5EF4-FFF2-40B4-BE49-F238E27FC236}">
                <a16:creationId xmlns:a16="http://schemas.microsoft.com/office/drawing/2014/main" id="{CE8878E6-8ED2-8144-B7BA-B72DA58AD557}"/>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43D895D-76C3-4746-B88A-725D94971BD4}"/>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1" name="Rectangle 20">
            <a:extLst>
              <a:ext uri="{FF2B5EF4-FFF2-40B4-BE49-F238E27FC236}">
                <a16:creationId xmlns:a16="http://schemas.microsoft.com/office/drawing/2014/main" id="{630B26DC-88A3-F146-BE15-669EB639AE1F}"/>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2" name="Rectangle 21">
            <a:extLst>
              <a:ext uri="{FF2B5EF4-FFF2-40B4-BE49-F238E27FC236}">
                <a16:creationId xmlns:a16="http://schemas.microsoft.com/office/drawing/2014/main" id="{5C45A554-C0C8-2245-B327-F15CBD3B97F0}"/>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343978914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3-Titre-Partie-A">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1FC1E17-A21D-C24A-A7D4-42CDCD0DD3C1}"/>
              </a:ext>
            </a:extLst>
          </p:cNvPr>
          <p:cNvSpPr/>
          <p:nvPr userDrawn="1"/>
        </p:nvSpPr>
        <p:spPr>
          <a:xfrm>
            <a:off x="-5928" y="0"/>
            <a:ext cx="12197928" cy="6858000"/>
          </a:xfrm>
          <a:prstGeom prst="rect">
            <a:avLst/>
          </a:prstGeom>
          <a:solidFill>
            <a:srgbClr val="00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9" name="Image 18">
            <a:extLst>
              <a:ext uri="{FF2B5EF4-FFF2-40B4-BE49-F238E27FC236}">
                <a16:creationId xmlns:a16="http://schemas.microsoft.com/office/drawing/2014/main" id="{5EE8E10F-235A-434A-8BD9-CB6FA45AEA45}"/>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20" name="Image 19">
            <a:extLst>
              <a:ext uri="{FF2B5EF4-FFF2-40B4-BE49-F238E27FC236}">
                <a16:creationId xmlns:a16="http://schemas.microsoft.com/office/drawing/2014/main" id="{6D129051-C328-664C-8840-D0650E1C10E4}"/>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2" name="Connecteur droit 21">
            <a:extLst>
              <a:ext uri="{FF2B5EF4-FFF2-40B4-BE49-F238E27FC236}">
                <a16:creationId xmlns:a16="http://schemas.microsoft.com/office/drawing/2014/main" id="{F520F1E2-4F9E-BA49-899B-BCF74FC0D3AB}"/>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5330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Titre-Partie-B">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8BD8DE-CB5E-E148-B4AE-17A892EDB347}"/>
              </a:ext>
            </a:extLst>
          </p:cNvPr>
          <p:cNvSpPr/>
          <p:nvPr userDrawn="1"/>
        </p:nvSpPr>
        <p:spPr>
          <a:xfrm>
            <a:off x="-5928" y="0"/>
            <a:ext cx="12197928" cy="6858000"/>
          </a:xfrm>
          <a:prstGeom prst="rect">
            <a:avLst/>
          </a:prstGeom>
          <a:solidFill>
            <a:srgbClr val="1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4" name="Image 3">
            <a:extLst>
              <a:ext uri="{FF2B5EF4-FFF2-40B4-BE49-F238E27FC236}">
                <a16:creationId xmlns:a16="http://schemas.microsoft.com/office/drawing/2014/main" id="{FBA3BEAA-6CFE-E14B-89AD-1C1FEA6E1D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14" name="Image 13">
            <a:extLst>
              <a:ext uri="{FF2B5EF4-FFF2-40B4-BE49-F238E27FC236}">
                <a16:creationId xmlns:a16="http://schemas.microsoft.com/office/drawing/2014/main" id="{4C5C823D-33AD-C44E-8B70-58B6638CF24E}"/>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7" name="Image 16">
            <a:extLst>
              <a:ext uri="{FF2B5EF4-FFF2-40B4-BE49-F238E27FC236}">
                <a16:creationId xmlns:a16="http://schemas.microsoft.com/office/drawing/2014/main" id="{4BD05E2E-8CB9-4D43-85C0-18646C139EC9}"/>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33B87ECB-FCA5-A74B-B713-534FFD84CA10}"/>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CB88957-2D67-4A4A-AA4C-1F1CDBFB4810}"/>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9" name="Rectangle 28">
            <a:extLst>
              <a:ext uri="{FF2B5EF4-FFF2-40B4-BE49-F238E27FC236}">
                <a16:creationId xmlns:a16="http://schemas.microsoft.com/office/drawing/2014/main" id="{A6384F6E-0C49-1E44-BEB8-D9C0A6FDEB44}"/>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0" name="Rectangle 29">
            <a:extLst>
              <a:ext uri="{FF2B5EF4-FFF2-40B4-BE49-F238E27FC236}">
                <a16:creationId xmlns:a16="http://schemas.microsoft.com/office/drawing/2014/main" id="{2E0E80C3-012C-7341-B35C-C6F0CC292A9C}"/>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17403637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3-Titre-Partie-B">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8BD8DE-CB5E-E148-B4AE-17A892EDB347}"/>
              </a:ext>
            </a:extLst>
          </p:cNvPr>
          <p:cNvSpPr/>
          <p:nvPr userDrawn="1"/>
        </p:nvSpPr>
        <p:spPr>
          <a:xfrm>
            <a:off x="-5928" y="0"/>
            <a:ext cx="12197928" cy="6858000"/>
          </a:xfrm>
          <a:prstGeom prst="rect">
            <a:avLst/>
          </a:prstGeom>
          <a:solidFill>
            <a:srgbClr val="1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0" name="Espace réservé du pied de page 1">
            <a:extLst>
              <a:ext uri="{FF2B5EF4-FFF2-40B4-BE49-F238E27FC236}">
                <a16:creationId xmlns:a16="http://schemas.microsoft.com/office/drawing/2014/main" id="{D20FE1B3-1E7A-EF45-9449-8F06D89A7C1A}"/>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3019D0F4-C346-EE48-9DE0-5A8E7AD03C2F}"/>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2FA7A218-F021-944E-8C28-31FEAE4DC485}"/>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8" name="Connecteur droit 17">
            <a:extLst>
              <a:ext uri="{FF2B5EF4-FFF2-40B4-BE49-F238E27FC236}">
                <a16:creationId xmlns:a16="http://schemas.microsoft.com/office/drawing/2014/main" id="{9D4C8BC8-430A-CD4A-8A20-1B3AF03CD33D}"/>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A868733-A1C9-914B-8931-9933844DFBBE}"/>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8" name="Rectangle 27">
            <a:extLst>
              <a:ext uri="{FF2B5EF4-FFF2-40B4-BE49-F238E27FC236}">
                <a16:creationId xmlns:a16="http://schemas.microsoft.com/office/drawing/2014/main" id="{CDDB2E4C-94AD-6C4F-A5BA-467E781E1D19}"/>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9" name="Rectangle 28">
            <a:extLst>
              <a:ext uri="{FF2B5EF4-FFF2-40B4-BE49-F238E27FC236}">
                <a16:creationId xmlns:a16="http://schemas.microsoft.com/office/drawing/2014/main" id="{D5688A8E-E277-B749-BDA4-F762E11D1F77}"/>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32742505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Titre-Partie-C">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1C3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4" name="Image 3">
            <a:extLst>
              <a:ext uri="{FF2B5EF4-FFF2-40B4-BE49-F238E27FC236}">
                <a16:creationId xmlns:a16="http://schemas.microsoft.com/office/drawing/2014/main" id="{5C66AFC1-D858-344A-BD2A-2EAD8A1ECC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0" name="Espace réservé du pied de page 1">
            <a:extLst>
              <a:ext uri="{FF2B5EF4-FFF2-40B4-BE49-F238E27FC236}">
                <a16:creationId xmlns:a16="http://schemas.microsoft.com/office/drawing/2014/main" id="{D20FE1B3-1E7A-EF45-9449-8F06D89A7C1A}"/>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17" name="Image 16">
            <a:extLst>
              <a:ext uri="{FF2B5EF4-FFF2-40B4-BE49-F238E27FC236}">
                <a16:creationId xmlns:a16="http://schemas.microsoft.com/office/drawing/2014/main" id="{B8BC91CA-2323-FE47-ACC4-66BFF4F84627}"/>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717A61C1-1394-1B47-882C-CBF76329EA13}"/>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D9279647-8F05-7E4C-9475-695D281858F4}"/>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04AA9D5-41DF-1F4D-9323-2BB1D61B4778}"/>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8" name="Rectangle 27">
            <a:extLst>
              <a:ext uri="{FF2B5EF4-FFF2-40B4-BE49-F238E27FC236}">
                <a16:creationId xmlns:a16="http://schemas.microsoft.com/office/drawing/2014/main" id="{5F7207A3-7215-DA46-9FFC-D6F3ADE70168}"/>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9" name="Rectangle 28">
            <a:extLst>
              <a:ext uri="{FF2B5EF4-FFF2-40B4-BE49-F238E27FC236}">
                <a16:creationId xmlns:a16="http://schemas.microsoft.com/office/drawing/2014/main" id="{3296FFD3-3E5D-FC47-9885-003F3E537B8E}"/>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311065945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Titre-Partie-C">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1C3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0" name="Espace réservé du pied de page 1">
            <a:extLst>
              <a:ext uri="{FF2B5EF4-FFF2-40B4-BE49-F238E27FC236}">
                <a16:creationId xmlns:a16="http://schemas.microsoft.com/office/drawing/2014/main" id="{D20FE1B3-1E7A-EF45-9449-8F06D89A7C1A}"/>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77AABAC1-E2C9-FE40-9080-164429C3DBFF}"/>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7" name="Image 16">
            <a:extLst>
              <a:ext uri="{FF2B5EF4-FFF2-40B4-BE49-F238E27FC236}">
                <a16:creationId xmlns:a16="http://schemas.microsoft.com/office/drawing/2014/main" id="{DD28BF11-2988-E64F-851F-FEF14C278E7B}"/>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3B95B8EB-D316-7645-8640-4969C2DD0594}"/>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0269E27-23C5-1944-BFB0-37899C155418}"/>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7" name="Rectangle 26">
            <a:extLst>
              <a:ext uri="{FF2B5EF4-FFF2-40B4-BE49-F238E27FC236}">
                <a16:creationId xmlns:a16="http://schemas.microsoft.com/office/drawing/2014/main" id="{A10979B9-5FED-9842-BAF1-44EEBE72DCD2}"/>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8" name="Rectangle 27">
            <a:extLst>
              <a:ext uri="{FF2B5EF4-FFF2-40B4-BE49-F238E27FC236}">
                <a16:creationId xmlns:a16="http://schemas.microsoft.com/office/drawing/2014/main" id="{897535F0-7D33-8F40-A44B-E6E45E14B976}"/>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231269376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Titre-Partie-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4" name="Image 3">
            <a:extLst>
              <a:ext uri="{FF2B5EF4-FFF2-40B4-BE49-F238E27FC236}">
                <a16:creationId xmlns:a16="http://schemas.microsoft.com/office/drawing/2014/main" id="{92F6A9C7-B8F5-D146-ABA4-3AABBEC7138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0" name="Espace réservé du pied de page 1">
            <a:extLst>
              <a:ext uri="{FF2B5EF4-FFF2-40B4-BE49-F238E27FC236}">
                <a16:creationId xmlns:a16="http://schemas.microsoft.com/office/drawing/2014/main" id="{D20FE1B3-1E7A-EF45-9449-8F06D89A7C1A}"/>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25" name="Image 24">
            <a:extLst>
              <a:ext uri="{FF2B5EF4-FFF2-40B4-BE49-F238E27FC236}">
                <a16:creationId xmlns:a16="http://schemas.microsoft.com/office/drawing/2014/main" id="{D8B3D987-0342-FE4F-8A60-0DEA59E81C50}"/>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26" name="Image 25">
            <a:extLst>
              <a:ext uri="{FF2B5EF4-FFF2-40B4-BE49-F238E27FC236}">
                <a16:creationId xmlns:a16="http://schemas.microsoft.com/office/drawing/2014/main" id="{191AE84A-54E9-7C43-AF22-72F5D4B8D8BB}"/>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8" name="Connecteur droit 27">
            <a:extLst>
              <a:ext uri="{FF2B5EF4-FFF2-40B4-BE49-F238E27FC236}">
                <a16:creationId xmlns:a16="http://schemas.microsoft.com/office/drawing/2014/main" id="{9FC16EB2-0B2F-4F43-A345-FF8E95FAE1AD}"/>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86387C2-488E-E64D-895B-BCAA77DDF005}"/>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3" name="Rectangle 32">
            <a:extLst>
              <a:ext uri="{FF2B5EF4-FFF2-40B4-BE49-F238E27FC236}">
                <a16:creationId xmlns:a16="http://schemas.microsoft.com/office/drawing/2014/main" id="{4A959D2C-7499-904B-89F2-4A6DA45CD121}"/>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4" name="Rectangle 33">
            <a:extLst>
              <a:ext uri="{FF2B5EF4-FFF2-40B4-BE49-F238E27FC236}">
                <a16:creationId xmlns:a16="http://schemas.microsoft.com/office/drawing/2014/main" id="{FC305BC8-DD7E-4A4F-929E-330DD91E0B9B}"/>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10104465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Sommaire">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3BDABDF-6883-BF43-908C-88A5F7A4AA3B}"/>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5" name="Espace réservé du numéro de diapositive 2">
            <a:extLst>
              <a:ext uri="{FF2B5EF4-FFF2-40B4-BE49-F238E27FC236}">
                <a16:creationId xmlns:a16="http://schemas.microsoft.com/office/drawing/2014/main" id="{5FBAFE5C-F0A2-3A44-B4C3-F05B4FC05816}"/>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1" name="Image 20">
            <a:extLst>
              <a:ext uri="{FF2B5EF4-FFF2-40B4-BE49-F238E27FC236}">
                <a16:creationId xmlns:a16="http://schemas.microsoft.com/office/drawing/2014/main" id="{22EC5CDE-92DC-7C4D-BD77-AEF7652A8BFA}"/>
              </a:ext>
            </a:extLst>
          </p:cNvPr>
          <p:cNvPicPr>
            <a:picLocks noChangeAspect="1"/>
          </p:cNvPicPr>
          <p:nvPr userDrawn="1"/>
        </p:nvPicPr>
        <p:blipFill>
          <a:blip r:embed="rId2"/>
          <a:stretch>
            <a:fillRect/>
          </a:stretch>
        </p:blipFill>
        <p:spPr>
          <a:xfrm>
            <a:off x="9726613" y="-36909"/>
            <a:ext cx="2159000" cy="901700"/>
          </a:xfrm>
          <a:prstGeom prst="rect">
            <a:avLst/>
          </a:prstGeom>
        </p:spPr>
      </p:pic>
      <p:cxnSp>
        <p:nvCxnSpPr>
          <p:cNvPr id="22" name="Connecteur droit 21">
            <a:extLst>
              <a:ext uri="{FF2B5EF4-FFF2-40B4-BE49-F238E27FC236}">
                <a16:creationId xmlns:a16="http://schemas.microsoft.com/office/drawing/2014/main" id="{35519976-2F1F-794D-B1B6-DBBA1A8C8E0B}"/>
              </a:ext>
            </a:extLst>
          </p:cNvPr>
          <p:cNvCxnSpPr/>
          <p:nvPr userDrawn="1"/>
        </p:nvCxnSpPr>
        <p:spPr>
          <a:xfrm>
            <a:off x="-2400" y="609329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94FF3BA-EE0A-F54D-BF96-9A2BF9FF47AC}"/>
              </a:ext>
            </a:extLst>
          </p:cNvPr>
          <p:cNvPicPr>
            <a:picLocks noChangeAspect="1"/>
          </p:cNvPicPr>
          <p:nvPr userDrawn="1"/>
        </p:nvPicPr>
        <p:blipFill>
          <a:blip r:embed="rId3">
            <a:alphaModFix amt="20000"/>
          </a:blip>
          <a:stretch>
            <a:fillRect/>
          </a:stretch>
        </p:blipFill>
        <p:spPr>
          <a:xfrm>
            <a:off x="0" y="50044"/>
            <a:ext cx="12192000" cy="6043252"/>
          </a:xfrm>
          <a:prstGeom prst="rect">
            <a:avLst/>
          </a:prstGeom>
        </p:spPr>
      </p:pic>
      <p:pic>
        <p:nvPicPr>
          <p:cNvPr id="16" name="Image 15">
            <a:extLst>
              <a:ext uri="{FF2B5EF4-FFF2-40B4-BE49-F238E27FC236}">
                <a16:creationId xmlns:a16="http://schemas.microsoft.com/office/drawing/2014/main" id="{89DCBC5C-7B8A-074A-B9EB-E1AF1C5DDE26}"/>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7" name="Image 16">
            <a:extLst>
              <a:ext uri="{FF2B5EF4-FFF2-40B4-BE49-F238E27FC236}">
                <a16:creationId xmlns:a16="http://schemas.microsoft.com/office/drawing/2014/main" id="{F956638B-FD19-9345-9BFD-D0CB1EF53D4B}"/>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19" name="Connecteur droit 18">
            <a:extLst>
              <a:ext uri="{FF2B5EF4-FFF2-40B4-BE49-F238E27FC236}">
                <a16:creationId xmlns:a16="http://schemas.microsoft.com/office/drawing/2014/main" id="{9DCA52D3-E4A4-3C42-BC9F-436BC04A4E83}"/>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4063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618" userDrawn="1">
          <p15:clr>
            <a:srgbClr val="FBAE40"/>
          </p15:clr>
        </p15:guide>
        <p15:guide id="2" orient="horz" pos="210" userDrawn="1">
          <p15:clr>
            <a:srgbClr val="FBAE40"/>
          </p15:clr>
        </p15:guide>
        <p15:guide id="3" pos="25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3-Titre-Partie-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0" name="Espace réservé du pied de page 1">
            <a:extLst>
              <a:ext uri="{FF2B5EF4-FFF2-40B4-BE49-F238E27FC236}">
                <a16:creationId xmlns:a16="http://schemas.microsoft.com/office/drawing/2014/main" id="{D20FE1B3-1E7A-EF45-9449-8F06D89A7C1A}"/>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7" name="Image 16">
            <a:extLst>
              <a:ext uri="{FF2B5EF4-FFF2-40B4-BE49-F238E27FC236}">
                <a16:creationId xmlns:a16="http://schemas.microsoft.com/office/drawing/2014/main" id="{717797F3-E9FE-EA48-9D61-9BDC1CDC2862}"/>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9A7F0026-FC02-8C4E-B320-B992DF68D0BE}"/>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4EF07F27-ED0D-9B42-97E9-921F6A95C784}"/>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A8442B2B-A44E-BB4D-BEF0-FFB770BCAF32}"/>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6" name="Rectangle 25">
            <a:extLst>
              <a:ext uri="{FF2B5EF4-FFF2-40B4-BE49-F238E27FC236}">
                <a16:creationId xmlns:a16="http://schemas.microsoft.com/office/drawing/2014/main" id="{465B1930-E041-4F43-A4E4-9F7DB9D0E361}"/>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7" name="Rectangle 26">
            <a:extLst>
              <a:ext uri="{FF2B5EF4-FFF2-40B4-BE49-F238E27FC236}">
                <a16:creationId xmlns:a16="http://schemas.microsoft.com/office/drawing/2014/main" id="{480A4A2E-40D1-F34B-AA88-430009C71FB7}"/>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55888766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Titre-Partie-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5" name="Rectangle 14">
            <a:extLst>
              <a:ext uri="{FF2B5EF4-FFF2-40B4-BE49-F238E27FC236}">
                <a16:creationId xmlns:a16="http://schemas.microsoft.com/office/drawing/2014/main" id="{47DB4CFC-736E-894A-85BB-B3FDCAB815A3}"/>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pic>
        <p:nvPicPr>
          <p:cNvPr id="7" name="Image 6">
            <a:extLst>
              <a:ext uri="{FF2B5EF4-FFF2-40B4-BE49-F238E27FC236}">
                <a16:creationId xmlns:a16="http://schemas.microsoft.com/office/drawing/2014/main" id="{3956C2E6-6B33-E343-BD32-08B36282ECB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0" name="Espace réservé du pied de page 1">
            <a:extLst>
              <a:ext uri="{FF2B5EF4-FFF2-40B4-BE49-F238E27FC236}">
                <a16:creationId xmlns:a16="http://schemas.microsoft.com/office/drawing/2014/main" id="{D20FE1B3-1E7A-EF45-9449-8F06D89A7C1A}"/>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cxnSp>
        <p:nvCxnSpPr>
          <p:cNvPr id="4" name="Connecteur droit 3">
            <a:extLst>
              <a:ext uri="{FF2B5EF4-FFF2-40B4-BE49-F238E27FC236}">
                <a16:creationId xmlns:a16="http://schemas.microsoft.com/office/drawing/2014/main" id="{8267E75F-6BC1-3E4D-8095-3C1AD6CAD23E}"/>
              </a:ext>
            </a:extLst>
          </p:cNvPr>
          <p:cNvCxnSpPr/>
          <p:nvPr userDrawn="1"/>
        </p:nvCxnSpPr>
        <p:spPr>
          <a:xfrm>
            <a:off x="-2400" y="609329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5187C888-E98B-7149-B9D3-A1A14D13261B}"/>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6CA0660F-1378-6640-847E-D84E26C99C25}"/>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B660F2A0-82B4-AF4B-B19F-B7181A01A1BD}"/>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B73651A-508F-6A4A-A5EC-E57267F3811C}"/>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8" name="Rectangle 27">
            <a:extLst>
              <a:ext uri="{FF2B5EF4-FFF2-40B4-BE49-F238E27FC236}">
                <a16:creationId xmlns:a16="http://schemas.microsoft.com/office/drawing/2014/main" id="{9CD6817A-66E6-EA44-BB9C-CDCCB2354174}"/>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9" name="Rectangle 28">
            <a:extLst>
              <a:ext uri="{FF2B5EF4-FFF2-40B4-BE49-F238E27FC236}">
                <a16:creationId xmlns:a16="http://schemas.microsoft.com/office/drawing/2014/main" id="{36FED58D-3DCC-F04F-9EB3-9643D135238A}"/>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321208731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Titre-Partie-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5" name="Image 4">
            <a:extLst>
              <a:ext uri="{FF2B5EF4-FFF2-40B4-BE49-F238E27FC236}">
                <a16:creationId xmlns:a16="http://schemas.microsoft.com/office/drawing/2014/main" id="{08015764-9948-E946-89BC-010D39C30A0C}"/>
              </a:ext>
            </a:extLst>
          </p:cNvPr>
          <p:cNvPicPr>
            <a:picLocks noChangeAspect="1"/>
          </p:cNvPicPr>
          <p:nvPr userDrawn="1"/>
        </p:nvPicPr>
        <p:blipFill>
          <a:blip r:embed="rId2">
            <a:alphaModFix amt="40000"/>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0" name="Espace réservé du pied de page 1">
            <a:extLst>
              <a:ext uri="{FF2B5EF4-FFF2-40B4-BE49-F238E27FC236}">
                <a16:creationId xmlns:a16="http://schemas.microsoft.com/office/drawing/2014/main" id="{D20FE1B3-1E7A-EF45-9449-8F06D89A7C1A}"/>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cxnSp>
        <p:nvCxnSpPr>
          <p:cNvPr id="4" name="Connecteur droit 3">
            <a:extLst>
              <a:ext uri="{FF2B5EF4-FFF2-40B4-BE49-F238E27FC236}">
                <a16:creationId xmlns:a16="http://schemas.microsoft.com/office/drawing/2014/main" id="{8267E75F-6BC1-3E4D-8095-3C1AD6CAD23E}"/>
              </a:ext>
            </a:extLst>
          </p:cNvPr>
          <p:cNvCxnSpPr/>
          <p:nvPr userDrawn="1"/>
        </p:nvCxnSpPr>
        <p:spPr>
          <a:xfrm>
            <a:off x="-2400" y="609329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67B62278-4830-6447-A7A3-69A2ED3E35E8}"/>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0002F30C-B988-F94F-AF7D-FD970AD385D9}"/>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46E9E2F7-2212-EF4A-8533-02735406FDD5}"/>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D946466-6F68-9545-8074-8AFDA5D94048}"/>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8" name="Rectangle 27">
            <a:extLst>
              <a:ext uri="{FF2B5EF4-FFF2-40B4-BE49-F238E27FC236}">
                <a16:creationId xmlns:a16="http://schemas.microsoft.com/office/drawing/2014/main" id="{4A905F21-4BAD-A042-8AD4-C2373C6CF274}"/>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9" name="Rectangle 28">
            <a:extLst>
              <a:ext uri="{FF2B5EF4-FFF2-40B4-BE49-F238E27FC236}">
                <a16:creationId xmlns:a16="http://schemas.microsoft.com/office/drawing/2014/main" id="{22E47D6D-ED12-7D45-A0BA-C88B1D26A0B9}"/>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41369831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Page-Courante-A">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AC9702-416E-2543-A370-586EC281D254}"/>
              </a:ext>
            </a:extLst>
          </p:cNvPr>
          <p:cNvSpPr/>
          <p:nvPr userDrawn="1"/>
        </p:nvSpPr>
        <p:spPr>
          <a:xfrm>
            <a:off x="-5928" y="0"/>
            <a:ext cx="12197928" cy="6858000"/>
          </a:xfrm>
          <a:prstGeom prst="rect">
            <a:avLst/>
          </a:prstGeom>
          <a:solidFill>
            <a:srgbClr val="00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Rectangle 15">
            <a:extLst>
              <a:ext uri="{FF2B5EF4-FFF2-40B4-BE49-F238E27FC236}">
                <a16:creationId xmlns:a16="http://schemas.microsoft.com/office/drawing/2014/main" id="{143BED09-D377-AC42-8A67-4BC3D0797E9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7" name="Espace réservé du pied de page 1">
            <a:extLst>
              <a:ext uri="{FF2B5EF4-FFF2-40B4-BE49-F238E27FC236}">
                <a16:creationId xmlns:a16="http://schemas.microsoft.com/office/drawing/2014/main" id="{571A603F-9B17-8942-9717-3C373AAFA57D}"/>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8" name="Espace réservé du numéro de diapositive 2">
            <a:extLst>
              <a:ext uri="{FF2B5EF4-FFF2-40B4-BE49-F238E27FC236}">
                <a16:creationId xmlns:a16="http://schemas.microsoft.com/office/drawing/2014/main" id="{F006796E-EA54-7849-BEE3-446B097C78E5}"/>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6" name="Image 25">
            <a:extLst>
              <a:ext uri="{FF2B5EF4-FFF2-40B4-BE49-F238E27FC236}">
                <a16:creationId xmlns:a16="http://schemas.microsoft.com/office/drawing/2014/main" id="{41AA34A1-96E6-DC4F-AD82-41A512A893AE}"/>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DC71FA62-A529-B342-8429-13DACBE2C68A}"/>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73A442F8-D10F-684A-B772-20C4A2582461}"/>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4ED44F92-E863-B54D-A0EC-B6F3E744E34E}"/>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769A04A-6EA2-A449-A18B-56AC409CDFC4}"/>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4" name="Rectangle 23">
            <a:extLst>
              <a:ext uri="{FF2B5EF4-FFF2-40B4-BE49-F238E27FC236}">
                <a16:creationId xmlns:a16="http://schemas.microsoft.com/office/drawing/2014/main" id="{FC811E31-90A5-B74C-85F6-F4D8341005ED}"/>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5" name="Rectangle 24">
            <a:extLst>
              <a:ext uri="{FF2B5EF4-FFF2-40B4-BE49-F238E27FC236}">
                <a16:creationId xmlns:a16="http://schemas.microsoft.com/office/drawing/2014/main" id="{6433EBF6-8178-E74E-8C36-729B83594599}"/>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681120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Page-Courante-B">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EFF89BE-AD85-C747-8FA4-6F305B3C5347}"/>
              </a:ext>
            </a:extLst>
          </p:cNvPr>
          <p:cNvSpPr/>
          <p:nvPr userDrawn="1"/>
        </p:nvSpPr>
        <p:spPr>
          <a:xfrm>
            <a:off x="-5928" y="0"/>
            <a:ext cx="12197928" cy="6858000"/>
          </a:xfrm>
          <a:prstGeom prst="rect">
            <a:avLst/>
          </a:prstGeom>
          <a:solidFill>
            <a:srgbClr val="1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9" name="Rectangle 28">
            <a:extLst>
              <a:ext uri="{FF2B5EF4-FFF2-40B4-BE49-F238E27FC236}">
                <a16:creationId xmlns:a16="http://schemas.microsoft.com/office/drawing/2014/main" id="{A3F0E451-21C1-8C4C-A0A5-9A506E5D6794}"/>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30" name="Espace réservé du pied de page 1">
            <a:extLst>
              <a:ext uri="{FF2B5EF4-FFF2-40B4-BE49-F238E27FC236}">
                <a16:creationId xmlns:a16="http://schemas.microsoft.com/office/drawing/2014/main" id="{F6E83A4A-7D7B-0D4C-9869-FBB6C305936C}"/>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31" name="Espace réservé du numéro de diapositive 2">
            <a:extLst>
              <a:ext uri="{FF2B5EF4-FFF2-40B4-BE49-F238E27FC236}">
                <a16:creationId xmlns:a16="http://schemas.microsoft.com/office/drawing/2014/main" id="{1A59605C-5D2F-BF4D-98B4-4AB835E9F3C4}"/>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37" name="Image 36">
            <a:extLst>
              <a:ext uri="{FF2B5EF4-FFF2-40B4-BE49-F238E27FC236}">
                <a16:creationId xmlns:a16="http://schemas.microsoft.com/office/drawing/2014/main" id="{D718C39C-7F00-2645-8EAF-8AC9B93DB047}"/>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2950DDEE-34F9-BE48-9AAF-B97440F622C7}"/>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C5E84F9F-6CF1-1246-9C55-B9F9595B300D}"/>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6" name="Connecteur droit 15">
            <a:extLst>
              <a:ext uri="{FF2B5EF4-FFF2-40B4-BE49-F238E27FC236}">
                <a16:creationId xmlns:a16="http://schemas.microsoft.com/office/drawing/2014/main" id="{A18C61C6-690B-EF4F-9245-2B5AFB1FFC4B}"/>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D8E1034-B605-1245-A5BB-DE2ED8A315A4}"/>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0" name="Rectangle 19">
            <a:extLst>
              <a:ext uri="{FF2B5EF4-FFF2-40B4-BE49-F238E27FC236}">
                <a16:creationId xmlns:a16="http://schemas.microsoft.com/office/drawing/2014/main" id="{3411C84B-A635-704D-BE09-A2F6EF0A7786}"/>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1" name="Rectangle 20">
            <a:extLst>
              <a:ext uri="{FF2B5EF4-FFF2-40B4-BE49-F238E27FC236}">
                <a16:creationId xmlns:a16="http://schemas.microsoft.com/office/drawing/2014/main" id="{D31ED82E-6384-B347-B400-934180D63B81}"/>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35966784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Page-Courante-C">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1BB428C-8C41-A04F-A5DE-8FC80CC67B44}"/>
              </a:ext>
            </a:extLst>
          </p:cNvPr>
          <p:cNvSpPr/>
          <p:nvPr userDrawn="1"/>
        </p:nvSpPr>
        <p:spPr>
          <a:xfrm>
            <a:off x="-5928" y="0"/>
            <a:ext cx="12197928" cy="6858000"/>
          </a:xfrm>
          <a:prstGeom prst="rect">
            <a:avLst/>
          </a:prstGeom>
          <a:solidFill>
            <a:srgbClr val="1C3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Rectangle 15">
            <a:extLst>
              <a:ext uri="{FF2B5EF4-FFF2-40B4-BE49-F238E27FC236}">
                <a16:creationId xmlns:a16="http://schemas.microsoft.com/office/drawing/2014/main" id="{C797EBC0-C697-284F-BC4E-21B7770FDD8A}"/>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7" name="Espace réservé du pied de page 1">
            <a:extLst>
              <a:ext uri="{FF2B5EF4-FFF2-40B4-BE49-F238E27FC236}">
                <a16:creationId xmlns:a16="http://schemas.microsoft.com/office/drawing/2014/main" id="{7AB4A7B1-B235-EB41-95AB-8034D29B22B3}"/>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8" name="Espace réservé du numéro de diapositive 2">
            <a:extLst>
              <a:ext uri="{FF2B5EF4-FFF2-40B4-BE49-F238E27FC236}">
                <a16:creationId xmlns:a16="http://schemas.microsoft.com/office/drawing/2014/main" id="{DEA543C2-D2A9-6C4D-B24B-D07273AE767A}"/>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6" name="Image 25">
            <a:extLst>
              <a:ext uri="{FF2B5EF4-FFF2-40B4-BE49-F238E27FC236}">
                <a16:creationId xmlns:a16="http://schemas.microsoft.com/office/drawing/2014/main" id="{6C861434-27A1-FD4A-8197-D49522D0B2ED}"/>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696CF852-0676-B642-894D-162576CC65A1}"/>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D251FA9F-EBEE-2D46-9AA3-8F70E71D33AE}"/>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5D319853-6CDA-BE41-9B0F-804574133B41}"/>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D300C61-FEEB-D140-A333-78E0BB2E7E7E}"/>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4" name="Rectangle 23">
            <a:extLst>
              <a:ext uri="{FF2B5EF4-FFF2-40B4-BE49-F238E27FC236}">
                <a16:creationId xmlns:a16="http://schemas.microsoft.com/office/drawing/2014/main" id="{B0E0BE4D-4F6A-9C49-8D7B-21499C049888}"/>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5" name="Rectangle 24">
            <a:extLst>
              <a:ext uri="{FF2B5EF4-FFF2-40B4-BE49-F238E27FC236}">
                <a16:creationId xmlns:a16="http://schemas.microsoft.com/office/drawing/2014/main" id="{CF173827-A1F3-A640-8176-03640E098DAE}"/>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22339794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Page-Courante-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7E3429-9540-214A-B4D7-3CB30306C49C}"/>
              </a:ext>
            </a:extLst>
          </p:cNvPr>
          <p:cNvSpPr/>
          <p:nvPr userDrawn="1"/>
        </p:nvSpPr>
        <p:spPr>
          <a:xfrm>
            <a:off x="-5928" y="0"/>
            <a:ext cx="12197928" cy="6858000"/>
          </a:xfrm>
          <a:prstGeom prst="rect">
            <a:avLst/>
          </a:prstGeom>
          <a:solidFill>
            <a:srgbClr val="EA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3" name="Rectangle 12">
            <a:extLst>
              <a:ext uri="{FF2B5EF4-FFF2-40B4-BE49-F238E27FC236}">
                <a16:creationId xmlns:a16="http://schemas.microsoft.com/office/drawing/2014/main" id="{2868A9A8-7CA6-334B-8611-3418A280FC6E}"/>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4" name="Espace réservé du pied de page 1">
            <a:extLst>
              <a:ext uri="{FF2B5EF4-FFF2-40B4-BE49-F238E27FC236}">
                <a16:creationId xmlns:a16="http://schemas.microsoft.com/office/drawing/2014/main" id="{2DD70C27-F714-E344-A0F3-F816ECAB8DFE}"/>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22" name="Espace réservé du numéro de diapositive 2">
            <a:extLst>
              <a:ext uri="{FF2B5EF4-FFF2-40B4-BE49-F238E27FC236}">
                <a16:creationId xmlns:a16="http://schemas.microsoft.com/office/drawing/2014/main" id="{3F81C380-2DF2-BA48-9354-6181F2F359C2}"/>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31" name="Image 30">
            <a:extLst>
              <a:ext uri="{FF2B5EF4-FFF2-40B4-BE49-F238E27FC236}">
                <a16:creationId xmlns:a16="http://schemas.microsoft.com/office/drawing/2014/main" id="{53369EB6-97A9-1042-B2FB-73D1B1F97204}"/>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5" name="Image 14">
            <a:extLst>
              <a:ext uri="{FF2B5EF4-FFF2-40B4-BE49-F238E27FC236}">
                <a16:creationId xmlns:a16="http://schemas.microsoft.com/office/drawing/2014/main" id="{AA07B8F5-8DCF-F740-874F-4FBAE3D1A38B}"/>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6" name="Image 15">
            <a:extLst>
              <a:ext uri="{FF2B5EF4-FFF2-40B4-BE49-F238E27FC236}">
                <a16:creationId xmlns:a16="http://schemas.microsoft.com/office/drawing/2014/main" id="{8C3D2FFC-FEAA-744D-861F-6F941E01F703}"/>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8" name="Connecteur droit 17">
            <a:extLst>
              <a:ext uri="{FF2B5EF4-FFF2-40B4-BE49-F238E27FC236}">
                <a16:creationId xmlns:a16="http://schemas.microsoft.com/office/drawing/2014/main" id="{E200E708-B99D-3840-B6A8-13C999B30675}"/>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0FF51A7-B993-0246-914C-B1BA24F6371B}"/>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3" name="Rectangle 22">
            <a:extLst>
              <a:ext uri="{FF2B5EF4-FFF2-40B4-BE49-F238E27FC236}">
                <a16:creationId xmlns:a16="http://schemas.microsoft.com/office/drawing/2014/main" id="{19057C4D-200C-E045-AF4E-D89CE47A384A}"/>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4" name="Rectangle 23">
            <a:extLst>
              <a:ext uri="{FF2B5EF4-FFF2-40B4-BE49-F238E27FC236}">
                <a16:creationId xmlns:a16="http://schemas.microsoft.com/office/drawing/2014/main" id="{ACC22C9F-1A96-FA4B-A590-BD4441A7DFD7}"/>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38126785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Page-Courante-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90DF4BC-B436-3043-B084-F89D5A8A1BF1}"/>
              </a:ext>
            </a:extLst>
          </p:cNvPr>
          <p:cNvSpPr/>
          <p:nvPr userDrawn="1"/>
        </p:nvSpPr>
        <p:spPr>
          <a:xfrm>
            <a:off x="-5928" y="0"/>
            <a:ext cx="121979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6" name="Rectangle 15">
            <a:extLst>
              <a:ext uri="{FF2B5EF4-FFF2-40B4-BE49-F238E27FC236}">
                <a16:creationId xmlns:a16="http://schemas.microsoft.com/office/drawing/2014/main" id="{119DF5BA-CA0D-8149-BCF1-BE006F445192}"/>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7" name="Espace réservé du pied de page 1">
            <a:extLst>
              <a:ext uri="{FF2B5EF4-FFF2-40B4-BE49-F238E27FC236}">
                <a16:creationId xmlns:a16="http://schemas.microsoft.com/office/drawing/2014/main" id="{42FD99B6-EB82-E04F-8703-6D604E005959}"/>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18" name="Espace réservé du numéro de diapositive 2">
            <a:extLst>
              <a:ext uri="{FF2B5EF4-FFF2-40B4-BE49-F238E27FC236}">
                <a16:creationId xmlns:a16="http://schemas.microsoft.com/office/drawing/2014/main" id="{E7BE83E5-B1FA-CF48-A053-93C1B36292EB}"/>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6" name="Image 25">
            <a:extLst>
              <a:ext uri="{FF2B5EF4-FFF2-40B4-BE49-F238E27FC236}">
                <a16:creationId xmlns:a16="http://schemas.microsoft.com/office/drawing/2014/main" id="{0C806915-14E2-D845-9AB3-BC961B1C47C9}"/>
              </a:ext>
            </a:extLst>
          </p:cNvPr>
          <p:cNvPicPr>
            <a:picLocks noChangeAspect="1"/>
          </p:cNvPicPr>
          <p:nvPr userDrawn="1"/>
        </p:nvPicPr>
        <p:blipFill>
          <a:blip r:embed="rId2"/>
          <a:stretch>
            <a:fillRect/>
          </a:stretch>
        </p:blipFill>
        <p:spPr>
          <a:xfrm>
            <a:off x="9726613" y="-36909"/>
            <a:ext cx="2159000" cy="901700"/>
          </a:xfrm>
          <a:prstGeom prst="rect">
            <a:avLst/>
          </a:prstGeom>
        </p:spPr>
      </p:pic>
      <p:cxnSp>
        <p:nvCxnSpPr>
          <p:cNvPr id="32" name="Connecteur droit 31">
            <a:extLst>
              <a:ext uri="{FF2B5EF4-FFF2-40B4-BE49-F238E27FC236}">
                <a16:creationId xmlns:a16="http://schemas.microsoft.com/office/drawing/2014/main" id="{4A3F39EC-75E1-AA43-858B-D5042FC98131}"/>
              </a:ext>
            </a:extLst>
          </p:cNvPr>
          <p:cNvCxnSpPr/>
          <p:nvPr userDrawn="1"/>
        </p:nvCxnSpPr>
        <p:spPr>
          <a:xfrm>
            <a:off x="-2400" y="6093296"/>
            <a:ext cx="121968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7C817DDE-E984-0545-A13C-A22537695AC4}"/>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9" name="Image 18">
            <a:extLst>
              <a:ext uri="{FF2B5EF4-FFF2-40B4-BE49-F238E27FC236}">
                <a16:creationId xmlns:a16="http://schemas.microsoft.com/office/drawing/2014/main" id="{12C4EC20-DA01-714E-82A2-999EC5E1021B}"/>
              </a:ext>
            </a:extLst>
          </p:cNvPr>
          <p:cNvPicPr>
            <a:picLocks noChangeAspect="1"/>
          </p:cNvPicPr>
          <p:nvPr userDrawn="1"/>
        </p:nvPicPr>
        <p:blipFill>
          <a:blip r:embed="rId4"/>
          <a:stretch>
            <a:fillRect/>
          </a:stretch>
        </p:blipFill>
        <p:spPr>
          <a:xfrm>
            <a:off x="281352" y="6174000"/>
            <a:ext cx="753744" cy="586690"/>
          </a:xfrm>
          <a:prstGeom prst="rect">
            <a:avLst/>
          </a:prstGeom>
        </p:spPr>
      </p:pic>
      <p:sp>
        <p:nvSpPr>
          <p:cNvPr id="20" name="Rectangle 19">
            <a:extLst>
              <a:ext uri="{FF2B5EF4-FFF2-40B4-BE49-F238E27FC236}">
                <a16:creationId xmlns:a16="http://schemas.microsoft.com/office/drawing/2014/main" id="{0682B75D-3A04-B04A-AEDA-09C4416DEA44}"/>
              </a:ext>
            </a:extLst>
          </p:cNvPr>
          <p:cNvSpPr/>
          <p:nvPr userDrawn="1"/>
        </p:nvSpPr>
        <p:spPr>
          <a:xfrm>
            <a:off x="199154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cxnSp>
        <p:nvCxnSpPr>
          <p:cNvPr id="21" name="Connecteur droit 20">
            <a:extLst>
              <a:ext uri="{FF2B5EF4-FFF2-40B4-BE49-F238E27FC236}">
                <a16:creationId xmlns:a16="http://schemas.microsoft.com/office/drawing/2014/main" id="{D5B29ADF-D9FE-7E43-A10F-A05BB478B368}"/>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8EE57C3-0E58-8649-A482-9C571773F8D9}"/>
              </a:ext>
            </a:extLst>
          </p:cNvPr>
          <p:cNvSpPr/>
          <p:nvPr userDrawn="1"/>
        </p:nvSpPr>
        <p:spPr>
          <a:xfrm>
            <a:off x="2580129"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3" name="Rectangle 22">
            <a:extLst>
              <a:ext uri="{FF2B5EF4-FFF2-40B4-BE49-F238E27FC236}">
                <a16:creationId xmlns:a16="http://schemas.microsoft.com/office/drawing/2014/main" id="{F1639BE1-A2B0-7246-99D8-89E3AC06BDB9}"/>
              </a:ext>
            </a:extLst>
          </p:cNvPr>
          <p:cNvSpPr/>
          <p:nvPr userDrawn="1"/>
        </p:nvSpPr>
        <p:spPr>
          <a:xfrm>
            <a:off x="3168714" y="6237287"/>
            <a:ext cx="469879" cy="469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41354522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Titre-Partie-A">
    <p:bg>
      <p:bgRef idx="1001">
        <a:schemeClr val="bg1"/>
      </p:bgRef>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1FC1E17-A21D-C24A-A7D4-42CDCD0DD3C1}"/>
              </a:ext>
            </a:extLst>
          </p:cNvPr>
          <p:cNvSpPr/>
          <p:nvPr userDrawn="1"/>
        </p:nvSpPr>
        <p:spPr>
          <a:xfrm>
            <a:off x="-5928" y="0"/>
            <a:ext cx="12197928" cy="6858000"/>
          </a:xfrm>
          <a:prstGeom prst="rect">
            <a:avLst/>
          </a:prstGeom>
          <a:solidFill>
            <a:srgbClr val="00A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25" name="Image 24">
            <a:extLst>
              <a:ext uri="{FF2B5EF4-FFF2-40B4-BE49-F238E27FC236}">
                <a16:creationId xmlns:a16="http://schemas.microsoft.com/office/drawing/2014/main" id="{64642731-B5C4-B24D-A855-2CCE017451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14" name="Image 13">
            <a:extLst>
              <a:ext uri="{FF2B5EF4-FFF2-40B4-BE49-F238E27FC236}">
                <a16:creationId xmlns:a16="http://schemas.microsoft.com/office/drawing/2014/main" id="{4ED7DB0A-CE68-3C43-BBE0-3F27E7B1F2F4}"/>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5" name="Image 14">
            <a:extLst>
              <a:ext uri="{FF2B5EF4-FFF2-40B4-BE49-F238E27FC236}">
                <a16:creationId xmlns:a16="http://schemas.microsoft.com/office/drawing/2014/main" id="{76BBEEE8-D85A-024E-8EAC-8F0C7266A29B}"/>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17" name="Connecteur droit 16">
            <a:extLst>
              <a:ext uri="{FF2B5EF4-FFF2-40B4-BE49-F238E27FC236}">
                <a16:creationId xmlns:a16="http://schemas.microsoft.com/office/drawing/2014/main" id="{CE8878E6-8ED2-8144-B7BA-B72DA58AD557}"/>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21374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userDrawn="1">
          <p15:clr>
            <a:srgbClr val="FBAE40"/>
          </p15:clr>
        </p15:guide>
        <p15:guide id="2" orient="horz" pos="3929" userDrawn="1">
          <p15:clr>
            <a:srgbClr val="FBAE40"/>
          </p15:clr>
        </p15:guide>
        <p15:guide id="3" pos="211" userDrawn="1">
          <p15:clr>
            <a:srgbClr val="FBAE40"/>
          </p15:clr>
        </p15:guide>
        <p15:guide id="4" pos="7469" userDrawn="1">
          <p15:clr>
            <a:srgbClr val="FBAE40"/>
          </p15:clr>
        </p15:guide>
        <p15:guide id="5" orient="horz" pos="75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3-Titre-Partie-A">
    <p:bg>
      <p:bgRef idx="1001">
        <a:schemeClr val="bg1"/>
      </p:bgRef>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9" name="Image 18">
            <a:extLst>
              <a:ext uri="{FF2B5EF4-FFF2-40B4-BE49-F238E27FC236}">
                <a16:creationId xmlns:a16="http://schemas.microsoft.com/office/drawing/2014/main" id="{5EE8E10F-235A-434A-8BD9-CB6FA45AEA45}"/>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20" name="Image 19">
            <a:extLst>
              <a:ext uri="{FF2B5EF4-FFF2-40B4-BE49-F238E27FC236}">
                <a16:creationId xmlns:a16="http://schemas.microsoft.com/office/drawing/2014/main" id="{6D129051-C328-664C-8840-D0650E1C10E4}"/>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2" name="Connecteur droit 21">
            <a:extLst>
              <a:ext uri="{FF2B5EF4-FFF2-40B4-BE49-F238E27FC236}">
                <a16:creationId xmlns:a16="http://schemas.microsoft.com/office/drawing/2014/main" id="{F520F1E2-4F9E-BA49-899B-BCF74FC0D3AB}"/>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68336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Titre-Partie-B">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8BD8DE-CB5E-E148-B4AE-17A892EDB347}"/>
              </a:ext>
            </a:extLst>
          </p:cNvPr>
          <p:cNvSpPr/>
          <p:nvPr userDrawn="1"/>
        </p:nvSpPr>
        <p:spPr>
          <a:xfrm>
            <a:off x="-5928" y="0"/>
            <a:ext cx="12197928" cy="6858000"/>
          </a:xfrm>
          <a:prstGeom prst="rect">
            <a:avLst/>
          </a:prstGeom>
          <a:solidFill>
            <a:srgbClr val="1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4" name="Image 3">
            <a:extLst>
              <a:ext uri="{FF2B5EF4-FFF2-40B4-BE49-F238E27FC236}">
                <a16:creationId xmlns:a16="http://schemas.microsoft.com/office/drawing/2014/main" id="{FBA3BEAA-6CFE-E14B-89AD-1C1FEA6E1D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14" name="Image 13">
            <a:extLst>
              <a:ext uri="{FF2B5EF4-FFF2-40B4-BE49-F238E27FC236}">
                <a16:creationId xmlns:a16="http://schemas.microsoft.com/office/drawing/2014/main" id="{4C5C823D-33AD-C44E-8B70-58B6638CF24E}"/>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7" name="Image 16">
            <a:extLst>
              <a:ext uri="{FF2B5EF4-FFF2-40B4-BE49-F238E27FC236}">
                <a16:creationId xmlns:a16="http://schemas.microsoft.com/office/drawing/2014/main" id="{4BD05E2E-8CB9-4D43-85C0-18646C139EC9}"/>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33B87ECB-FCA5-A74B-B713-534FFD84CA10}"/>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03889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Titre-Partie-B">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8BD8DE-CB5E-E148-B4AE-17A892EDB347}"/>
              </a:ext>
            </a:extLst>
          </p:cNvPr>
          <p:cNvSpPr/>
          <p:nvPr userDrawn="1"/>
        </p:nvSpPr>
        <p:spPr>
          <a:xfrm>
            <a:off x="-5928" y="0"/>
            <a:ext cx="12197928" cy="6858000"/>
          </a:xfrm>
          <a:prstGeom prst="rect">
            <a:avLst/>
          </a:prstGeom>
          <a:solidFill>
            <a:srgbClr val="1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3019D0F4-C346-EE48-9DE0-5A8E7AD03C2F}"/>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4" name="Image 13">
            <a:extLst>
              <a:ext uri="{FF2B5EF4-FFF2-40B4-BE49-F238E27FC236}">
                <a16:creationId xmlns:a16="http://schemas.microsoft.com/office/drawing/2014/main" id="{2FA7A218-F021-944E-8C28-31FEAE4DC485}"/>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8" name="Connecteur droit 17">
            <a:extLst>
              <a:ext uri="{FF2B5EF4-FFF2-40B4-BE49-F238E27FC236}">
                <a16:creationId xmlns:a16="http://schemas.microsoft.com/office/drawing/2014/main" id="{9D4C8BC8-430A-CD4A-8A20-1B3AF03CD33D}"/>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0606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Titre-Partie-C">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1C3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4" name="Image 3">
            <a:extLst>
              <a:ext uri="{FF2B5EF4-FFF2-40B4-BE49-F238E27FC236}">
                <a16:creationId xmlns:a16="http://schemas.microsoft.com/office/drawing/2014/main" id="{5C66AFC1-D858-344A-BD2A-2EAD8A1ECC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3"/>
          <a:stretch>
            <a:fillRect/>
          </a:stretch>
        </p:blipFill>
        <p:spPr>
          <a:xfrm>
            <a:off x="9726613" y="-36909"/>
            <a:ext cx="2159000" cy="901700"/>
          </a:xfrm>
          <a:prstGeom prst="rect">
            <a:avLst/>
          </a:prstGeom>
        </p:spPr>
      </p:pic>
      <p:pic>
        <p:nvPicPr>
          <p:cNvPr id="17" name="Image 16">
            <a:extLst>
              <a:ext uri="{FF2B5EF4-FFF2-40B4-BE49-F238E27FC236}">
                <a16:creationId xmlns:a16="http://schemas.microsoft.com/office/drawing/2014/main" id="{B8BC91CA-2323-FE47-ACC4-66BFF4F84627}"/>
              </a:ext>
            </a:extLst>
          </p:cNvPr>
          <p:cNvPicPr>
            <a:picLocks noChangeAspect="1"/>
          </p:cNvPicPr>
          <p:nvPr userDrawn="1"/>
        </p:nvPicPr>
        <p:blipFill>
          <a:blip r:embed="rId4"/>
          <a:stretch>
            <a:fillRect/>
          </a:stretch>
        </p:blipFill>
        <p:spPr>
          <a:xfrm>
            <a:off x="1271464" y="6201328"/>
            <a:ext cx="601374" cy="541560"/>
          </a:xfrm>
          <a:prstGeom prst="rect">
            <a:avLst/>
          </a:prstGeom>
        </p:spPr>
      </p:pic>
      <p:pic>
        <p:nvPicPr>
          <p:cNvPr id="18" name="Image 17">
            <a:extLst>
              <a:ext uri="{FF2B5EF4-FFF2-40B4-BE49-F238E27FC236}">
                <a16:creationId xmlns:a16="http://schemas.microsoft.com/office/drawing/2014/main" id="{717A61C1-1394-1B47-882C-CBF76329EA13}"/>
              </a:ext>
            </a:extLst>
          </p:cNvPr>
          <p:cNvPicPr>
            <a:picLocks noChangeAspect="1"/>
          </p:cNvPicPr>
          <p:nvPr userDrawn="1"/>
        </p:nvPicPr>
        <p:blipFill>
          <a:blip r:embed="rId5"/>
          <a:stretch>
            <a:fillRect/>
          </a:stretch>
        </p:blipFill>
        <p:spPr>
          <a:xfrm>
            <a:off x="281352" y="6174000"/>
            <a:ext cx="753744" cy="586690"/>
          </a:xfrm>
          <a:prstGeom prst="rect">
            <a:avLst/>
          </a:prstGeom>
        </p:spPr>
      </p:pic>
      <p:cxnSp>
        <p:nvCxnSpPr>
          <p:cNvPr id="21" name="Connecteur droit 20">
            <a:extLst>
              <a:ext uri="{FF2B5EF4-FFF2-40B4-BE49-F238E27FC236}">
                <a16:creationId xmlns:a16="http://schemas.microsoft.com/office/drawing/2014/main" id="{D9279647-8F05-7E4C-9475-695D281858F4}"/>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0548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3-Titre-Partie-C">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BD814B-BFB7-4E4E-B8AF-AFA23A82280C}"/>
              </a:ext>
            </a:extLst>
          </p:cNvPr>
          <p:cNvSpPr/>
          <p:nvPr userDrawn="1"/>
        </p:nvSpPr>
        <p:spPr>
          <a:xfrm>
            <a:off x="-5928" y="0"/>
            <a:ext cx="12197928" cy="6858000"/>
          </a:xfrm>
          <a:prstGeom prst="rect">
            <a:avLst/>
          </a:prstGeom>
          <a:solidFill>
            <a:srgbClr val="1C3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2" name="Rectangle 31">
            <a:extLst>
              <a:ext uri="{FF2B5EF4-FFF2-40B4-BE49-F238E27FC236}">
                <a16:creationId xmlns:a16="http://schemas.microsoft.com/office/drawing/2014/main" id="{C96B0800-365B-BB45-BD25-5BA1CF5A36FF}"/>
              </a:ext>
            </a:extLst>
          </p:cNvPr>
          <p:cNvSpPr/>
          <p:nvPr userDrawn="1"/>
        </p:nvSpPr>
        <p:spPr>
          <a:xfrm>
            <a:off x="-5928" y="6102000"/>
            <a:ext cx="12197928"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v</a:t>
            </a:r>
          </a:p>
        </p:txBody>
      </p:sp>
      <p:sp>
        <p:nvSpPr>
          <p:cNvPr id="11" name="Espace réservé du numéro de diapositive 2">
            <a:extLst>
              <a:ext uri="{FF2B5EF4-FFF2-40B4-BE49-F238E27FC236}">
                <a16:creationId xmlns:a16="http://schemas.microsoft.com/office/drawing/2014/main" id="{E0E5C289-D9DA-6946-AD91-BA33B9CF3199}"/>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pic>
        <p:nvPicPr>
          <p:cNvPr id="24" name="Image 23">
            <a:extLst>
              <a:ext uri="{FF2B5EF4-FFF2-40B4-BE49-F238E27FC236}">
                <a16:creationId xmlns:a16="http://schemas.microsoft.com/office/drawing/2014/main" id="{28B807DD-2772-1341-85FB-67A4045AD80B}"/>
              </a:ext>
            </a:extLst>
          </p:cNvPr>
          <p:cNvPicPr>
            <a:picLocks noChangeAspect="1"/>
          </p:cNvPicPr>
          <p:nvPr userDrawn="1"/>
        </p:nvPicPr>
        <p:blipFill>
          <a:blip r:embed="rId2"/>
          <a:stretch>
            <a:fillRect/>
          </a:stretch>
        </p:blipFill>
        <p:spPr>
          <a:xfrm>
            <a:off x="9726613" y="-36909"/>
            <a:ext cx="2159000" cy="901700"/>
          </a:xfrm>
          <a:prstGeom prst="rect">
            <a:avLst/>
          </a:prstGeom>
        </p:spPr>
      </p:pic>
      <p:pic>
        <p:nvPicPr>
          <p:cNvPr id="13" name="Image 12">
            <a:extLst>
              <a:ext uri="{FF2B5EF4-FFF2-40B4-BE49-F238E27FC236}">
                <a16:creationId xmlns:a16="http://schemas.microsoft.com/office/drawing/2014/main" id="{77AABAC1-E2C9-FE40-9080-164429C3DBFF}"/>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17" name="Image 16">
            <a:extLst>
              <a:ext uri="{FF2B5EF4-FFF2-40B4-BE49-F238E27FC236}">
                <a16:creationId xmlns:a16="http://schemas.microsoft.com/office/drawing/2014/main" id="{DD28BF11-2988-E64F-851F-FEF14C278E7B}"/>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0" name="Connecteur droit 19">
            <a:extLst>
              <a:ext uri="{FF2B5EF4-FFF2-40B4-BE49-F238E27FC236}">
                <a16:creationId xmlns:a16="http://schemas.microsoft.com/office/drawing/2014/main" id="{3B95B8EB-D316-7645-8640-4969C2DD0594}"/>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614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56">
          <p15:clr>
            <a:srgbClr val="FBAE40"/>
          </p15:clr>
        </p15:guide>
        <p15:guide id="2" orient="horz" pos="3929">
          <p15:clr>
            <a:srgbClr val="FBAE40"/>
          </p15:clr>
        </p15:guide>
        <p15:guide id="3" pos="211">
          <p15:clr>
            <a:srgbClr val="FBAE40"/>
          </p15:clr>
        </p15:guide>
        <p15:guide id="4" pos="7469">
          <p15:clr>
            <a:srgbClr val="FBAE40"/>
          </p15:clr>
        </p15:guide>
        <p15:guide id="5" orient="horz" pos="75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22301" y="1412876"/>
            <a:ext cx="10947400" cy="4537075"/>
          </a:xfrm>
          <a:prstGeom prst="rect">
            <a:avLst/>
          </a:prstGeom>
        </p:spPr>
        <p:txBody>
          <a:bodyPr vert="horz" lIns="0" tIns="0" rIns="0" bIns="0" rtlCol="0">
            <a:normAutofit/>
          </a:bodyPr>
          <a:lstStyle/>
          <a:p>
            <a:pPr lvl="0"/>
            <a:r>
              <a:rPr lang="fr-FR" dirty="0"/>
              <a:t>Modifiez les styles du texte du masque</a:t>
            </a:r>
          </a:p>
          <a:p>
            <a:pPr marL="720000" marR="0" lvl="1"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a:pPr>
            <a:r>
              <a:rPr kumimoji="0" lang="fr-FR" sz="1800" b="1" i="0" u="none" strike="noStrike" kern="1200" cap="none" spc="0" normalizeH="0" baseline="0" noProof="0" dirty="0">
                <a:ln>
                  <a:noFill/>
                </a:ln>
                <a:solidFill>
                  <a:srgbClr val="006AB2"/>
                </a:solidFill>
                <a:effectLst/>
                <a:uLnTx/>
                <a:uFillTx/>
                <a:latin typeface="+mn-lt"/>
                <a:ea typeface="+mn-ea"/>
                <a:cs typeface="+mn-cs"/>
              </a:rPr>
              <a:t>Deuxième niveau</a:t>
            </a:r>
          </a:p>
          <a:p>
            <a:pPr marL="1080000" marR="0" lvl="2"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Troisième niveau</a:t>
            </a:r>
          </a:p>
          <a:p>
            <a:pPr marL="1440000" marR="0" lvl="3"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Quatrième niveau</a:t>
            </a:r>
          </a:p>
          <a:p>
            <a:pPr marL="1800000" marR="0" lvl="4"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a:pPr>
            <a:r>
              <a:rPr kumimoji="0" lang="fr-FR" sz="1400" b="0" i="0" u="none" strike="noStrike" kern="1200" cap="none" spc="0" normalizeH="0" baseline="0" noProof="0" dirty="0">
                <a:ln>
                  <a:noFill/>
                </a:ln>
                <a:solidFill>
                  <a:srgbClr val="575757"/>
                </a:solidFill>
                <a:effectLst/>
                <a:uLnTx/>
                <a:uFillTx/>
                <a:latin typeface="+mn-lt"/>
                <a:ea typeface="+mn-ea"/>
                <a:cs typeface="+mn-cs"/>
              </a:rPr>
              <a:t>Cinquième niveau</a:t>
            </a:r>
          </a:p>
        </p:txBody>
      </p:sp>
      <p:sp>
        <p:nvSpPr>
          <p:cNvPr id="2" name="Espace réservé du titre 1"/>
          <p:cNvSpPr>
            <a:spLocks noGrp="1"/>
          </p:cNvSpPr>
          <p:nvPr>
            <p:ph type="title"/>
          </p:nvPr>
        </p:nvSpPr>
        <p:spPr>
          <a:xfrm>
            <a:off x="622305" y="116632"/>
            <a:ext cx="10946308" cy="720008"/>
          </a:xfrm>
          <a:prstGeom prst="rect">
            <a:avLst/>
          </a:prstGeom>
        </p:spPr>
        <p:txBody>
          <a:bodyPr vert="horz" lIns="0" tIns="0" rIns="0" bIns="0" rtlCol="0" anchor="ctr" anchorCtr="0">
            <a:normAutofit/>
          </a:bodyPr>
          <a:lstStyle/>
          <a:p>
            <a:r>
              <a:rPr lang="fr-FR" dirty="0"/>
              <a:t>MODIFIEZ LE STYLE DU TITRE</a:t>
            </a:r>
          </a:p>
        </p:txBody>
      </p:sp>
      <p:sp>
        <p:nvSpPr>
          <p:cNvPr id="7" name="Espace réservé du numéro de diapositive 2">
            <a:extLst>
              <a:ext uri="{FF2B5EF4-FFF2-40B4-BE49-F238E27FC236}">
                <a16:creationId xmlns:a16="http://schemas.microsoft.com/office/drawing/2014/main" id="{6429EA92-1394-5147-B75E-E09A7F4DFB81}"/>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spTree>
    <p:extLst>
      <p:ext uri="{BB962C8B-B14F-4D97-AF65-F5344CB8AC3E}">
        <p14:creationId xmlns:p14="http://schemas.microsoft.com/office/powerpoint/2010/main" val="1786564733"/>
      </p:ext>
    </p:extLst>
  </p:cSld>
  <p:clrMap bg1="lt1" tx1="dk1" bg2="lt2" tx2="dk2" accent1="accent1" accent2="accent2" accent3="accent3" accent4="accent4" accent5="accent5" accent6="accent6" hlink="hlink" folHlink="folHlink"/>
  <p:sldLayoutIdLst>
    <p:sldLayoutId id="2147484297" r:id="rId1"/>
    <p:sldLayoutId id="2147484338" r:id="rId2"/>
    <p:sldLayoutId id="2147484261" r:id="rId3"/>
    <p:sldLayoutId id="2147484322" r:id="rId4"/>
    <p:sldLayoutId id="2147484333" r:id="rId5"/>
    <p:sldLayoutId id="2147484327" r:id="rId6"/>
    <p:sldLayoutId id="2147484334" r:id="rId7"/>
    <p:sldLayoutId id="2147484328" r:id="rId8"/>
    <p:sldLayoutId id="2147484335" r:id="rId9"/>
    <p:sldLayoutId id="2147484329" r:id="rId10"/>
    <p:sldLayoutId id="2147484336" r:id="rId11"/>
    <p:sldLayoutId id="2147484330" r:id="rId12"/>
    <p:sldLayoutId id="2147484337" r:id="rId13"/>
    <p:sldLayoutId id="2147484323" r:id="rId14"/>
    <p:sldLayoutId id="2147484324" r:id="rId15"/>
    <p:sldLayoutId id="2147484326" r:id="rId16"/>
    <p:sldLayoutId id="2147484331" r:id="rId17"/>
    <p:sldLayoutId id="2147484332" r:id="rId18"/>
    <p:sldLayoutId id="2147484358" r:id="rId19"/>
  </p:sldLayoutIdLst>
  <p:transition>
    <p:fade/>
  </p:transition>
  <p:hf sldNum="0" hdr="0" ftr="0" dt="0"/>
  <p:txStyles>
    <p:title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sz="2400" b="1" kern="1200" cap="none" baseline="0">
          <a:solidFill>
            <a:schemeClr val="tx2"/>
          </a:solidFill>
          <a:latin typeface="Arial" panose="020B0604020202020204" pitchFamily="34" charset="0"/>
          <a:ea typeface="+mn-ea"/>
          <a:cs typeface="Arial" panose="020B0604020202020204" pitchFamily="34" charset="0"/>
        </a:defRPr>
      </a:lvl1pPr>
      <a:lvl2pPr marL="720000" marR="0" indent="-285750" algn="l" defTabSz="914400" rtl="0" eaLnBrk="1" fontAlgn="auto" latinLnBrk="0" hangingPunct="1">
        <a:lnSpc>
          <a:spcPct val="100000"/>
        </a:lnSpc>
        <a:spcBef>
          <a:spcPts val="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Arial" panose="020B0604020202020204" pitchFamily="34" charset="0"/>
          <a:ea typeface="+mn-ea"/>
          <a:cs typeface="Arial" panose="020B0604020202020204" pitchFamily="34" charset="0"/>
        </a:defRPr>
      </a:lvl2pPr>
      <a:lvl3pPr marL="1080000" marR="0" indent="-252000" algn="l" defTabSz="914400" rtl="0" eaLnBrk="1" fontAlgn="auto" latinLnBrk="0" hangingPunct="1">
        <a:lnSpc>
          <a:spcPct val="100000"/>
        </a:lnSpc>
        <a:spcBef>
          <a:spcPts val="0"/>
        </a:spcBef>
        <a:spcAft>
          <a:spcPts val="0"/>
        </a:spcAft>
        <a:buClrTx/>
        <a:buSzTx/>
        <a:buFont typeface="Webdings" panose="05030102010509060703" pitchFamily="18" charset="2"/>
        <a:buChar char="&lt;"/>
        <a:tabLst/>
        <a:defRPr lang="fr-FR" sz="1600" kern="1200" baseline="0">
          <a:solidFill>
            <a:srgbClr val="575757"/>
          </a:solidFill>
          <a:latin typeface="Arial" panose="020B0604020202020204" pitchFamily="34" charset="0"/>
          <a:ea typeface="+mn-ea"/>
          <a:cs typeface="Arial" panose="020B0604020202020204" pitchFamily="34" charset="0"/>
        </a:defRPr>
      </a:lvl3pPr>
      <a:lvl4pPr marL="1440000" marR="0" indent="-216000" algn="l" defTabSz="914400" rtl="0" eaLnBrk="1" fontAlgn="auto" latinLnBrk="0" hangingPunct="1">
        <a:lnSpc>
          <a:spcPct val="100000"/>
        </a:lnSpc>
        <a:spcBef>
          <a:spcPts val="0"/>
        </a:spcBef>
        <a:spcAft>
          <a:spcPts val="0"/>
        </a:spcAft>
        <a:buClrTx/>
        <a:buSzPct val="130000"/>
        <a:buFont typeface="Arial" panose="020B0604020202020204" pitchFamily="34" charset="0"/>
        <a:buChar char="•"/>
        <a:tabLst/>
        <a:defRPr lang="fr-FR" sz="1600" kern="1200">
          <a:solidFill>
            <a:srgbClr val="575757"/>
          </a:solidFill>
          <a:latin typeface="Arial" panose="020B0604020202020204" pitchFamily="34" charset="0"/>
          <a:ea typeface="+mn-ea"/>
          <a:cs typeface="Arial" panose="020B0604020202020204" pitchFamily="34" charset="0"/>
        </a:defRPr>
      </a:lvl4pPr>
      <a:lvl5pPr marL="1800000" marR="0" indent="-216000" algn="l" defTabSz="914400" rtl="0" eaLnBrk="1" fontAlgn="auto" latinLnBrk="0" hangingPunct="1">
        <a:lnSpc>
          <a:spcPct val="100000"/>
        </a:lnSpc>
        <a:spcBef>
          <a:spcPts val="0"/>
        </a:spcBef>
        <a:spcAft>
          <a:spcPts val="0"/>
        </a:spcAft>
        <a:buClrTx/>
        <a:buSzPct val="110000"/>
        <a:buFont typeface="Arial" pitchFamily="34" charset="0"/>
        <a:buChar char="•"/>
        <a:tabLst/>
        <a:defRPr lang="fr-FR" sz="1400" kern="1200">
          <a:solidFill>
            <a:srgbClr val="5757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22301" y="1412876"/>
            <a:ext cx="10947400" cy="4537075"/>
          </a:xfrm>
          <a:prstGeom prst="rect">
            <a:avLst/>
          </a:prstGeom>
        </p:spPr>
        <p:txBody>
          <a:bodyPr vert="horz" lIns="0" tIns="0" rIns="0" bIns="0" rtlCol="0">
            <a:normAutofit/>
          </a:bodyPr>
          <a:lstStyle/>
          <a:p>
            <a:pPr lvl="0"/>
            <a:r>
              <a:rPr lang="fr-FR" dirty="0"/>
              <a:t>Modifiez les styles du texte du masque</a:t>
            </a:r>
          </a:p>
          <a:p>
            <a:pPr marL="720000" marR="0" lvl="1"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a:pPr>
            <a:r>
              <a:rPr kumimoji="0" lang="fr-FR" sz="1800" b="1" i="0" u="none" strike="noStrike" kern="1200" cap="none" spc="0" normalizeH="0" baseline="0" noProof="0" dirty="0">
                <a:ln>
                  <a:noFill/>
                </a:ln>
                <a:solidFill>
                  <a:srgbClr val="006AB2"/>
                </a:solidFill>
                <a:effectLst/>
                <a:uLnTx/>
                <a:uFillTx/>
                <a:latin typeface="+mn-lt"/>
                <a:ea typeface="+mn-ea"/>
                <a:cs typeface="+mn-cs"/>
              </a:rPr>
              <a:t>Deuxième niveau</a:t>
            </a:r>
          </a:p>
          <a:p>
            <a:pPr marL="1080000" marR="0" lvl="2"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Troisième niveau</a:t>
            </a:r>
          </a:p>
          <a:p>
            <a:pPr marL="1440000" marR="0" lvl="3"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a:pPr>
            <a:r>
              <a:rPr kumimoji="0" lang="fr-FR" sz="1600" b="0" i="0" u="none" strike="noStrike" kern="1200" cap="none" spc="0" normalizeH="0" baseline="0" noProof="0" dirty="0">
                <a:ln>
                  <a:noFill/>
                </a:ln>
                <a:solidFill>
                  <a:srgbClr val="575757"/>
                </a:solidFill>
                <a:effectLst/>
                <a:uLnTx/>
                <a:uFillTx/>
                <a:latin typeface="+mn-lt"/>
                <a:ea typeface="+mn-ea"/>
                <a:cs typeface="+mn-cs"/>
              </a:rPr>
              <a:t>Quatrième niveau</a:t>
            </a:r>
          </a:p>
          <a:p>
            <a:pPr marL="1800000" marR="0" lvl="4"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a:pPr>
            <a:r>
              <a:rPr kumimoji="0" lang="fr-FR" sz="1400" b="0" i="0" u="none" strike="noStrike" kern="1200" cap="none" spc="0" normalizeH="0" baseline="0" noProof="0" dirty="0">
                <a:ln>
                  <a:noFill/>
                </a:ln>
                <a:solidFill>
                  <a:srgbClr val="575757"/>
                </a:solidFill>
                <a:effectLst/>
                <a:uLnTx/>
                <a:uFillTx/>
                <a:latin typeface="+mn-lt"/>
                <a:ea typeface="+mn-ea"/>
                <a:cs typeface="+mn-cs"/>
              </a:rPr>
              <a:t>Cinquième niveau</a:t>
            </a:r>
          </a:p>
        </p:txBody>
      </p:sp>
      <p:sp>
        <p:nvSpPr>
          <p:cNvPr id="2" name="Espace réservé du titre 1"/>
          <p:cNvSpPr>
            <a:spLocks noGrp="1"/>
          </p:cNvSpPr>
          <p:nvPr>
            <p:ph type="title"/>
          </p:nvPr>
        </p:nvSpPr>
        <p:spPr>
          <a:xfrm>
            <a:off x="622305" y="116632"/>
            <a:ext cx="10946308" cy="720008"/>
          </a:xfrm>
          <a:prstGeom prst="rect">
            <a:avLst/>
          </a:prstGeom>
        </p:spPr>
        <p:txBody>
          <a:bodyPr vert="horz" lIns="0" tIns="0" rIns="0" bIns="0" rtlCol="0" anchor="ctr" anchorCtr="0">
            <a:normAutofit/>
          </a:bodyPr>
          <a:lstStyle/>
          <a:p>
            <a:r>
              <a:rPr lang="fr-FR" dirty="0"/>
              <a:t>MODIFIEZ LE STYLE DU TITRE</a:t>
            </a:r>
          </a:p>
        </p:txBody>
      </p:sp>
      <p:sp>
        <p:nvSpPr>
          <p:cNvPr id="6" name="Espace réservé du pied de page 1">
            <a:extLst>
              <a:ext uri="{FF2B5EF4-FFF2-40B4-BE49-F238E27FC236}">
                <a16:creationId xmlns:a16="http://schemas.microsoft.com/office/drawing/2014/main" id="{8AB3239E-5440-BA4B-A46C-9EB4504DCCA9}"/>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FR" b="1" dirty="0">
                <a:solidFill>
                  <a:srgbClr val="1D3253"/>
                </a:solidFill>
                <a:latin typeface="Arial" panose="020B0604020202020204"/>
              </a:rPr>
              <a:t>INS </a:t>
            </a:r>
            <a:r>
              <a:rPr lang="fr-FR" dirty="0">
                <a:solidFill>
                  <a:srgbClr val="1D3253"/>
                </a:solidFill>
                <a:latin typeface="Arial" panose="020B0604020202020204"/>
              </a:rPr>
              <a:t>/ Guide d’accompagnement à la mise en œuvre</a:t>
            </a:r>
          </a:p>
        </p:txBody>
      </p:sp>
      <p:sp>
        <p:nvSpPr>
          <p:cNvPr id="7" name="Espace réservé du numéro de diapositive 2">
            <a:extLst>
              <a:ext uri="{FF2B5EF4-FFF2-40B4-BE49-F238E27FC236}">
                <a16:creationId xmlns:a16="http://schemas.microsoft.com/office/drawing/2014/main" id="{6429EA92-1394-5147-B75E-E09A7F4DFB81}"/>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rgbClr val="1D3253"/>
                </a:solidFill>
                <a:latin typeface="Arial" panose="020B0604020202020204"/>
              </a:rPr>
              <a:pPr/>
              <a:t>‹N°›</a:t>
            </a:fld>
            <a:endParaRPr lang="fr-FR" b="1" dirty="0">
              <a:solidFill>
                <a:srgbClr val="1D3253"/>
              </a:solidFill>
              <a:latin typeface="Arial" panose="020B0604020202020204"/>
            </a:endParaRPr>
          </a:p>
        </p:txBody>
      </p:sp>
    </p:spTree>
    <p:extLst>
      <p:ext uri="{BB962C8B-B14F-4D97-AF65-F5344CB8AC3E}">
        <p14:creationId xmlns:p14="http://schemas.microsoft.com/office/powerpoint/2010/main" val="141267007"/>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 id="2147484353" r:id="rId14"/>
    <p:sldLayoutId id="2147484354" r:id="rId15"/>
    <p:sldLayoutId id="2147484355" r:id="rId16"/>
    <p:sldLayoutId id="2147484356" r:id="rId17"/>
    <p:sldLayoutId id="2147484357" r:id="rId18"/>
  </p:sldLayoutIdLst>
  <p:transition>
    <p:fade/>
  </p:transition>
  <p:hf sldNum="0" hdr="0" ftr="0" dt="0"/>
  <p:txStyles>
    <p:title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sz="2400" b="1" kern="1200" cap="none" baseline="0">
          <a:solidFill>
            <a:schemeClr val="tx2"/>
          </a:solidFill>
          <a:latin typeface="Arial" panose="020B0604020202020204" pitchFamily="34" charset="0"/>
          <a:ea typeface="+mn-ea"/>
          <a:cs typeface="Arial" panose="020B0604020202020204" pitchFamily="34" charset="0"/>
        </a:defRPr>
      </a:lvl1pPr>
      <a:lvl2pPr marL="720000" marR="0" indent="-285750" algn="l" defTabSz="914400" rtl="0" eaLnBrk="1" fontAlgn="auto" latinLnBrk="0" hangingPunct="1">
        <a:lnSpc>
          <a:spcPct val="100000"/>
        </a:lnSpc>
        <a:spcBef>
          <a:spcPts val="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Arial" panose="020B0604020202020204" pitchFamily="34" charset="0"/>
          <a:ea typeface="+mn-ea"/>
          <a:cs typeface="Arial" panose="020B0604020202020204" pitchFamily="34" charset="0"/>
        </a:defRPr>
      </a:lvl2pPr>
      <a:lvl3pPr marL="1080000" marR="0" indent="-252000" algn="l" defTabSz="914400" rtl="0" eaLnBrk="1" fontAlgn="auto" latinLnBrk="0" hangingPunct="1">
        <a:lnSpc>
          <a:spcPct val="100000"/>
        </a:lnSpc>
        <a:spcBef>
          <a:spcPts val="0"/>
        </a:spcBef>
        <a:spcAft>
          <a:spcPts val="0"/>
        </a:spcAft>
        <a:buClrTx/>
        <a:buSzTx/>
        <a:buFont typeface="Webdings" panose="05030102010509060703" pitchFamily="18" charset="2"/>
        <a:buChar char="&lt;"/>
        <a:tabLst/>
        <a:defRPr lang="fr-FR" sz="1600" kern="1200" baseline="0">
          <a:solidFill>
            <a:srgbClr val="575757"/>
          </a:solidFill>
          <a:latin typeface="Arial" panose="020B0604020202020204" pitchFamily="34" charset="0"/>
          <a:ea typeface="+mn-ea"/>
          <a:cs typeface="Arial" panose="020B0604020202020204" pitchFamily="34" charset="0"/>
        </a:defRPr>
      </a:lvl3pPr>
      <a:lvl4pPr marL="1440000" marR="0" indent="-216000" algn="l" defTabSz="914400" rtl="0" eaLnBrk="1" fontAlgn="auto" latinLnBrk="0" hangingPunct="1">
        <a:lnSpc>
          <a:spcPct val="100000"/>
        </a:lnSpc>
        <a:spcBef>
          <a:spcPts val="0"/>
        </a:spcBef>
        <a:spcAft>
          <a:spcPts val="0"/>
        </a:spcAft>
        <a:buClrTx/>
        <a:buSzPct val="130000"/>
        <a:buFont typeface="Arial" panose="020B0604020202020204" pitchFamily="34" charset="0"/>
        <a:buChar char="•"/>
        <a:tabLst/>
        <a:defRPr lang="fr-FR" sz="1600" kern="1200">
          <a:solidFill>
            <a:srgbClr val="575757"/>
          </a:solidFill>
          <a:latin typeface="Arial" panose="020B0604020202020204" pitchFamily="34" charset="0"/>
          <a:ea typeface="+mn-ea"/>
          <a:cs typeface="Arial" panose="020B0604020202020204" pitchFamily="34" charset="0"/>
        </a:defRPr>
      </a:lvl4pPr>
      <a:lvl5pPr marL="1800000" marR="0" indent="-216000" algn="l" defTabSz="914400" rtl="0" eaLnBrk="1" fontAlgn="auto" latinLnBrk="0" hangingPunct="1">
        <a:lnSpc>
          <a:spcPct val="100000"/>
        </a:lnSpc>
        <a:spcBef>
          <a:spcPts val="0"/>
        </a:spcBef>
        <a:spcAft>
          <a:spcPts val="0"/>
        </a:spcAft>
        <a:buClrTx/>
        <a:buSzPct val="110000"/>
        <a:buFont typeface="Arial" pitchFamily="34" charset="0"/>
        <a:buChar char="•"/>
        <a:tabLst/>
        <a:defRPr lang="fr-FR" sz="1400" kern="1200">
          <a:solidFill>
            <a:srgbClr val="5757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hyperlink" Target="https://esante.gouv.fr/sites/default/files/media_entity/documents/INS_Liste-des-referents-regionaux_Fev-2022.pdf" TargetMode="External"/><Relationship Id="rId2" Type="http://schemas.openxmlformats.org/officeDocument/2006/relationships/slide" Target="slide4.xml"/><Relationship Id="rId1" Type="http://schemas.openxmlformats.org/officeDocument/2006/relationships/slideLayout" Target="../slideLayouts/slideLayout24.xm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image" Target="../media/image25.svg"/><Relationship Id="rId9"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hyperlink" Target="https://esante.gouv.fr/sites/default/files/media_entity/documents/ans_referentiel_identifiant_national_de_sante_v2.0.pdf" TargetMode="External"/><Relationship Id="rId13" Type="http://schemas.openxmlformats.org/officeDocument/2006/relationships/slide" Target="slide13.xml"/><Relationship Id="rId18" Type="http://schemas.openxmlformats.org/officeDocument/2006/relationships/hyperlink" Target="https://esante.gouv.fr/sites/default/files/media_entity/documents/questionnaire-autoevaluation-ins-esms-ph_VJanv2022.xlsx" TargetMode="External"/><Relationship Id="rId3" Type="http://schemas.openxmlformats.org/officeDocument/2006/relationships/image" Target="../media/image34.svg"/><Relationship Id="rId7" Type="http://schemas.openxmlformats.org/officeDocument/2006/relationships/image" Target="../media/image27.svg"/><Relationship Id="rId12" Type="http://schemas.openxmlformats.org/officeDocument/2006/relationships/image" Target="../media/image25.svg"/><Relationship Id="rId17" Type="http://schemas.openxmlformats.org/officeDocument/2006/relationships/hyperlink" Target="https://esante.gouv.fr/sites/default/files/media_entity/documents/Questionnaire%20autoevaluation%20INS%20EHPAD_VJanv2022.xlsx" TargetMode="External"/><Relationship Id="rId2" Type="http://schemas.openxmlformats.org/officeDocument/2006/relationships/image" Target="../media/image33.png"/><Relationship Id="rId16" Type="http://schemas.openxmlformats.org/officeDocument/2006/relationships/hyperlink" Target="https://esante.gouv.fr/sites/default/files/media_entity/documents/Questionnaire%20autoevaluation%20INS_sanitaire_VJanv2022.xlsx" TargetMode="External"/><Relationship Id="rId20" Type="http://schemas.openxmlformats.org/officeDocument/2006/relationships/hyperlink" Target="https://esante.gouv.fr/sites/default/files/media_entity/documents/INS_Liste-des-referents-regionaux_Fev-2022.pdf" TargetMode="Externa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4.png"/><Relationship Id="rId5" Type="http://schemas.openxmlformats.org/officeDocument/2006/relationships/image" Target="../media/image36.png"/><Relationship Id="rId15" Type="http://schemas.openxmlformats.org/officeDocument/2006/relationships/image" Target="../media/image29.svg"/><Relationship Id="rId10" Type="http://schemas.openxmlformats.org/officeDocument/2006/relationships/slide" Target="slide4.xml"/><Relationship Id="rId19" Type="http://schemas.openxmlformats.org/officeDocument/2006/relationships/hyperlink" Target="https://resana.numerique.gouv.fr/public/information/consulterAccessUrl?cle_url=2146736381BW9TM1VZCDQAbQhuBWsAIAc5WmcGJwZvAmlQbQdmXW5TaAM/UjkAYlRu" TargetMode="External"/><Relationship Id="rId4" Type="http://schemas.openxmlformats.org/officeDocument/2006/relationships/image" Target="../media/image35.png"/><Relationship Id="rId9" Type="http://schemas.openxmlformats.org/officeDocument/2006/relationships/hyperlink" Target="https://esante.gouv.fr/securite/identite-nationale-de-sante" TargetMode="External"/><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4.svg"/><Relationship Id="rId7"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hyperlink" Target="https://solidarites-sante.gouv.fr/IMG/pdf/dgos_guide_indicateurs_prerequis_programme_hopen_vf2.pdf"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29.svg"/><Relationship Id="rId3" Type="http://schemas.openxmlformats.org/officeDocument/2006/relationships/image" Target="../media/image34.svg"/><Relationship Id="rId7" Type="http://schemas.openxmlformats.org/officeDocument/2006/relationships/image" Target="../media/image27.svg"/><Relationship Id="rId12"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slide" Target="slide15.xml"/><Relationship Id="rId5" Type="http://schemas.openxmlformats.org/officeDocument/2006/relationships/image" Target="../media/image36.png"/><Relationship Id="rId15" Type="http://schemas.openxmlformats.org/officeDocument/2006/relationships/hyperlink" Target="https://resana.numerique.gouv.fr/public/information/consulterAccessUrl?cle_url=2146736381BW9TM1VZCDQAbQhuBWsAIAc5WmcGJwZvAmlQbQdmXW5TaAM/UjkAYlRu" TargetMode="External"/><Relationship Id="rId10" Type="http://schemas.openxmlformats.org/officeDocument/2006/relationships/image" Target="../media/image25.svg"/><Relationship Id="rId4" Type="http://schemas.openxmlformats.org/officeDocument/2006/relationships/image" Target="../media/image35.png"/><Relationship Id="rId9" Type="http://schemas.openxmlformats.org/officeDocument/2006/relationships/image" Target="../media/image24.png"/><Relationship Id="rId14" Type="http://schemas.openxmlformats.org/officeDocument/2006/relationships/hyperlink" Target="https://esante.gouv.fr/securite/identite-nationale-de-sant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4.svg"/><Relationship Id="rId7" Type="http://schemas.openxmlformats.org/officeDocument/2006/relationships/slide" Target="slide4.xml"/><Relationship Id="rId12" Type="http://schemas.openxmlformats.org/officeDocument/2006/relationships/image" Target="../media/image29.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emf"/><Relationship Id="rId11" Type="http://schemas.openxmlformats.org/officeDocument/2006/relationships/image" Target="../media/image28.png"/><Relationship Id="rId5" Type="http://schemas.openxmlformats.org/officeDocument/2006/relationships/image" Target="../media/image36.png"/><Relationship Id="rId10" Type="http://schemas.openxmlformats.org/officeDocument/2006/relationships/slide" Target="slide16.xml"/><Relationship Id="rId4" Type="http://schemas.openxmlformats.org/officeDocument/2006/relationships/image" Target="../media/image35.png"/><Relationship Id="rId9"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4.svg"/><Relationship Id="rId7"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6.xml"/><Relationship Id="rId3" Type="http://schemas.openxmlformats.org/officeDocument/2006/relationships/image" Target="../media/image34.svg"/><Relationship Id="rId7" Type="http://schemas.openxmlformats.org/officeDocument/2006/relationships/image" Target="../media/image27.svg"/><Relationship Id="rId12" Type="http://schemas.openxmlformats.org/officeDocument/2006/relationships/hyperlink" Target="https://esante.gouv.fr/sites/default/files/media_entity/documents/ANS_L%27INS%20en%20quelques%20mots_VF_0.pdf" TargetMode="Externa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hyperlink" Target="https://resana.numerique.gouv.fr/public/information/consulterAccessUrl?cle_url=2146736381BW9TM1VZCDQAbQhuBWsAIAc5WmcGJwZvAmlQbQdmXW5TaAM/UjkAYlRu" TargetMode="External"/><Relationship Id="rId5" Type="http://schemas.openxmlformats.org/officeDocument/2006/relationships/image" Target="../media/image36.png"/><Relationship Id="rId10" Type="http://schemas.openxmlformats.org/officeDocument/2006/relationships/image" Target="../media/image25.svg"/><Relationship Id="rId4" Type="http://schemas.openxmlformats.org/officeDocument/2006/relationships/image" Target="../media/image35.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4.svg"/><Relationship Id="rId7"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36.png"/><Relationship Id="rId10" Type="http://schemas.microsoft.com/office/2007/relationships/hdphoto" Target="../media/hdphoto6.wdp"/><Relationship Id="rId4" Type="http://schemas.openxmlformats.org/officeDocument/2006/relationships/image" Target="../media/image35.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4.svg"/><Relationship Id="rId7"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36.png"/><Relationship Id="rId10" Type="http://schemas.microsoft.com/office/2007/relationships/hdphoto" Target="../media/hdphoto6.wdp"/><Relationship Id="rId4" Type="http://schemas.openxmlformats.org/officeDocument/2006/relationships/image" Target="../media/image35.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GYHfyWCrC8&amp;list=PLbFecm2FRpYDVVzKXXVuo_Z7AY9lzMi3j" TargetMode="External"/><Relationship Id="rId2" Type="http://schemas.openxmlformats.org/officeDocument/2006/relationships/hyperlink" Target="https://esante.gouv.fr/sites/default/files/media_entity/documents/ANS_L%27INS%20en%20quelques%20mots_VF_0.pdf" TargetMode="Externa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25.svg"/><Relationship Id="rId3" Type="http://schemas.openxmlformats.org/officeDocument/2006/relationships/image" Target="../media/image27.svg"/><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slide" Target="slide4.xml"/><Relationship Id="rId5" Type="http://schemas.openxmlformats.org/officeDocument/2006/relationships/image" Target="../media/image39.png"/><Relationship Id="rId10" Type="http://schemas.openxmlformats.org/officeDocument/2006/relationships/image" Target="../media/image29.svg"/><Relationship Id="rId4" Type="http://schemas.openxmlformats.org/officeDocument/2006/relationships/image" Target="../media/image35.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39.png"/><Relationship Id="rId7"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4.xml"/><Relationship Id="rId11" Type="http://schemas.microsoft.com/office/2007/relationships/hdphoto" Target="../media/hdphoto5.wdp"/><Relationship Id="rId5" Type="http://schemas.openxmlformats.org/officeDocument/2006/relationships/image" Target="../media/image21.svg"/><Relationship Id="rId10"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hyperlink" Target="https://www.youtube.com/watch?v=NNVtP7vrl4I&amp;list=PLbFecm2FRpYDVVzKXXVuo_Z7AY9lzMi3j&amp;index=3" TargetMode="External"/></Relationships>
</file>

<file path=ppt/slides/_rels/slide2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25.svg"/><Relationship Id="rId3" Type="http://schemas.openxmlformats.org/officeDocument/2006/relationships/image" Target="../media/image27.svg"/><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slide" Target="slide4.xml"/><Relationship Id="rId5" Type="http://schemas.openxmlformats.org/officeDocument/2006/relationships/image" Target="../media/image39.png"/><Relationship Id="rId10" Type="http://schemas.openxmlformats.org/officeDocument/2006/relationships/image" Target="../media/image29.svg"/><Relationship Id="rId4" Type="http://schemas.openxmlformats.org/officeDocument/2006/relationships/image" Target="../media/image35.png"/><Relationship Id="rId9" Type="http://schemas.openxmlformats.org/officeDocument/2006/relationships/image" Target="../media/image28.png"/><Relationship Id="rId14" Type="http://schemas.openxmlformats.org/officeDocument/2006/relationships/hyperlink" Target="https://esante.gouv.fr/sites/default/files/media_entity/documents/ANS_Fiche_commande_CPx_VF_1_1.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hyperlink" Target="https://esante.gouv.fr/sites/default/files/media_entity/documents/ANS_Procedure_commande_CL_TLS_INSi_structures_liberales_VF.pdf" TargetMode="External"/><Relationship Id="rId3" Type="http://schemas.openxmlformats.org/officeDocument/2006/relationships/image" Target="../media/image27.svg"/><Relationship Id="rId7" Type="http://schemas.openxmlformats.org/officeDocument/2006/relationships/image" Target="../media/image39.png"/><Relationship Id="rId12"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24.png"/><Relationship Id="rId5" Type="http://schemas.openxmlformats.org/officeDocument/2006/relationships/hyperlink" Target="https://esante.gouv.fr/sites/default/files/media_entity/documents/ANS_Procedure_commande_CL_TLS_INSi_LBM_VF_0.pdf" TargetMode="External"/><Relationship Id="rId10" Type="http://schemas.openxmlformats.org/officeDocument/2006/relationships/slide" Target="slide4.xml"/><Relationship Id="rId4" Type="http://schemas.openxmlformats.org/officeDocument/2006/relationships/hyperlink" Target="https://esante.gouv.fr/sites/default/files/media_entity/documents/ANS_Procedure_commande_CL_TLS_INSi_structures_salari%C3%A9es_VF.pdf" TargetMode="External"/><Relationship Id="rId9" Type="http://schemas.openxmlformats.org/officeDocument/2006/relationships/image" Target="../media/image21.svg"/><Relationship Id="rId14" Type="http://schemas.openxmlformats.org/officeDocument/2006/relationships/hyperlink" Target="https://esante.gouv.fr/sites/default/files/media_entity/documents/ANS_INS_proce%CC%81dure%20d%27auto-homologation_V0.7.pptx"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hyperlink" Target="http://www.interopsante.org/offres/doc_inline_src/412/IHE-CP-ITI-FR-2019-136_INS_NIR_v24.pdf" TargetMode="External"/><Relationship Id="rId7" Type="http://schemas.openxmlformats.org/officeDocument/2006/relationships/image" Target="../media/image39.png"/><Relationship Id="rId12" Type="http://schemas.openxmlformats.org/officeDocument/2006/relationships/image" Target="../media/image24.png"/><Relationship Id="rId2" Type="http://schemas.openxmlformats.org/officeDocument/2006/relationships/hyperlink" Target="https://industriels.esante.gouv.fr/sites/default/files/2021-12/ans_cisis-tec_annexe-ins_v0.5.pdf" TargetMode="Externa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slide" Target="slide4.xml"/><Relationship Id="rId5" Type="http://schemas.openxmlformats.org/officeDocument/2006/relationships/image" Target="../media/image27.svg"/><Relationship Id="rId10" Type="http://schemas.openxmlformats.org/officeDocument/2006/relationships/hyperlink" Target="https://solidarites-sante.gouv.fr/IMG/pdf/dgos_guide_indicateurs_prerequis_programme_hopen_vf2.pdf" TargetMode="External"/><Relationship Id="rId4" Type="http://schemas.openxmlformats.org/officeDocument/2006/relationships/image" Target="../media/image26.png"/><Relationship Id="rId9" Type="http://schemas.openxmlformats.org/officeDocument/2006/relationships/image" Target="../media/image21.sv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s://industriels.esante.gouv.fr/segur-du-numerique-en-sante/solutions-referencees-segur" TargetMode="External"/><Relationship Id="rId18" Type="http://schemas.openxmlformats.org/officeDocument/2006/relationships/slide" Target="slide4.xml"/><Relationship Id="rId3" Type="http://schemas.openxmlformats.org/officeDocument/2006/relationships/hyperlink" Target="https://esante.gouv.fr/securite/identite-nationale-de-sante" TargetMode="External"/><Relationship Id="rId7" Type="http://schemas.openxmlformats.org/officeDocument/2006/relationships/image" Target="../media/image27.svg"/><Relationship Id="rId12" Type="http://schemas.openxmlformats.org/officeDocument/2006/relationships/hyperlink" Target="https://www.sesam-vitale.fr/web/sesam-vitale/catalogue-produits-epsl?se=Identifiant%20National%20de%20Sant%C3%A9%20(INSi)" TargetMode="External"/><Relationship Id="rId17" Type="http://schemas.openxmlformats.org/officeDocument/2006/relationships/image" Target="../media/image29.svg"/><Relationship Id="rId2" Type="http://schemas.openxmlformats.org/officeDocument/2006/relationships/notesSlide" Target="../notesSlides/notesSlide2.xml"/><Relationship Id="rId16" Type="http://schemas.openxmlformats.org/officeDocument/2006/relationships/image" Target="../media/image28.pn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1.svg"/><Relationship Id="rId5" Type="http://schemas.openxmlformats.org/officeDocument/2006/relationships/hyperlink" Target="https://industriels.esante.gouv.fr/segur-du-numerique-en-sante" TargetMode="External"/><Relationship Id="rId15" Type="http://schemas.openxmlformats.org/officeDocument/2006/relationships/slide" Target="slide25.xml"/><Relationship Id="rId10" Type="http://schemas.openxmlformats.org/officeDocument/2006/relationships/image" Target="../media/image20.png"/><Relationship Id="rId19" Type="http://schemas.openxmlformats.org/officeDocument/2006/relationships/image" Target="../media/image24.png"/><Relationship Id="rId4" Type="http://schemas.openxmlformats.org/officeDocument/2006/relationships/hyperlink" Target="https://esante.gouv.fr/sites/default/files/media_entity/documents/INS_Guide%20implementation_V2.pdf" TargetMode="External"/><Relationship Id="rId9" Type="http://schemas.openxmlformats.org/officeDocument/2006/relationships/image" Target="../media/image39.png"/><Relationship Id="rId14" Type="http://schemas.openxmlformats.org/officeDocument/2006/relationships/hyperlink" Target="https://esante.gouv.fr/sites/default/files/media_entity/documents/ANS_Scenario%20de%20test_vJuin2021.xl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9.png"/><Relationship Id="rId7" Type="http://schemas.openxmlformats.org/officeDocument/2006/relationships/image" Target="../media/image28.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slide" Target="slide25.xml"/><Relationship Id="rId11" Type="http://schemas.openxmlformats.org/officeDocument/2006/relationships/image" Target="../media/image25.svg"/><Relationship Id="rId5" Type="http://schemas.openxmlformats.org/officeDocument/2006/relationships/image" Target="../media/image21.sv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slide" Target="slide4.xml"/></Relationships>
</file>

<file path=ppt/slides/_rels/slide2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7.svg"/><Relationship Id="rId7" Type="http://schemas.openxmlformats.org/officeDocument/2006/relationships/image" Target="../media/image21.svg"/><Relationship Id="rId12" Type="http://schemas.openxmlformats.org/officeDocument/2006/relationships/hyperlink" Target="https://esante.gouv.fr/sites/default/files/media_entity/documents/ANS_Scenario%20de%20test_vJuin2021.xls"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hyperlink" Target="https://esante.gouv.fr/sites/default/files/media_entity/documents/INS_Guide%20implementation_V2.pdf" TargetMode="External"/><Relationship Id="rId5" Type="http://schemas.openxmlformats.org/officeDocument/2006/relationships/image" Target="../media/image39.png"/><Relationship Id="rId10" Type="http://schemas.openxmlformats.org/officeDocument/2006/relationships/image" Target="../media/image25.svg"/><Relationship Id="rId4" Type="http://schemas.openxmlformats.org/officeDocument/2006/relationships/image" Target="../media/image35.png"/><Relationship Id="rId9" Type="http://schemas.openxmlformats.org/officeDocument/2006/relationships/image" Target="../media/image24.png"/></Relationships>
</file>

<file path=ppt/slides/_rels/slide2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7.svg"/><Relationship Id="rId7" Type="http://schemas.openxmlformats.org/officeDocument/2006/relationships/image" Target="../media/image40.png"/><Relationship Id="rId12" Type="http://schemas.openxmlformats.org/officeDocument/2006/relationships/hyperlink" Target="https://esante.gouv.fr/sites/default/files/media_entity/documents/ans_referentiel_identifiant_national_de_sante_v2.0.pdf"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hyperlink" Target="https://www.cnil.fr/fr/reglement-europeen-protection-donnees" TargetMode="External"/><Relationship Id="rId5" Type="http://schemas.openxmlformats.org/officeDocument/2006/relationships/image" Target="../media/image33.png"/><Relationship Id="rId10" Type="http://schemas.openxmlformats.org/officeDocument/2006/relationships/image" Target="../media/image25.svg"/><Relationship Id="rId4" Type="http://schemas.openxmlformats.org/officeDocument/2006/relationships/image" Target="../media/image39.png"/><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hyperlink" Target="https://www.cnil.fr/fr/reglement-europeen-protection-donnees" TargetMode="External"/><Relationship Id="rId13" Type="http://schemas.openxmlformats.org/officeDocument/2006/relationships/image" Target="../media/image24.png"/><Relationship Id="rId3" Type="http://schemas.openxmlformats.org/officeDocument/2006/relationships/image" Target="../media/image27.svg"/><Relationship Id="rId7" Type="http://schemas.openxmlformats.org/officeDocument/2006/relationships/image" Target="../media/image40.png"/><Relationship Id="rId12" Type="http://schemas.openxmlformats.org/officeDocument/2006/relationships/slide" Target="slide4.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hyperlink" Target="https://esante.gouv.fr/sites/default/files/media_entity/documents/ans_referentiel_identifiant_national_de_sante_v2.0.pdf" TargetMode="External"/><Relationship Id="rId5" Type="http://schemas.openxmlformats.org/officeDocument/2006/relationships/image" Target="../media/image33.png"/><Relationship Id="rId10" Type="http://schemas.openxmlformats.org/officeDocument/2006/relationships/hyperlink" Target="https://esante.gouv.fr/sites/default/files/media_entity/documents/ASIP_R%C3%A9f%C3%A9rentiel_Identifiant_National_de_Sant%C3%A9_v1.pdf" TargetMode="External"/><Relationship Id="rId4" Type="http://schemas.openxmlformats.org/officeDocument/2006/relationships/image" Target="../media/image39.png"/><Relationship Id="rId9" Type="http://schemas.openxmlformats.org/officeDocument/2006/relationships/hyperlink" Target="https://www.cnil.fr/professionnel" TargetMode="External"/><Relationship Id="rId14"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hyperlink" Target="https://resana.numerique.gouv.fr/public/information/consulterAccessUrl?cle_url=2146736381BW9TM1VZCDQAbQhuBWsAIAc5WmcGJwZvAmlQbQdmXW5TaAM/UjkAYlRu" TargetMode="External"/><Relationship Id="rId13" Type="http://schemas.openxmlformats.org/officeDocument/2006/relationships/image" Target="../media/image25.svg"/><Relationship Id="rId3" Type="http://schemas.openxmlformats.org/officeDocument/2006/relationships/image" Target="../media/image27.svg"/><Relationship Id="rId7" Type="http://schemas.openxmlformats.org/officeDocument/2006/relationships/image" Target="../media/image40.png"/><Relationship Id="rId12"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slide" Target="slide4.xml"/><Relationship Id="rId5" Type="http://schemas.openxmlformats.org/officeDocument/2006/relationships/image" Target="../media/image33.png"/><Relationship Id="rId10" Type="http://schemas.openxmlformats.org/officeDocument/2006/relationships/hyperlink" Target="https://solidarites-sante.gouv.fr/IMG/pdf/dgos_guide_indicateurs_prerequis_programme_hopen_vf2.pdf" TargetMode="External"/><Relationship Id="rId4" Type="http://schemas.openxmlformats.org/officeDocument/2006/relationships/image" Target="../media/image39.png"/><Relationship Id="rId9" Type="http://schemas.openxmlformats.org/officeDocument/2006/relationships/hyperlink" Target="https://esante.gouv.fr/sites/default/files/media_entity/documents/kit_de_communication_ins_4.zi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6.png"/><Relationship Id="rId7" Type="http://schemas.openxmlformats.org/officeDocument/2006/relationships/hyperlink" Target="https://grives.sante-paca.fr/wp-content/uploads/2021/12/FP-04-CAT-Discordances-INS-et-identite%CC%81-pie%CC%80ce-identite%CC%81-V1.4.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resana.numerique.gouv.fr/public/information/consulterAccessUrl?cle_url=1475975694BmwHZ1VZADwAbQhuBmhXd1FvAD1VdFY/AmlXal08XGYAO1NvAGFUMAAzAjU=" TargetMode="External"/><Relationship Id="rId5" Type="http://schemas.openxmlformats.org/officeDocument/2006/relationships/hyperlink" Target="https://esante.gouv.fr/sites/default/files/media_entity/documents/ans_ins_depliant_demarche_insee_vf_version-1.pdf" TargetMode="External"/><Relationship Id="rId10" Type="http://schemas.openxmlformats.org/officeDocument/2006/relationships/image" Target="../media/image25.svg"/><Relationship Id="rId4" Type="http://schemas.openxmlformats.org/officeDocument/2006/relationships/image" Target="../media/image27.sv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solidarites-sante.gouv.fr/systeme-de-sante-et-medico-social/segur-de-la-sante/sun-es" TargetMode="External"/><Relationship Id="rId7" Type="http://schemas.openxmlformats.org/officeDocument/2006/relationships/hyperlink" Target="https://solidarites-sante.gouv.fr/IMG/pdf/dgos_guide_indicateurs_prerequis_programme_hopen_vf2.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25.svg"/><Relationship Id="rId4" Type="http://schemas.openxmlformats.org/officeDocument/2006/relationships/hyperlink" Target="https://solidarites-sante.gouv.fr/IMG/pdf/sun_es_guide_indicateurs_usage_volet_1_et_2.pdf" TargetMode="External"/><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hyperlink" Target="https://www.sesam-vitale.fr/documents/20182/75606/M1271_V02_TLSi_Publication+donnees+INSi.xlsx"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1.png"/><Relationship Id="rId18" Type="http://schemas.openxmlformats.org/officeDocument/2006/relationships/image" Target="../media/image45.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hyperlink" Target="https://www.legifrance.gouv.fr/codes/section_lc/LEGITEXT000006072665/LEGISCTA000034299702/" TargetMode="External"/><Relationship Id="rId17"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43.png"/><Relationship Id="rId1" Type="http://schemas.openxmlformats.org/officeDocument/2006/relationships/slideLayout" Target="../slideLayouts/slideLayout19.xml"/><Relationship Id="rId6" Type="http://schemas.microsoft.com/office/2007/relationships/hdphoto" Target="../media/hdphoto1.wdp"/><Relationship Id="rId11" Type="http://schemas.openxmlformats.org/officeDocument/2006/relationships/hyperlink" Target="https://esante.gouv.fr/sites/default/files/media_entity/documents/ans_referentiel_identifiant_national_de_sante_v2.0.pdf" TargetMode="External"/><Relationship Id="rId5" Type="http://schemas.openxmlformats.org/officeDocument/2006/relationships/image" Target="../media/image22.png"/><Relationship Id="rId15" Type="http://schemas.microsoft.com/office/2007/relationships/hdphoto" Target="../media/hdphoto7.wdp"/><Relationship Id="rId10" Type="http://schemas.openxmlformats.org/officeDocument/2006/relationships/hyperlink" Target="https://esante.gouv.fr/sites/default/files/media_entity/documents/ins_guide_implementation_v2.pdf" TargetMode="External"/><Relationship Id="rId19" Type="http://schemas.openxmlformats.org/officeDocument/2006/relationships/hyperlink" Target="https://www.legifrance.gouv.fr/affichTexte.do?cidTexte=JORFTEXT000039196419&amp;categorieLien=id" TargetMode="External"/><Relationship Id="rId4" Type="http://schemas.openxmlformats.org/officeDocument/2006/relationships/image" Target="../media/image21.svg"/><Relationship Id="rId9" Type="http://schemas.openxmlformats.org/officeDocument/2006/relationships/hyperlink" Target="https://esante.gouv.fr/securite/identite-nationale-de-sante" TargetMode="External"/><Relationship Id="rId14" Type="http://schemas.openxmlformats.org/officeDocument/2006/relationships/image" Target="../media/image42.png"/></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JGYHfyWCrC8&amp;list=PLbFecm2FRpYDVVzKXXVuo_Z7AY9lzMi3j&amp;index=1" TargetMode="External"/><Relationship Id="rId13" Type="http://schemas.openxmlformats.org/officeDocument/2006/relationships/hyperlink" Target="https://esante.gouv.fr/sites/default/files/media_entity/documents/Questionnaire%20autoevaluation%20INS%20EHPAD_VJanv2022.xlsx" TargetMode="External"/><Relationship Id="rId18" Type="http://schemas.openxmlformats.org/officeDocument/2006/relationships/hyperlink" Target="https://esante.gouv.fr/sites/default/files/media_entity/documents/INS_Liste-des-referents-regionaux_Fev-2022.pdf" TargetMode="External"/><Relationship Id="rId26" Type="http://schemas.openxmlformats.org/officeDocument/2006/relationships/image" Target="../media/image49.png"/><Relationship Id="rId39" Type="http://schemas.openxmlformats.org/officeDocument/2006/relationships/hyperlink" Target="https://www.youtube.com/watch?v=NR0xMMr-dyY&amp;list=PLbFecm2FRpYDVVzKXXVuo_Z7AY9lzMi3j&amp;index=2" TargetMode="External"/><Relationship Id="rId3" Type="http://schemas.openxmlformats.org/officeDocument/2006/relationships/image" Target="../media/image20.png"/><Relationship Id="rId21" Type="http://schemas.openxmlformats.org/officeDocument/2006/relationships/hyperlink" Target="https://esante.gouv.fr/sites/default/files/media_entity/documents/ANS_Scenario%20de%20test_vJuin2021.xls" TargetMode="External"/><Relationship Id="rId34" Type="http://schemas.openxmlformats.org/officeDocument/2006/relationships/image" Target="../media/image51.png"/><Relationship Id="rId42" Type="http://schemas.openxmlformats.org/officeDocument/2006/relationships/hyperlink" Target="https://esante.gouv.fr/sites/default/files/media_entity/documents/ANS_INS_proce%CC%81dure%20d%27auto-homologation_V0.7.pptx" TargetMode="External"/><Relationship Id="rId7" Type="http://schemas.openxmlformats.org/officeDocument/2006/relationships/hyperlink" Target="https://esante.gouv.fr/sites/default/files/media_entity/documents/ANS_L%27INS%20en%20quelques%20mots_VF_0.pdf" TargetMode="External"/><Relationship Id="rId12" Type="http://schemas.openxmlformats.org/officeDocument/2006/relationships/hyperlink" Target="https://esante.gouv.fr/sites/default/files/media_entity/documents/Questionnaire%20autoevaluation%20INS_sanitaire_VJanv2022.xlsx" TargetMode="External"/><Relationship Id="rId17" Type="http://schemas.openxmlformats.org/officeDocument/2006/relationships/hyperlink" Target="https://esante.gouv.fr/sites/default/files/media_entity/documents/INS_Liste%20des%20referents%20regionaux.pdf" TargetMode="External"/><Relationship Id="rId25" Type="http://schemas.openxmlformats.org/officeDocument/2006/relationships/image" Target="../media/image48.png"/><Relationship Id="rId33" Type="http://schemas.openxmlformats.org/officeDocument/2006/relationships/hyperlink" Target="https://esante.gouv.fr/sites/default/files/media_entity/documents/ANS_Procedure_commande_CL_TLS_INSi_LBM_VF_0.pdf" TargetMode="External"/><Relationship Id="rId38" Type="http://schemas.openxmlformats.org/officeDocument/2006/relationships/image" Target="../media/image55.png"/><Relationship Id="rId2" Type="http://schemas.openxmlformats.org/officeDocument/2006/relationships/notesSlide" Target="../notesSlides/notesSlide7.xml"/><Relationship Id="rId16" Type="http://schemas.openxmlformats.org/officeDocument/2006/relationships/hyperlink" Target="https://esante.gouv.fr/ans/webinaires" TargetMode="External"/><Relationship Id="rId20" Type="http://schemas.openxmlformats.org/officeDocument/2006/relationships/hyperlink" Target="https://sesam-vitale.fr/web/sesam-vitale/catalogue-produits?se=Identifiant-National-de-Sante" TargetMode="External"/><Relationship Id="rId29" Type="http://schemas.openxmlformats.org/officeDocument/2006/relationships/image" Target="../media/image50.png"/><Relationship Id="rId41" Type="http://schemas.openxmlformats.org/officeDocument/2006/relationships/hyperlink" Target="https://industriels.esante.gouv.fr/segur-du-numerique-en-sante/solutions-referencees-segur" TargetMode="External"/><Relationship Id="rId1" Type="http://schemas.openxmlformats.org/officeDocument/2006/relationships/slideLayout" Target="../slideLayouts/slideLayout19.xml"/><Relationship Id="rId6" Type="http://schemas.microsoft.com/office/2007/relationships/hdphoto" Target="../media/hdphoto2.wdp"/><Relationship Id="rId11" Type="http://schemas.openxmlformats.org/officeDocument/2006/relationships/hyperlink" Target="https://esante.gouv.fr/sites/default/files/media_entity/documents/ans_mettre-en-oeuvre-ins_vf.pdf" TargetMode="External"/><Relationship Id="rId24" Type="http://schemas.openxmlformats.org/officeDocument/2006/relationships/hyperlink" Target="https://www.youtube.com/watch?v=NNVtP7vrl4I&amp;list=PLbFecm2FRpYDVVzKXXVuo_Z7AY9lzMi3j&amp;index=3" TargetMode="External"/><Relationship Id="rId32" Type="http://schemas.openxmlformats.org/officeDocument/2006/relationships/hyperlink" Target="https://esante.gouv.fr/sites/default/files/media_entity/documents/ANS_Procedure_commande_CL_TLS_INSi_structures_liberales_VF.pdf" TargetMode="External"/><Relationship Id="rId37" Type="http://schemas.openxmlformats.org/officeDocument/2006/relationships/image" Target="../media/image54.png"/><Relationship Id="rId40" Type="http://schemas.openxmlformats.org/officeDocument/2006/relationships/image" Target="../media/image56.png"/><Relationship Id="rId5" Type="http://schemas.openxmlformats.org/officeDocument/2006/relationships/image" Target="../media/image23.png"/><Relationship Id="rId15" Type="http://schemas.openxmlformats.org/officeDocument/2006/relationships/image" Target="../media/image46.png"/><Relationship Id="rId23" Type="http://schemas.openxmlformats.org/officeDocument/2006/relationships/image" Target="../media/image47.png"/><Relationship Id="rId28" Type="http://schemas.openxmlformats.org/officeDocument/2006/relationships/hyperlink" Target="https://esante.gouv.fr/sites/default/files/media_entity/documents/ANS_Fiche_commande_CPx_VF_1_1.pdf" TargetMode="External"/><Relationship Id="rId36" Type="http://schemas.openxmlformats.org/officeDocument/2006/relationships/image" Target="../media/image53.png"/><Relationship Id="rId10" Type="http://schemas.openxmlformats.org/officeDocument/2006/relationships/hyperlink" Target="https://esante.gouv.fr/sites/default/files/media_entity/documents/ans_ins_checklist_structures_v1.xlsx" TargetMode="External"/><Relationship Id="rId19" Type="http://schemas.openxmlformats.org/officeDocument/2006/relationships/hyperlink" Target="https://www.sesam-vitale.fr/web/sesam-vitale/catalogue-produits?se=Identifiant%20National%20de%20Sant%C3%A9%20(INSi)" TargetMode="External"/><Relationship Id="rId31" Type="http://schemas.openxmlformats.org/officeDocument/2006/relationships/hyperlink" Target="https://esante.gouv.fr/sites/default/files/media_entity/documents/ANS_Procedure_commande_CL_TLS_INSi_structures_salari%C3%A9es_VF.pdf" TargetMode="External"/><Relationship Id="rId44" Type="http://schemas.openxmlformats.org/officeDocument/2006/relationships/image" Target="../media/image57.png"/><Relationship Id="rId4" Type="http://schemas.openxmlformats.org/officeDocument/2006/relationships/image" Target="../media/image21.svg"/><Relationship Id="rId9" Type="http://schemas.openxmlformats.org/officeDocument/2006/relationships/hyperlink" Target="https://esante.gouv.fr/sites/default/files/media_entity/documents/ANS_L%27INS%20en%20quelques%20mots_VF.pdf" TargetMode="External"/><Relationship Id="rId14" Type="http://schemas.openxmlformats.org/officeDocument/2006/relationships/hyperlink" Target="https://esante.gouv.fr/sites/default/files/media_entity/documents/questionnaire-autoevaluation-ins-esms-ph_VJanv2022.xlsx" TargetMode="External"/><Relationship Id="rId22" Type="http://schemas.openxmlformats.org/officeDocument/2006/relationships/hyperlink" Target="https://resana.numerique.gouv.fr/public/information/consulterAccessUrl?cle_url=2146736381BW9TM1VZCDQAbQhuBWsAIAc5WmcGJwZvAmlQbQdmXW5TaAM/UjkAYlRu" TargetMode="External"/><Relationship Id="rId27" Type="http://schemas.openxmlformats.org/officeDocument/2006/relationships/hyperlink" Target="https://esante.gouv.fr/sites/default/files/media_entity/documents/ANS_Fiche_commande_CPx_VF_0.pdf" TargetMode="External"/><Relationship Id="rId30" Type="http://schemas.openxmlformats.org/officeDocument/2006/relationships/hyperlink" Target="https://esante.gouv.fr/securite/identite-nationale-de-sante" TargetMode="External"/><Relationship Id="rId35" Type="http://schemas.openxmlformats.org/officeDocument/2006/relationships/image" Target="../media/image52.png"/><Relationship Id="rId43" Type="http://schemas.openxmlformats.org/officeDocument/2006/relationships/hyperlink" Target="https://www.sesam-vitale.fr/en/insi3"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hyperlink" Target="https://esante.gouv.fr/sites/default/files/media_entity/documents/kit_de_communication_ins_4.zip" TargetMode="External"/><Relationship Id="rId3" Type="http://schemas.openxmlformats.org/officeDocument/2006/relationships/hyperlink" Target="https://esante.gouv.fr/securite/identite-nationale-de-sante" TargetMode="External"/><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hyperlink" Target="http://ressources.anap.fr/numerique/publication/2404" TargetMode="External"/><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8.xml"/><Relationship Id="rId18" Type="http://schemas.openxmlformats.org/officeDocument/2006/relationships/slide" Target="slide7.xml"/><Relationship Id="rId3" Type="http://schemas.openxmlformats.org/officeDocument/2006/relationships/image" Target="../media/image21.svg"/><Relationship Id="rId21" Type="http://schemas.openxmlformats.org/officeDocument/2006/relationships/slide" Target="slide32.xml"/><Relationship Id="rId7" Type="http://schemas.microsoft.com/office/2007/relationships/hdphoto" Target="../media/hdphoto2.wdp"/><Relationship Id="rId12" Type="http://schemas.openxmlformats.org/officeDocument/2006/relationships/slide" Target="slide17.xml"/><Relationship Id="rId17" Type="http://schemas.openxmlformats.org/officeDocument/2006/relationships/slide" Target="slide27.xml"/><Relationship Id="rId2" Type="http://schemas.openxmlformats.org/officeDocument/2006/relationships/image" Target="../media/image20.png"/><Relationship Id="rId16" Type="http://schemas.openxmlformats.org/officeDocument/2006/relationships/slide" Target="slide25.xml"/><Relationship Id="rId20" Type="http://schemas.openxmlformats.org/officeDocument/2006/relationships/slide" Target="slide8.xml"/><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slide" Target="slide22.xml"/><Relationship Id="rId5" Type="http://schemas.microsoft.com/office/2007/relationships/hdphoto" Target="../media/hdphoto1.wdp"/><Relationship Id="rId15" Type="http://schemas.openxmlformats.org/officeDocument/2006/relationships/slide" Target="slide20.xml"/><Relationship Id="rId10" Type="http://schemas.openxmlformats.org/officeDocument/2006/relationships/slide" Target="slide30.xml"/><Relationship Id="rId19" Type="http://schemas.openxmlformats.org/officeDocument/2006/relationships/slide" Target="slide33.xml"/><Relationship Id="rId4" Type="http://schemas.openxmlformats.org/officeDocument/2006/relationships/image" Target="../media/image22.png"/><Relationship Id="rId9" Type="http://schemas.openxmlformats.org/officeDocument/2006/relationships/slide" Target="slide29.xml"/><Relationship Id="rId14" Type="http://schemas.openxmlformats.org/officeDocument/2006/relationships/slide" Target="slide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esante.gouv.fr/ans/webinaire/structures-de-sante-comprendre-et-mettre-en-oeuvre-lidentite-nationale-de-sante" TargetMode="External"/><Relationship Id="rId13" Type="http://schemas.openxmlformats.org/officeDocument/2006/relationships/image" Target="../media/image26.png"/><Relationship Id="rId3" Type="http://schemas.openxmlformats.org/officeDocument/2006/relationships/hyperlink" Target="https://esante.gouv.fr/securite/identite-nationale-de-sante" TargetMode="External"/><Relationship Id="rId7" Type="http://schemas.openxmlformats.org/officeDocument/2006/relationships/hyperlink" Target="https://esante.gouv.fr/sites/default/files/media_entity/documents/INS_Guide%20implementation_V2.pdf" TargetMode="External"/><Relationship Id="rId12" Type="http://schemas.openxmlformats.org/officeDocument/2006/relationships/image" Target="../media/image25.svg"/><Relationship Id="rId2" Type="http://schemas.openxmlformats.org/officeDocument/2006/relationships/hyperlink" Target="https://esante.gouv.fr/sites/default/files/media_entity/documents/ans_referentiel_identifiant_national_de_sante_v2.0.pdf" TargetMode="External"/><Relationship Id="rId1" Type="http://schemas.openxmlformats.org/officeDocument/2006/relationships/slideLayout" Target="../slideLayouts/slideLayout24.xml"/><Relationship Id="rId6" Type="http://schemas.openxmlformats.org/officeDocument/2006/relationships/hyperlink" Target="https://www.youtube.com/watch?v=NR0xMMr-dyY&amp;list=PLbFecm2FRpYDVVzKXXVuo_Z7AY9lzMi3j&amp;index=2" TargetMode="External"/><Relationship Id="rId11" Type="http://schemas.openxmlformats.org/officeDocument/2006/relationships/image" Target="../media/image24.png"/><Relationship Id="rId5" Type="http://schemas.openxmlformats.org/officeDocument/2006/relationships/hyperlink" Target="https://www.youtube.com/watch?v=JGYHfyWCrC8&amp;list=PLbFecm2FRpYDVVzKXXVuo_Z7AY9lzMi3j&amp;index=1" TargetMode="External"/><Relationship Id="rId10" Type="http://schemas.openxmlformats.org/officeDocument/2006/relationships/slide" Target="slide4.xml"/><Relationship Id="rId4" Type="http://schemas.openxmlformats.org/officeDocument/2006/relationships/hyperlink" Target="https://esante.gouv.fr/sites/default/files/media_entity/documents/ANS_L%27INS%20en%20quelques%20mots_VF_0.pdf" TargetMode="External"/><Relationship Id="rId9" Type="http://schemas.openxmlformats.org/officeDocument/2006/relationships/hyperlink" Target="https://solidarites-sante.gouv.fr/IMG/pdf/dgos_guide_indicateurs_prerequis_programme_hopen_vf2.pdf" TargetMode="External"/><Relationship Id="rId14"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hyperlink" Target="https://esante.gouv.fr/sites/default/files/media_entity/documents/questionnaire-autoevaluation-ins-esms-ph_VJanv2022.xlsx" TargetMode="External"/><Relationship Id="rId13" Type="http://schemas.openxmlformats.org/officeDocument/2006/relationships/slide" Target="slide9.xml"/><Relationship Id="rId3" Type="http://schemas.openxmlformats.org/officeDocument/2006/relationships/image" Target="../media/image27.svg"/><Relationship Id="rId7" Type="http://schemas.openxmlformats.org/officeDocument/2006/relationships/hyperlink" Target="https://esante.gouv.fr/sites/default/files/media_entity/documents/Questionnaire%20autoevaluation%20INS%20EHPAD_VJanv2022.xlsx" TargetMode="External"/><Relationship Id="rId12"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24.xml"/><Relationship Id="rId6" Type="http://schemas.openxmlformats.org/officeDocument/2006/relationships/hyperlink" Target="https://esante.gouv.fr/sites/default/files/media_entity/documents/Questionnaire%20autoevaluation%20INS_sanitaire_VJanv2022.xlsx" TargetMode="External"/><Relationship Id="rId11" Type="http://schemas.openxmlformats.org/officeDocument/2006/relationships/image" Target="../media/image24.png"/><Relationship Id="rId5" Type="http://schemas.openxmlformats.org/officeDocument/2006/relationships/hyperlink" Target="https://esante.gouv.fr/securite/identite-nationale-de-sante" TargetMode="External"/><Relationship Id="rId15" Type="http://schemas.openxmlformats.org/officeDocument/2006/relationships/image" Target="../media/image29.svg"/><Relationship Id="rId10" Type="http://schemas.openxmlformats.org/officeDocument/2006/relationships/slide" Target="slide4.xml"/><Relationship Id="rId4" Type="http://schemas.openxmlformats.org/officeDocument/2006/relationships/hyperlink" Target="https://esante.gouv.fr/sites/default/files/media_entity/documents/ans_referentiel_identifiant_national_de_sante_v2.0.pdf" TargetMode="External"/><Relationship Id="rId9" Type="http://schemas.openxmlformats.org/officeDocument/2006/relationships/hyperlink" Target="https://esante.gouv.fr/sites/default/files/media_entity/documents/INS_Liste-des-referents-regionaux_Fev-2022.pdf" TargetMode="External"/><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9.svg"/><Relationship Id="rId2" Type="http://schemas.openxmlformats.org/officeDocument/2006/relationships/slide" Target="slide4.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slide" Target="slide10.xml"/><Relationship Id="rId4" Type="http://schemas.openxmlformats.org/officeDocument/2006/relationships/image" Target="../media/image25.sv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1">
            <a:extLst>
              <a:ext uri="{FF2B5EF4-FFF2-40B4-BE49-F238E27FC236}">
                <a16:creationId xmlns:a16="http://schemas.microsoft.com/office/drawing/2014/main" id="{BEA4255D-11F9-304E-8C52-F9AAD1D470A3}"/>
              </a:ext>
            </a:extLst>
          </p:cNvPr>
          <p:cNvSpPr txBox="1">
            <a:spLocks/>
          </p:cNvSpPr>
          <p:nvPr/>
        </p:nvSpPr>
        <p:spPr>
          <a:xfrm>
            <a:off x="2423592" y="2492896"/>
            <a:ext cx="9937104" cy="25625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26290"/>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26290"/>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26290"/>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26290"/>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26290"/>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fr-FR" sz="4400" b="1" i="0" dirty="0">
                <a:solidFill>
                  <a:schemeClr val="bg1"/>
                </a:solidFill>
                <a:latin typeface="Arial Black" panose="020B0604020202020204" pitchFamily="34" charset="0"/>
                <a:cs typeface="Arial Black" panose="020B0604020202020204" pitchFamily="34" charset="0"/>
              </a:rPr>
              <a:t>Mettre en œuvre l’INS</a:t>
            </a:r>
            <a:endParaRPr lang="fr-FR" sz="3500" b="0" i="0" dirty="0">
              <a:solidFill>
                <a:schemeClr val="bg1"/>
              </a:solidFill>
              <a:latin typeface="Arial" panose="020B0604020202020204" pitchFamily="34" charset="0"/>
              <a:cs typeface="Arial" panose="020B0604020202020204" pitchFamily="34" charset="0"/>
            </a:endParaRPr>
          </a:p>
          <a:p>
            <a:pPr marL="0" indent="0" algn="l">
              <a:buNone/>
            </a:pPr>
            <a:endParaRPr lang="fr-FR" sz="3500" b="0" i="0" dirty="0">
              <a:solidFill>
                <a:schemeClr val="bg1"/>
              </a:solidFill>
              <a:latin typeface="Arial" panose="020B0604020202020204" pitchFamily="34" charset="0"/>
              <a:cs typeface="Arial" panose="020B0604020202020204" pitchFamily="34" charset="0"/>
            </a:endParaRPr>
          </a:p>
          <a:p>
            <a:pPr marL="0" indent="0" algn="l">
              <a:lnSpc>
                <a:spcPct val="100000"/>
              </a:lnSpc>
              <a:spcBef>
                <a:spcPts val="0"/>
              </a:spcBef>
              <a:buNone/>
            </a:pPr>
            <a:r>
              <a:rPr lang="fr-FR" sz="2300" b="0" i="0" dirty="0">
                <a:solidFill>
                  <a:srgbClr val="00A1CE"/>
                </a:solidFill>
                <a:latin typeface="Arial" panose="020B0604020202020204" pitchFamily="34" charset="0"/>
                <a:cs typeface="Arial" panose="020B0604020202020204" pitchFamily="34" charset="0"/>
              </a:rPr>
              <a:t>Guide d’accompagnement à la mise en œuvre de l’INS</a:t>
            </a:r>
          </a:p>
          <a:p>
            <a:pPr marL="0" indent="0" algn="l">
              <a:buNone/>
            </a:pPr>
            <a:r>
              <a:rPr lang="fr-FR" sz="1600" b="0" i="0" dirty="0">
                <a:solidFill>
                  <a:schemeClr val="bg1"/>
                </a:solidFill>
                <a:latin typeface="Arial" panose="020B0604020202020204" pitchFamily="34" charset="0"/>
                <a:cs typeface="Arial" panose="020B0604020202020204" pitchFamily="34" charset="0"/>
              </a:rPr>
              <a:t>Mise à jour </a:t>
            </a:r>
            <a:r>
              <a:rPr lang="fr-FR" sz="1600" dirty="0">
                <a:solidFill>
                  <a:schemeClr val="bg1"/>
                </a:solidFill>
                <a:latin typeface="Arial" panose="020B0604020202020204" pitchFamily="34" charset="0"/>
                <a:cs typeface="Arial" panose="020B0604020202020204" pitchFamily="34" charset="0"/>
              </a:rPr>
              <a:t>: Mars 2022</a:t>
            </a:r>
            <a:endParaRPr lang="fr-FR" sz="1600" b="0" i="0" dirty="0">
              <a:solidFill>
                <a:schemeClr val="bg1"/>
              </a:solidFill>
              <a:latin typeface="Arial" panose="020B0604020202020204" pitchFamily="34" charset="0"/>
              <a:cs typeface="Arial" panose="020B0604020202020204" pitchFamily="34" charset="0"/>
            </a:endParaRPr>
          </a:p>
          <a:p>
            <a:pPr marL="0" indent="0" algn="l">
              <a:buNone/>
            </a:pPr>
            <a:endParaRPr lang="fr-FR" sz="1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7503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084" y="1485132"/>
            <a:ext cx="11385038" cy="4536627"/>
          </a:xfrm>
          <a:prstGeom prst="rect">
            <a:avLst/>
          </a:prstGeom>
        </p:spPr>
        <p:txBody>
          <a:bodyPr wrap="square">
            <a:spAutoFit/>
          </a:bodyPr>
          <a:lstStyle/>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     Sur le volet </a:t>
            </a:r>
            <a:r>
              <a:rPr lang="fr-FR" sz="1400" b="1" dirty="0">
                <a:solidFill>
                  <a:srgbClr val="860F47"/>
                </a:solidFill>
                <a:latin typeface="Arial" panose="020B0604020202020204" pitchFamily="34" charset="0"/>
                <a:cs typeface="Arial" panose="020B0604020202020204" pitchFamily="34" charset="0"/>
              </a:rPr>
              <a:t>« système d’information »</a:t>
            </a:r>
            <a:r>
              <a:rPr lang="fr-FR" sz="1400" dirty="0">
                <a:solidFill>
                  <a:srgbClr val="860F47"/>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l’état des lieux doit vous permettre : </a:t>
            </a: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De recenser et cartographier les </a:t>
            </a:r>
            <a:r>
              <a:rPr lang="fr-FR" sz="1400" b="1" dirty="0">
                <a:solidFill>
                  <a:srgbClr val="860F47"/>
                </a:solidFill>
                <a:latin typeface="Arial" panose="020B0604020202020204" pitchFamily="34" charset="0"/>
                <a:cs typeface="Arial" panose="020B0604020202020204" pitchFamily="34" charset="0"/>
              </a:rPr>
              <a:t>applications / logiciels </a:t>
            </a:r>
            <a:r>
              <a:rPr lang="fr-FR" sz="1400" dirty="0">
                <a:solidFill>
                  <a:schemeClr val="bg1"/>
                </a:solidFill>
                <a:latin typeface="Arial" panose="020B0604020202020204" pitchFamily="34" charset="0"/>
                <a:cs typeface="Arial" panose="020B0604020202020204" pitchFamily="34" charset="0"/>
              </a:rPr>
              <a:t>de votre SI qui vont devoir intégrer l’INS </a:t>
            </a: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D’identifier </a:t>
            </a:r>
            <a:r>
              <a:rPr lang="fr-FR" sz="1400" b="1" dirty="0">
                <a:solidFill>
                  <a:srgbClr val="860F47"/>
                </a:solidFill>
                <a:latin typeface="Arial" panose="020B0604020202020204" pitchFamily="34" charset="0"/>
                <a:cs typeface="Arial" panose="020B0604020202020204" pitchFamily="34" charset="0"/>
              </a:rPr>
              <a:t>les capacités </a:t>
            </a:r>
            <a:r>
              <a:rPr lang="fr-FR" sz="1400" dirty="0">
                <a:solidFill>
                  <a:schemeClr val="bg1"/>
                </a:solidFill>
                <a:latin typeface="Arial" panose="020B0604020202020204" pitchFamily="34" charset="0"/>
                <a:cs typeface="Arial" panose="020B0604020202020204" pitchFamily="34" charset="0"/>
              </a:rPr>
              <a:t>des logiciels </a:t>
            </a:r>
            <a:r>
              <a:rPr lang="fr-FR" sz="1400" b="1" dirty="0">
                <a:solidFill>
                  <a:srgbClr val="860F47"/>
                </a:solidFill>
                <a:latin typeface="Arial" panose="020B0604020202020204" pitchFamily="34" charset="0"/>
                <a:cs typeface="Arial" panose="020B0604020202020204" pitchFamily="34" charset="0"/>
              </a:rPr>
              <a:t>à recevoir l’INS</a:t>
            </a: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D’identifier</a:t>
            </a:r>
            <a:r>
              <a:rPr lang="fr-FR" sz="1400" b="1" dirty="0">
                <a:solidFill>
                  <a:schemeClr val="accent6">
                    <a:lumMod val="20000"/>
                    <a:lumOff val="80000"/>
                  </a:schemeClr>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les écarts </a:t>
            </a:r>
            <a:r>
              <a:rPr lang="fr-FR" sz="1400" dirty="0">
                <a:solidFill>
                  <a:schemeClr val="bg1"/>
                </a:solidFill>
                <a:latin typeface="Arial" panose="020B0604020202020204" pitchFamily="34" charset="0"/>
                <a:cs typeface="Arial" panose="020B0604020202020204" pitchFamily="34" charset="0"/>
              </a:rPr>
              <a:t>entre</a:t>
            </a:r>
            <a:r>
              <a:rPr lang="fr-FR" sz="1400" b="1" dirty="0">
                <a:solidFill>
                  <a:schemeClr val="bg1"/>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les données présentes dans votre SI </a:t>
            </a:r>
            <a:r>
              <a:rPr lang="fr-FR" sz="1400" dirty="0">
                <a:solidFill>
                  <a:schemeClr val="bg1"/>
                </a:solidFill>
                <a:latin typeface="Arial" panose="020B0604020202020204" pitchFamily="34" charset="0"/>
                <a:cs typeface="Arial" panose="020B0604020202020204" pitchFamily="34" charset="0"/>
              </a:rPr>
              <a:t>et celles exigées par </a:t>
            </a:r>
            <a:r>
              <a:rPr lang="fr-FR" sz="1400" b="1" dirty="0">
                <a:solidFill>
                  <a:srgbClr val="860F47"/>
                </a:solidFill>
                <a:latin typeface="Arial" panose="020B0604020202020204" pitchFamily="34" charset="0"/>
                <a:cs typeface="Arial" panose="020B0604020202020204" pitchFamily="34" charset="0"/>
              </a:rPr>
              <a:t>le référentiel national d’identitovigilance </a:t>
            </a:r>
            <a:r>
              <a:rPr lang="fr-FR" sz="1400" dirty="0">
                <a:solidFill>
                  <a:schemeClr val="bg1"/>
                </a:solidFill>
                <a:latin typeface="Arial" panose="020B0604020202020204" pitchFamily="34" charset="0"/>
                <a:cs typeface="Arial" panose="020B0604020202020204" pitchFamily="34" charset="0"/>
              </a:rPr>
              <a:t>et</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le guide d’implémentation </a:t>
            </a:r>
            <a:r>
              <a:rPr lang="fr-FR" sz="1400" dirty="0">
                <a:solidFill>
                  <a:schemeClr val="bg1"/>
                </a:solidFill>
                <a:latin typeface="Arial" panose="020B0604020202020204" pitchFamily="34" charset="0"/>
                <a:cs typeface="Arial" panose="020B0604020202020204" pitchFamily="34" charset="0"/>
              </a:rPr>
              <a:t>de l’INS dans les logiciels (nouveaux champs obligatoires, taille des champs, gestion des statuts de l’identité, …) </a:t>
            </a:r>
          </a:p>
          <a:p>
            <a:pPr marL="285750" indent="-285750" algn="just" fontAlgn="base">
              <a:spcBef>
                <a:spcPct val="20000"/>
              </a:spcBef>
              <a:spcAft>
                <a:spcPct val="0"/>
              </a:spcAft>
              <a:buSzPct val="75000"/>
              <a:buFont typeface="Arial" panose="020B0604020202020204" pitchFamily="34" charset="0"/>
              <a:buChar char="•"/>
              <a:defRPr/>
            </a:pPr>
            <a:endParaRPr lang="fr-FR" sz="2000" b="1" dirty="0">
              <a:solidFill>
                <a:srgbClr val="1C3354"/>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2000" b="1" dirty="0">
                <a:solidFill>
                  <a:srgbClr val="860F47"/>
                </a:solidFill>
                <a:latin typeface="Arial" panose="020B0604020202020204" pitchFamily="34" charset="0"/>
                <a:cs typeface="Arial" panose="020B0604020202020204" pitchFamily="34" charset="0"/>
              </a:rPr>
              <a:t>3.</a:t>
            </a:r>
            <a:r>
              <a:rPr lang="fr-FR" sz="1400" b="1" dirty="0">
                <a:solidFill>
                  <a:srgbClr val="860F47"/>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Définissez enfin</a:t>
            </a:r>
            <a:r>
              <a:rPr lang="fr-FR" sz="1400" b="1" dirty="0">
                <a:solidFill>
                  <a:schemeClr val="bg1"/>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les principes </a:t>
            </a:r>
            <a:r>
              <a:rPr lang="fr-FR" sz="1400" dirty="0">
                <a:solidFill>
                  <a:schemeClr val="bg1"/>
                </a:solidFill>
                <a:latin typeface="Arial" panose="020B0604020202020204" pitchFamily="34" charset="0"/>
                <a:cs typeface="Arial" panose="020B0604020202020204" pitchFamily="34" charset="0"/>
              </a:rPr>
              <a:t>qui permettent de cadrer le projet de déploiement de l’INS. Afin de vous guider dans cette étape de cadrage, posez-vous les questions suivantes :  </a:t>
            </a:r>
            <a:endParaRPr lang="fr-FR" sz="1400" b="1"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Avez-vous identifié </a:t>
            </a:r>
            <a:r>
              <a:rPr lang="fr-FR" sz="1400" b="1" dirty="0">
                <a:solidFill>
                  <a:srgbClr val="860F47"/>
                </a:solidFill>
                <a:latin typeface="Arial" panose="020B0604020202020204" pitchFamily="34" charset="0"/>
                <a:cs typeface="Arial" panose="020B0604020202020204" pitchFamily="34" charset="0"/>
              </a:rPr>
              <a:t>un usage immédiat / ciblé de l’INS </a:t>
            </a:r>
            <a:r>
              <a:rPr lang="fr-FR" sz="1400" dirty="0">
                <a:solidFill>
                  <a:schemeClr val="bg1"/>
                </a:solidFill>
                <a:latin typeface="Arial" panose="020B0604020202020204" pitchFamily="34" charset="0"/>
                <a:cs typeface="Arial" panose="020B0604020202020204" pitchFamily="34" charset="0"/>
              </a:rPr>
              <a:t>(par exemple, un entrepôt de documents ou DPI unique dans un GHT, télémédecine, etc.) ? </a:t>
            </a:r>
          </a:p>
          <a:p>
            <a:pPr marL="285750" indent="-285750" algn="just" fontAlgn="base">
              <a:spcBef>
                <a:spcPct val="20000"/>
              </a:spcBef>
              <a:spcAft>
                <a:spcPct val="0"/>
              </a:spcAft>
              <a:buSzPct val="75000"/>
              <a:buFont typeface="Arial" panose="020B0604020202020204" pitchFamily="34" charset="0"/>
              <a:buChar char="•"/>
              <a:defRPr/>
            </a:pPr>
            <a:r>
              <a:rPr lang="fr-FR" sz="1400" i="1" dirty="0">
                <a:solidFill>
                  <a:schemeClr val="bg1"/>
                </a:solidFill>
                <a:latin typeface="Arial" panose="020B0604020202020204" pitchFamily="34" charset="0"/>
                <a:cs typeface="Arial" panose="020B0604020202020204" pitchFamily="34" charset="0"/>
              </a:rPr>
              <a:t>Pour chaque usage particulier identifié : </a:t>
            </a:r>
          </a:p>
          <a:p>
            <a:pPr marL="742950" lvl="1" indent="-285750" algn="just" fontAlgn="base">
              <a:spcBef>
                <a:spcPct val="20000"/>
              </a:spcBef>
              <a:spcAft>
                <a:spcPct val="0"/>
              </a:spcAft>
              <a:buSzPct val="75000"/>
              <a:buFont typeface="Arial" panose="020B0604020202020204" pitchFamily="34" charset="0"/>
              <a:buChar char="•"/>
              <a:defRPr/>
            </a:pPr>
            <a:r>
              <a:rPr lang="fr-FR" sz="1400" b="1" dirty="0">
                <a:solidFill>
                  <a:srgbClr val="860F47"/>
                </a:solidFill>
                <a:latin typeface="Arial" panose="020B0604020202020204" pitchFamily="34" charset="0"/>
                <a:cs typeface="Arial" panose="020B0604020202020204" pitchFamily="34" charset="0"/>
              </a:rPr>
              <a:t>Quels principes de déploiement de l’INS </a:t>
            </a:r>
            <a:r>
              <a:rPr lang="fr-FR" sz="1400" dirty="0">
                <a:solidFill>
                  <a:schemeClr val="bg1"/>
                </a:solidFill>
                <a:latin typeface="Arial" panose="020B0604020202020204" pitchFamily="34" charset="0"/>
                <a:cs typeface="Arial" panose="020B0604020202020204" pitchFamily="34" charset="0"/>
              </a:rPr>
              <a:t>envisagez-vous ?</a:t>
            </a:r>
          </a:p>
          <a:p>
            <a:pPr marL="742950" lvl="1"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Qu’allez-vous</a:t>
            </a:r>
            <a:r>
              <a:rPr lang="fr-FR" sz="1400" b="1" dirty="0">
                <a:solidFill>
                  <a:schemeClr val="bg1"/>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cibler en priorité ?</a:t>
            </a:r>
          </a:p>
          <a:p>
            <a:pPr marL="742950" lvl="1"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a:t>
            </a:r>
          </a:p>
          <a:p>
            <a:pPr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F9ED53E9-5BC9-4FBE-B17A-B60E5E0BAAE3}"/>
              </a:ext>
            </a:extLst>
          </p:cNvPr>
          <p:cNvGrpSpPr/>
          <p:nvPr/>
        </p:nvGrpSpPr>
        <p:grpSpPr>
          <a:xfrm>
            <a:off x="4367808" y="6319966"/>
            <a:ext cx="1235351" cy="422146"/>
            <a:chOff x="5421337" y="6319966"/>
            <a:chExt cx="1235351" cy="422146"/>
          </a:xfrm>
        </p:grpSpPr>
        <p:sp>
          <p:nvSpPr>
            <p:cNvPr id="15" name="TextBox 40">
              <a:hlinkClick r:id="rId2" action="ppaction://hlinksldjump"/>
              <a:extLst>
                <a:ext uri="{FF2B5EF4-FFF2-40B4-BE49-F238E27FC236}">
                  <a16:creationId xmlns:a16="http://schemas.microsoft.com/office/drawing/2014/main" id="{640DE41A-E43A-4757-8C6E-E356CDD0EBE7}"/>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16" name="Graphique 6">
              <a:extLst>
                <a:ext uri="{FF2B5EF4-FFF2-40B4-BE49-F238E27FC236}">
                  <a16:creationId xmlns:a16="http://schemas.microsoft.com/office/drawing/2014/main" id="{64EF0BF4-962A-4BAF-90D1-65DF4F9AB6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1337" y="6382148"/>
              <a:ext cx="280259" cy="297782"/>
            </a:xfrm>
            <a:prstGeom prst="rect">
              <a:avLst/>
            </a:prstGeom>
          </p:spPr>
        </p:pic>
      </p:grpSp>
      <p:sp>
        <p:nvSpPr>
          <p:cNvPr id="7" name="ZoneTexte 6">
            <a:extLst>
              <a:ext uri="{FF2B5EF4-FFF2-40B4-BE49-F238E27FC236}">
                <a16:creationId xmlns:a16="http://schemas.microsoft.com/office/drawing/2014/main" id="{E8120BB4-B588-4BBB-BAA9-74827E6E597D}"/>
              </a:ext>
            </a:extLst>
          </p:cNvPr>
          <p:cNvSpPr txBox="1"/>
          <p:nvPr/>
        </p:nvSpPr>
        <p:spPr>
          <a:xfrm>
            <a:off x="954515" y="341608"/>
            <a:ext cx="8597869" cy="783136"/>
          </a:xfrm>
          <a:prstGeom prst="rect">
            <a:avLst/>
          </a:prstGeom>
          <a:noFill/>
        </p:spPr>
        <p:txBody>
          <a:bodyPr wrap="square" lIns="0" tIns="0" rIns="0" bIns="0" rtlCol="0" anchor="t" anchorCtr="0">
            <a:noAutofit/>
          </a:bodyPr>
          <a:lstStyle/>
          <a:p>
            <a:r>
              <a:rPr lang="fr-FR" sz="2400" dirty="0">
                <a:solidFill>
                  <a:schemeClr val="bg1"/>
                </a:solidFill>
                <a:latin typeface="Arial Black" panose="020B0A04020102020204" pitchFamily="34" charset="0"/>
                <a:cs typeface="Arial" panose="020B0604020202020204" pitchFamily="34" charset="0"/>
              </a:rPr>
              <a:t>Cadrer le projet et effectuer un état des lieux (3/3)</a:t>
            </a:r>
          </a:p>
        </p:txBody>
      </p:sp>
      <p:cxnSp>
        <p:nvCxnSpPr>
          <p:cNvPr id="8" name="Connecteur droit 7">
            <a:extLst>
              <a:ext uri="{FF2B5EF4-FFF2-40B4-BE49-F238E27FC236}">
                <a16:creationId xmlns:a16="http://schemas.microsoft.com/office/drawing/2014/main" id="{1CD85424-87AD-4AFC-AFEA-8F0C955DB5D2}"/>
              </a:ext>
            </a:extLst>
          </p:cNvPr>
          <p:cNvCxnSpPr>
            <a:cxnSpLocks/>
          </p:cNvCxnSpPr>
          <p:nvPr/>
        </p:nvCxnSpPr>
        <p:spPr>
          <a:xfrm>
            <a:off x="557084" y="1700750"/>
            <a:ext cx="0" cy="1008112"/>
          </a:xfrm>
          <a:prstGeom prst="line">
            <a:avLst/>
          </a:prstGeom>
          <a:ln w="57150">
            <a:solidFill>
              <a:srgbClr val="860F47"/>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AB9B0D52-8D6B-4CAE-BC34-9E522ED862C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 b="98047" l="391" r="97266">
                        <a14:foregroundMark x1="3711" y1="49219" x2="3711" y2="49219"/>
                        <a14:foregroundMark x1="3711" y1="49219" x2="3711" y2="49219"/>
                        <a14:foregroundMark x1="46094" y1="94336" x2="46094" y2="94336"/>
                        <a14:foregroundMark x1="46094" y1="94336" x2="46094" y2="94336"/>
                        <a14:foregroundMark x1="57031" y1="95703" x2="57031" y2="95703"/>
                        <a14:foregroundMark x1="57031" y1="95703" x2="57031" y2="95703"/>
                        <a14:foregroundMark x1="61328" y1="82031" x2="61328" y2="82031"/>
                        <a14:foregroundMark x1="61328" y1="82031" x2="61328" y2="82031"/>
                        <a14:foregroundMark x1="97266" y1="54883" x2="97266" y2="54883"/>
                        <a14:foregroundMark x1="97266" y1="54883" x2="97266" y2="54883"/>
                        <a14:foregroundMark x1="66406" y1="85156" x2="66406" y2="85156"/>
                        <a14:foregroundMark x1="66406" y1="85156" x2="66406" y2="85156"/>
                        <a14:foregroundMark x1="27148" y1="75781" x2="27148" y2="75781"/>
                        <a14:foregroundMark x1="27148" y1="75781" x2="27148" y2="75781"/>
                        <a14:foregroundMark x1="391" y1="53125" x2="391" y2="53125"/>
                        <a14:foregroundMark x1="5273" y1="60547" x2="5273" y2="60547"/>
                        <a14:foregroundMark x1="77539" y1="17773" x2="77539" y2="17773"/>
                        <a14:foregroundMark x1="77539" y1="17773" x2="77539" y2="17773"/>
                        <a14:foregroundMark x1="86719" y1="16211" x2="86719" y2="16211"/>
                        <a14:foregroundMark x1="86719" y1="16211" x2="86719" y2="16211"/>
                        <a14:foregroundMark x1="71094" y1="10547" x2="71094" y2="10547"/>
                        <a14:foregroundMark x1="71094" y1="10547" x2="71094" y2="10547"/>
                        <a14:foregroundMark x1="77344" y1="4102" x2="77344" y2="4102"/>
                        <a14:foregroundMark x1="77344" y1="4102" x2="77344" y2="4102"/>
                        <a14:foregroundMark x1="79492" y1="977" x2="79492" y2="977"/>
                        <a14:foregroundMark x1="49219" y1="96680" x2="49219" y2="96680"/>
                        <a14:foregroundMark x1="49219" y1="96680" x2="49219" y2="96680"/>
                        <a14:foregroundMark x1="47461" y1="96094" x2="47461" y2="96094"/>
                        <a14:foregroundMark x1="47461" y1="96094" x2="47461" y2="96094"/>
                        <a14:foregroundMark x1="60938" y1="98047" x2="60938" y2="98047"/>
                        <a14:foregroundMark x1="60938" y1="98047" x2="60938" y2="98047"/>
                        <a14:backgroundMark x1="16406" y1="10742" x2="16406" y2="10742"/>
                        <a14:backgroundMark x1="16406" y1="10742" x2="16406" y2="10742"/>
                        <a14:backgroundMark x1="16406" y1="10742" x2="16406" y2="10742"/>
                        <a14:backgroundMark x1="16406" y1="93945" x2="16406" y2="93945"/>
                        <a14:backgroundMark x1="16406" y1="93945" x2="16406" y2="93945"/>
                        <a14:backgroundMark x1="16406" y1="93945" x2="16406" y2="93945"/>
                      </a14:backgroundRemoval>
                    </a14:imgEffect>
                  </a14:imgLayer>
                </a14:imgProps>
              </a:ext>
            </a:extLst>
          </a:blip>
          <a:stretch>
            <a:fillRect/>
          </a:stretch>
        </p:blipFill>
        <p:spPr>
          <a:xfrm>
            <a:off x="249878" y="1010829"/>
            <a:ext cx="587464" cy="587464"/>
          </a:xfrm>
          <a:prstGeom prst="rect">
            <a:avLst/>
          </a:prstGeom>
        </p:spPr>
      </p:pic>
      <p:sp>
        <p:nvSpPr>
          <p:cNvPr id="3" name="Rectangle : coins arrondis 2">
            <a:extLst>
              <a:ext uri="{FF2B5EF4-FFF2-40B4-BE49-F238E27FC236}">
                <a16:creationId xmlns:a16="http://schemas.microsoft.com/office/drawing/2014/main" id="{86DD0651-3EC4-4CFB-8326-D4EACB0CCD2F}"/>
              </a:ext>
            </a:extLst>
          </p:cNvPr>
          <p:cNvSpPr/>
          <p:nvPr/>
        </p:nvSpPr>
        <p:spPr>
          <a:xfrm>
            <a:off x="7320136" y="4365104"/>
            <a:ext cx="3816424" cy="1224136"/>
          </a:xfrm>
          <a:prstGeom prst="round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latin typeface="Arial" panose="020B0604020202020204" pitchFamily="34" charset="0"/>
                <a:cs typeface="Arial" panose="020B0604020202020204" pitchFamily="34" charset="0"/>
              </a:rPr>
              <a:t>         Des questions ? Des difficultés pour réaliser votre état des lieux ? Contactez </a:t>
            </a:r>
            <a:r>
              <a:rPr lang="fr-FR" sz="1400" i="1"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vos référents régionaux </a:t>
            </a:r>
            <a:r>
              <a:rPr lang="fr-FR" sz="1400" i="1" dirty="0">
                <a:latin typeface="Arial" panose="020B0604020202020204" pitchFamily="34" charset="0"/>
                <a:cs typeface="Arial" panose="020B0604020202020204" pitchFamily="34" charset="0"/>
              </a:rPr>
              <a:t>identitovigilance et INS !</a:t>
            </a:r>
          </a:p>
        </p:txBody>
      </p:sp>
      <p:pic>
        <p:nvPicPr>
          <p:cNvPr id="11" name="Image 10">
            <a:extLst>
              <a:ext uri="{FF2B5EF4-FFF2-40B4-BE49-F238E27FC236}">
                <a16:creationId xmlns:a16="http://schemas.microsoft.com/office/drawing/2014/main" id="{8E37779A-C8D8-4603-9869-B4A55582CB0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667" b="92000" l="2000" r="98667">
                        <a14:foregroundMark x1="10667" y1="16667" x2="10667" y2="16667"/>
                        <a14:foregroundMark x1="10667" y1="16667" x2="10667" y2="16667"/>
                        <a14:foregroundMark x1="9333" y1="41333" x2="9333" y2="41333"/>
                        <a14:foregroundMark x1="9333" y1="41333" x2="9333" y2="41333"/>
                        <a14:foregroundMark x1="9333" y1="50000" x2="9333" y2="50000"/>
                        <a14:foregroundMark x1="9333" y1="50000" x2="9333" y2="50000"/>
                        <a14:foregroundMark x1="8667" y1="63333" x2="14667" y2="74000"/>
                        <a14:foregroundMark x1="14667" y1="74000" x2="7333" y2="59333"/>
                        <a14:foregroundMark x1="7333" y1="59333" x2="12667" y2="74000"/>
                        <a14:foregroundMark x1="12667" y1="74000" x2="9333" y2="56667"/>
                        <a14:foregroundMark x1="9333" y1="56667" x2="13333" y2="38000"/>
                        <a14:foregroundMark x1="13333" y1="38000" x2="4000" y2="49333"/>
                        <a14:foregroundMark x1="4000" y1="49333" x2="6000" y2="63333"/>
                        <a14:foregroundMark x1="6000" y1="63333" x2="17333" y2="70667"/>
                        <a14:foregroundMark x1="17333" y1="70667" x2="10667" y2="87333"/>
                        <a14:foregroundMark x1="10667" y1="87333" x2="5333" y2="70667"/>
                        <a14:foregroundMark x1="5333" y1="70667" x2="7333" y2="82667"/>
                        <a14:foregroundMark x1="7333" y1="82667" x2="37333" y2="92000"/>
                        <a14:foregroundMark x1="37333" y1="92000" x2="52000" y2="90667"/>
                        <a14:foregroundMark x1="3333" y1="80000" x2="2000" y2="90000"/>
                        <a14:foregroundMark x1="21333" y1="9333" x2="21333" y2="9333"/>
                        <a14:foregroundMark x1="21333" y1="9333" x2="21333" y2="9333"/>
                        <a14:foregroundMark x1="76000" y1="32000" x2="76000" y2="32000"/>
                        <a14:foregroundMark x1="76000" y1="32000" x2="76000" y2="32000"/>
                        <a14:foregroundMark x1="77333" y1="24667" x2="94667" y2="25333"/>
                        <a14:foregroundMark x1="94667" y1="25333" x2="75333" y2="27333"/>
                        <a14:foregroundMark x1="75333" y1="27333" x2="88667" y2="32000"/>
                        <a14:foregroundMark x1="88667" y1="32000" x2="73333" y2="54000"/>
                        <a14:foregroundMark x1="73333" y1="54000" x2="74667" y2="40667"/>
                        <a14:foregroundMark x1="74667" y1="40667" x2="66667" y2="27333"/>
                        <a14:foregroundMark x1="66667" y1="27333" x2="78000" y2="24000"/>
                        <a14:foregroundMark x1="78000" y1="24000" x2="90667" y2="27333"/>
                        <a14:foregroundMark x1="90667" y1="27333" x2="85333" y2="39333"/>
                        <a14:foregroundMark x1="85333" y1="39333" x2="90667" y2="36000"/>
                        <a14:foregroundMark x1="93333" y1="30000" x2="93333" y2="30000"/>
                        <a14:foregroundMark x1="93333" y1="30000" x2="93333" y2="30000"/>
                        <a14:foregroundMark x1="98667" y1="31333" x2="98667" y2="31333"/>
                        <a14:foregroundMark x1="98667" y1="31333" x2="98667" y2="31333"/>
                      </a14:backgroundRemoval>
                    </a14:imgEffect>
                  </a14:imgLayer>
                </a14:imgProps>
              </a:ext>
            </a:extLst>
          </a:blip>
          <a:stretch>
            <a:fillRect/>
          </a:stretch>
        </p:blipFill>
        <p:spPr>
          <a:xfrm>
            <a:off x="7536160" y="4365104"/>
            <a:ext cx="530630" cy="530630"/>
          </a:xfrm>
          <a:prstGeom prst="rect">
            <a:avLst/>
          </a:prstGeom>
        </p:spPr>
      </p:pic>
    </p:spTree>
    <p:extLst>
      <p:ext uri="{BB962C8B-B14F-4D97-AF65-F5344CB8AC3E}">
        <p14:creationId xmlns:p14="http://schemas.microsoft.com/office/powerpoint/2010/main" val="1884888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146E531-CC65-1C48-B4D3-F3518C0F9158}"/>
              </a:ext>
            </a:extLst>
          </p:cNvPr>
          <p:cNvSpPr txBox="1"/>
          <p:nvPr/>
        </p:nvSpPr>
        <p:spPr>
          <a:xfrm>
            <a:off x="5159896" y="1988840"/>
            <a:ext cx="6264696" cy="1003971"/>
          </a:xfrm>
          <a:prstGeom prst="rect">
            <a:avLst/>
          </a:prstGeom>
          <a:noFill/>
        </p:spPr>
        <p:txBody>
          <a:bodyPr wrap="square" lIns="0" tIns="108000" rIns="72000" bIns="108000" rtlCol="0" anchor="t" anchorCtr="0">
            <a:noAutofit/>
          </a:bodyPr>
          <a:lstStyle/>
          <a:p>
            <a:pPr lvl="0" defTabSz="914400">
              <a:lnSpc>
                <a:spcPts val="4500"/>
              </a:lnSpc>
              <a:buSzPct val="100000"/>
              <a:defRPr/>
            </a:pPr>
            <a:r>
              <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rPr>
              <a:t>2</a:t>
            </a:r>
            <a:r>
              <a:rPr lang="fr-FR" sz="4400" b="1" dirty="0">
                <a:solidFill>
                  <a:schemeClr val="bg1"/>
                </a:solidFill>
                <a:latin typeface="Arial Black" panose="020B0604020202020204" pitchFamily="34" charset="0"/>
                <a:cs typeface="Arial Black" panose="020B0604020202020204" pitchFamily="34" charset="0"/>
              </a:rPr>
              <a:t>. Mettre en œuvre </a:t>
            </a:r>
          </a:p>
          <a:p>
            <a:pPr lvl="0" defTabSz="914400">
              <a:lnSpc>
                <a:spcPts val="4500"/>
              </a:lnSpc>
              <a:buSzPct val="100000"/>
              <a:defRPr/>
            </a:pPr>
            <a:r>
              <a:rPr lang="fr-FR" sz="4400" b="1" dirty="0">
                <a:solidFill>
                  <a:schemeClr val="bg1"/>
                </a:solidFill>
                <a:latin typeface="Arial Black" panose="020B0604020202020204" pitchFamily="34" charset="0"/>
                <a:cs typeface="Arial Black" panose="020B0604020202020204" pitchFamily="34" charset="0"/>
              </a:rPr>
              <a:t>le projet INS</a:t>
            </a:r>
          </a:p>
          <a:p>
            <a:pPr lvl="0" defTabSz="914400">
              <a:lnSpc>
                <a:spcPts val="4500"/>
              </a:lnSpc>
              <a:buSzPct val="100000"/>
              <a:defRPr/>
            </a:pPr>
            <a:endParaRPr lang="fr-FR" sz="4400" b="1" dirty="0">
              <a:solidFill>
                <a:schemeClr val="bg1"/>
              </a:solidFill>
              <a:latin typeface="Arial Black" panose="020B0604020202020204" pitchFamily="34" charset="0"/>
              <a:cs typeface="Arial Black" panose="020B0604020202020204" pitchFamily="34" charset="0"/>
            </a:endParaRPr>
          </a:p>
          <a:p>
            <a:pPr marL="0" marR="0" lvl="0" indent="0" algn="l" defTabSz="914400" rtl="0" eaLnBrk="1" fontAlgn="auto" latinLnBrk="0" hangingPunct="1">
              <a:lnSpc>
                <a:spcPts val="4500"/>
              </a:lnSpc>
              <a:spcBef>
                <a:spcPts val="0"/>
              </a:spcBef>
              <a:spcAft>
                <a:spcPts val="0"/>
              </a:spcAft>
              <a:buClrTx/>
              <a:buSzPct val="100000"/>
              <a:buFont typeface="Wingdings" panose="05000000000000000000" pitchFamily="2" charset="2"/>
              <a:buNone/>
              <a:tabLst/>
              <a:defRPr/>
            </a:pPr>
            <a:endPar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20217744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 coins arrondis 47">
            <a:extLst>
              <a:ext uri="{FF2B5EF4-FFF2-40B4-BE49-F238E27FC236}">
                <a16:creationId xmlns:a16="http://schemas.microsoft.com/office/drawing/2014/main" id="{931F10A7-D171-468A-A4D2-D16DA3F99EDA}"/>
              </a:ext>
            </a:extLst>
          </p:cNvPr>
          <p:cNvSpPr/>
          <p:nvPr/>
        </p:nvSpPr>
        <p:spPr>
          <a:xfrm>
            <a:off x="1138622" y="1208189"/>
            <a:ext cx="10502336" cy="740652"/>
          </a:xfrm>
          <a:prstGeom prst="roundRect">
            <a:avLst/>
          </a:prstGeom>
          <a:solidFill>
            <a:srgbClr val="F08070"/>
          </a:solidFill>
          <a:ln w="3175">
            <a:no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4" name="AutoShape 13">
            <a:extLst>
              <a:ext uri="{FF2B5EF4-FFF2-40B4-BE49-F238E27FC236}">
                <a16:creationId xmlns:a16="http://schemas.microsoft.com/office/drawing/2014/main" id="{860BD910-62B1-46CE-8B72-048C9DFCE17F}"/>
              </a:ext>
            </a:extLst>
          </p:cNvPr>
          <p:cNvSpPr>
            <a:spLocks noChangeArrowheads="1"/>
          </p:cNvSpPr>
          <p:nvPr/>
        </p:nvSpPr>
        <p:spPr bwMode="auto">
          <a:xfrm>
            <a:off x="582988" y="2175220"/>
            <a:ext cx="9127303" cy="3138541"/>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dirty="0">
                <a:solidFill>
                  <a:schemeClr val="bg1"/>
                </a:solidFill>
                <a:latin typeface="Arial" panose="020B0604020202020204" pitchFamily="34" charset="0"/>
                <a:cs typeface="Arial" panose="020B0604020202020204" pitchFamily="34" charset="0"/>
              </a:rPr>
              <a:t>Assurez-vous que les règles du </a:t>
            </a:r>
            <a:r>
              <a:rPr lang="fr-FR" sz="1400" b="1" dirty="0">
                <a:solidFill>
                  <a:srgbClr val="F08070"/>
                </a:solidFill>
                <a:latin typeface="Arial" panose="020B0604020202020204" pitchFamily="34" charset="0"/>
                <a:cs typeface="Arial" panose="020B0604020202020204" pitchFamily="34" charset="0"/>
              </a:rPr>
              <a:t>référentiel national d’identitovigilance </a:t>
            </a:r>
            <a:r>
              <a:rPr lang="fr-FR" sz="1400" dirty="0">
                <a:solidFill>
                  <a:schemeClr val="bg1"/>
                </a:solidFill>
                <a:latin typeface="Arial" panose="020B0604020202020204" pitchFamily="34" charset="0"/>
                <a:cs typeface="Arial" panose="020B0604020202020204" pitchFamily="34" charset="0"/>
              </a:rPr>
              <a:t>(RNIV) soient appliquées dans votre structure. Appuyez-vous sur :</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l’état des lieux réalisé lors de la phase de cadrage afin d’identifier les écarts et les actions à mettre en place pour y pallier, </a:t>
            </a:r>
          </a:p>
          <a:p>
            <a:pPr marL="285750" lvl="0" indent="-285750" algn="just" fontAlgn="base">
              <a:spcBef>
                <a:spcPct val="20000"/>
              </a:spcBef>
              <a:spcAft>
                <a:spcPct val="0"/>
              </a:spcAft>
              <a:buSzPct val="75000"/>
              <a:buFont typeface="Arial" panose="020B0604020202020204" pitchFamily="34" charset="0"/>
              <a:buChar char="•"/>
              <a:defRPr/>
            </a:pPr>
            <a:r>
              <a:rPr lang="fr-FR" sz="1400" b="1" dirty="0">
                <a:solidFill>
                  <a:srgbClr val="F08070"/>
                </a:solidFill>
                <a:latin typeface="Arial" panose="020B0604020202020204" pitchFamily="34" charset="0"/>
                <a:cs typeface="Arial" panose="020B0604020202020204" pitchFamily="34" charset="0"/>
              </a:rPr>
              <a:t>les fiches pratiques</a:t>
            </a:r>
            <a:r>
              <a:rPr lang="fr-FR" sz="1400" dirty="0">
                <a:solidFill>
                  <a:schemeClr val="bg1"/>
                </a:solidFill>
                <a:latin typeface="Arial" panose="020B0604020202020204" pitchFamily="34" charset="0"/>
                <a:cs typeface="Arial" panose="020B0604020202020204" pitchFamily="34" charset="0"/>
              </a:rPr>
              <a:t> réalisées </a:t>
            </a:r>
            <a:r>
              <a:rPr lang="fr-FR" sz="1400" b="1" dirty="0">
                <a:solidFill>
                  <a:srgbClr val="F08070"/>
                </a:solidFill>
                <a:latin typeface="Arial" panose="020B0604020202020204" pitchFamily="34" charset="0"/>
                <a:cs typeface="Arial" panose="020B0604020202020204" pitchFamily="34" charset="0"/>
              </a:rPr>
              <a:t>par le réseau des référents régionaux en identitovigilance</a:t>
            </a:r>
            <a:r>
              <a:rPr lang="fr-FR" sz="1400" dirty="0">
                <a:solidFill>
                  <a:schemeClr val="bg1"/>
                </a:solidFill>
                <a:latin typeface="Arial" panose="020B0604020202020204" pitchFamily="34" charset="0"/>
                <a:cs typeface="Arial" panose="020B0604020202020204" pitchFamily="34" charset="0"/>
              </a:rPr>
              <a:t> (3RIV)</a:t>
            </a:r>
          </a:p>
          <a:p>
            <a:pPr marL="285750" lvl="0" indent="-285750" algn="just" fontAlgn="base">
              <a:spcBef>
                <a:spcPct val="20000"/>
              </a:spcBef>
              <a:spcAft>
                <a:spcPct val="0"/>
              </a:spcAft>
              <a:buSzPct val="75000"/>
              <a:buFont typeface="Arial" panose="020B0604020202020204" pitchFamily="34" charset="0"/>
              <a:buChar char="•"/>
              <a:defRPr/>
            </a:pPr>
            <a:r>
              <a:rPr lang="fr-FR" sz="1400" b="1" dirty="0">
                <a:solidFill>
                  <a:srgbClr val="F08070"/>
                </a:solidFill>
                <a:latin typeface="Arial" panose="020B0604020202020204" pitchFamily="34" charset="0"/>
                <a:cs typeface="Arial" panose="020B0604020202020204" pitchFamily="34" charset="0"/>
              </a:rPr>
              <a:t>vos référents régionaux</a:t>
            </a:r>
            <a:r>
              <a:rPr lang="fr-FR" sz="1400" dirty="0">
                <a:solidFill>
                  <a:schemeClr val="bg1"/>
                </a:solidFill>
                <a:latin typeface="Arial" panose="020B0604020202020204" pitchFamily="34" charset="0"/>
                <a:cs typeface="Arial" panose="020B0604020202020204" pitchFamily="34" charset="0"/>
              </a:rPr>
              <a:t> identitovigilance et INS</a:t>
            </a:r>
          </a:p>
          <a:p>
            <a:pPr lvl="0" algn="just" fontAlgn="base">
              <a:spcBef>
                <a:spcPct val="20000"/>
              </a:spcBef>
              <a:spcAft>
                <a:spcPct val="0"/>
              </a:spcAft>
              <a:buSzPct val="75000"/>
              <a:defRPr/>
            </a:pPr>
            <a:r>
              <a:rPr lang="fr-FR" sz="1400" i="1" dirty="0">
                <a:solidFill>
                  <a:schemeClr val="bg1"/>
                </a:solidFill>
                <a:latin typeface="Arial" panose="020B0604020202020204" pitchFamily="34" charset="0"/>
                <a:cs typeface="Arial" panose="020B0604020202020204" pitchFamily="34" charset="0"/>
              </a:rPr>
              <a:t>Les principaux changements apportés par le référentiel national d’identitovigilance sont listés dans les diapositives suivantes. </a:t>
            </a:r>
          </a:p>
          <a:p>
            <a:pPr lvl="0" algn="just" fontAlgn="base">
              <a:spcBef>
                <a:spcPct val="20000"/>
              </a:spcBef>
              <a:spcAft>
                <a:spcPct val="0"/>
              </a:spcAft>
              <a:buSzPct val="75000"/>
              <a:defRPr/>
            </a:pPr>
            <a:endParaRPr lang="fr-FR" sz="1400" i="1" dirty="0">
              <a:solidFill>
                <a:schemeClr val="bg1">
                  <a:lumMod val="50000"/>
                </a:schemeClr>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Prévoyez de formaliser </a:t>
            </a:r>
            <a:r>
              <a:rPr lang="fr-FR" sz="1400" b="1" dirty="0">
                <a:solidFill>
                  <a:srgbClr val="F08070"/>
                </a:solidFill>
                <a:latin typeface="Arial" panose="020B0604020202020204" pitchFamily="34" charset="0"/>
                <a:cs typeface="Arial" panose="020B0604020202020204" pitchFamily="34" charset="0"/>
              </a:rPr>
              <a:t>une politique institutionnelle d’identification de l’usager. Mettez-en place une gouvernance dédiée à l’identitovigilance. </a:t>
            </a:r>
            <a:r>
              <a:rPr lang="fr-FR" sz="1400" dirty="0">
                <a:solidFill>
                  <a:schemeClr val="bg1"/>
                </a:solidFill>
                <a:latin typeface="Arial" panose="020B0604020202020204" pitchFamily="34" charset="0"/>
                <a:cs typeface="Arial" panose="020B0604020202020204" pitchFamily="34" charset="0"/>
              </a:rPr>
              <a:t>En particulier, assurez-vous que des instances stratégiques et opérationnelles dédiées à l’identitovigilance sont en place au niveau de l’établissement et/ou du GHT (pour les structures concernées). </a:t>
            </a: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lumMod val="50000"/>
                </a:schemeClr>
              </a:solidFill>
              <a:latin typeface="Arial" panose="020B0604020202020204" pitchFamily="34" charset="0"/>
              <a:cs typeface="Arial" panose="020B0604020202020204" pitchFamily="34" charset="0"/>
            </a:endParaRPr>
          </a:p>
        </p:txBody>
      </p:sp>
      <p:sp>
        <p:nvSpPr>
          <p:cNvPr id="46" name="Textfeld 36">
            <a:extLst>
              <a:ext uri="{FF2B5EF4-FFF2-40B4-BE49-F238E27FC236}">
                <a16:creationId xmlns:a16="http://schemas.microsoft.com/office/drawing/2014/main" id="{60E9B543-B51C-4DFE-B7A8-2C8D25D0652A}"/>
              </a:ext>
            </a:extLst>
          </p:cNvPr>
          <p:cNvSpPr txBox="1"/>
          <p:nvPr/>
        </p:nvSpPr>
        <p:spPr>
          <a:xfrm>
            <a:off x="1198818" y="1108203"/>
            <a:ext cx="10328606" cy="953576"/>
          </a:xfrm>
          <a:prstGeom prst="rect">
            <a:avLst/>
          </a:prstGeom>
          <a:noFill/>
          <a:effectLst/>
        </p:spPr>
        <p:txBody>
          <a:bodyPr vert="horz" wrap="square" lIns="91440" tIns="45720" rIns="91440" bIns="4572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1"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L’identitovigilance vise à garantir la bonne identification des usagers tout au long de leur parcours de santé et lors d’échanges de données </a:t>
            </a:r>
            <a:r>
              <a:rPr kumimoji="0" lang="fr-FR" sz="140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(de santé ou administratives). </a:t>
            </a:r>
            <a:r>
              <a:rPr lang="fr-FR" sz="1400" i="1" dirty="0">
                <a:solidFill>
                  <a:schemeClr val="bg1"/>
                </a:solidFill>
                <a:latin typeface="Arial" panose="020B0604020202020204" pitchFamily="34" charset="0"/>
                <a:cs typeface="Arial" panose="020B0604020202020204" pitchFamily="34" charset="0"/>
              </a:rPr>
              <a:t>Chaque structure doit se mettre en conformité avec les exigences du référentiel national d’identitovigilance.</a:t>
            </a:r>
            <a:endParaRPr kumimoji="0" lang="fr-FR" sz="12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Sécuriser l’identification des usagers en appliquant les règles minimales </a:t>
            </a:r>
            <a:r>
              <a:rPr lang="fr-FR" dirty="0" err="1">
                <a:solidFill>
                  <a:schemeClr val="bg1"/>
                </a:solidFill>
              </a:rPr>
              <a:t>d’identitovigilance</a:t>
            </a:r>
            <a:r>
              <a:rPr lang="fr-FR" dirty="0">
                <a:solidFill>
                  <a:schemeClr val="bg1"/>
                </a:solidFill>
              </a:rPr>
              <a:t> (1/2)</a:t>
            </a:r>
          </a:p>
        </p:txBody>
      </p:sp>
      <p:sp>
        <p:nvSpPr>
          <p:cNvPr id="49" name="TextBox 47">
            <a:extLst>
              <a:ext uri="{FF2B5EF4-FFF2-40B4-BE49-F238E27FC236}">
                <a16:creationId xmlns:a16="http://schemas.microsoft.com/office/drawing/2014/main" id="{5FBB1416-E468-48E4-8726-B74EE5F3587C}"/>
              </a:ext>
            </a:extLst>
          </p:cNvPr>
          <p:cNvSpPr txBox="1"/>
          <p:nvPr/>
        </p:nvSpPr>
        <p:spPr>
          <a:xfrm>
            <a:off x="10117783" y="6153447"/>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SI</a:t>
            </a:r>
          </a:p>
        </p:txBody>
      </p:sp>
      <p:cxnSp>
        <p:nvCxnSpPr>
          <p:cNvPr id="50" name="Straight Connector 34">
            <a:extLst>
              <a:ext uri="{FF2B5EF4-FFF2-40B4-BE49-F238E27FC236}">
                <a16:creationId xmlns:a16="http://schemas.microsoft.com/office/drawing/2014/main" id="{44EB278C-BC91-43AA-A259-4635AE3A28AE}"/>
              </a:ext>
            </a:extLst>
          </p:cNvPr>
          <p:cNvCxnSpPr>
            <a:cxnSpLocks/>
          </p:cNvCxnSpPr>
          <p:nvPr/>
        </p:nvCxnSpPr>
        <p:spPr>
          <a:xfrm flipH="1">
            <a:off x="10187624" y="6168463"/>
            <a:ext cx="14516" cy="516427"/>
          </a:xfrm>
          <a:prstGeom prst="line">
            <a:avLst/>
          </a:prstGeom>
          <a:noFill/>
          <a:ln w="3175" cap="flat" cmpd="sng" algn="ctr">
            <a:solidFill>
              <a:schemeClr val="bg1">
                <a:lumMod val="50000"/>
              </a:schemeClr>
            </a:solidFill>
            <a:prstDash val="solid"/>
          </a:ln>
          <a:effectLst/>
        </p:spPr>
      </p:cxnSp>
      <p:cxnSp>
        <p:nvCxnSpPr>
          <p:cNvPr id="51" name="Straight Connector 34">
            <a:extLst>
              <a:ext uri="{FF2B5EF4-FFF2-40B4-BE49-F238E27FC236}">
                <a16:creationId xmlns:a16="http://schemas.microsoft.com/office/drawing/2014/main" id="{1F6FEC42-D1DF-4027-9D19-F32B83CB5CCF}"/>
              </a:ext>
            </a:extLst>
          </p:cNvPr>
          <p:cNvCxnSpPr>
            <a:cxnSpLocks/>
          </p:cNvCxnSpPr>
          <p:nvPr/>
        </p:nvCxnSpPr>
        <p:spPr>
          <a:xfrm>
            <a:off x="10865875" y="6179473"/>
            <a:ext cx="0" cy="580701"/>
          </a:xfrm>
          <a:prstGeom prst="line">
            <a:avLst/>
          </a:prstGeom>
          <a:noFill/>
          <a:ln w="3175" cap="flat" cmpd="sng" algn="ctr">
            <a:solidFill>
              <a:schemeClr val="bg1">
                <a:lumMod val="50000"/>
              </a:schemeClr>
            </a:solidFill>
            <a:prstDash val="solid"/>
          </a:ln>
          <a:effectLst/>
        </p:spPr>
      </p:cxnSp>
      <p:sp>
        <p:nvSpPr>
          <p:cNvPr id="52" name="TextBox 47">
            <a:extLst>
              <a:ext uri="{FF2B5EF4-FFF2-40B4-BE49-F238E27FC236}">
                <a16:creationId xmlns:a16="http://schemas.microsoft.com/office/drawing/2014/main" id="{9C4135CD-795C-4541-A6A4-3A4D24A70971}"/>
              </a:ext>
            </a:extLst>
          </p:cNvPr>
          <p:cNvSpPr txBox="1"/>
          <p:nvPr/>
        </p:nvSpPr>
        <p:spPr>
          <a:xfrm>
            <a:off x="9039291" y="6153027"/>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 Organisation   / IV</a:t>
            </a:r>
          </a:p>
        </p:txBody>
      </p:sp>
      <p:sp>
        <p:nvSpPr>
          <p:cNvPr id="53" name="TextBox 47">
            <a:extLst>
              <a:ext uri="{FF2B5EF4-FFF2-40B4-BE49-F238E27FC236}">
                <a16:creationId xmlns:a16="http://schemas.microsoft.com/office/drawing/2014/main" id="{C7D57F19-19A9-4CE4-BDC9-E33F683BDAF1}"/>
              </a:ext>
            </a:extLst>
          </p:cNvPr>
          <p:cNvSpPr txBox="1"/>
          <p:nvPr/>
        </p:nvSpPr>
        <p:spPr>
          <a:xfrm>
            <a:off x="10702099" y="6083529"/>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54" name="Graphique 49">
            <a:extLst>
              <a:ext uri="{FF2B5EF4-FFF2-40B4-BE49-F238E27FC236}">
                <a16:creationId xmlns:a16="http://schemas.microsoft.com/office/drawing/2014/main" id="{97E3F5BE-8282-4AA6-9C22-989BBE8B4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6964" y="6522213"/>
            <a:ext cx="223680" cy="223680"/>
          </a:xfrm>
          <a:prstGeom prst="rect">
            <a:avLst/>
          </a:prstGeom>
        </p:spPr>
      </p:pic>
      <p:pic>
        <p:nvPicPr>
          <p:cNvPr id="55" name="Image 54">
            <a:extLst>
              <a:ext uri="{FF2B5EF4-FFF2-40B4-BE49-F238E27FC236}">
                <a16:creationId xmlns:a16="http://schemas.microsoft.com/office/drawing/2014/main" id="{1AFB4E8D-C757-4E39-B60E-F266536C3387}"/>
              </a:ext>
            </a:extLst>
          </p:cNvPr>
          <p:cNvPicPr>
            <a:picLocks noChangeAspect="1"/>
          </p:cNvPicPr>
          <p:nvPr/>
        </p:nvPicPr>
        <p:blipFill>
          <a:blip r:embed="rId4"/>
          <a:stretch>
            <a:fillRect/>
          </a:stretch>
        </p:blipFill>
        <p:spPr>
          <a:xfrm>
            <a:off x="11011750" y="6527214"/>
            <a:ext cx="243016" cy="243016"/>
          </a:xfrm>
          <a:prstGeom prst="rect">
            <a:avLst/>
          </a:prstGeom>
        </p:spPr>
      </p:pic>
      <p:pic>
        <p:nvPicPr>
          <p:cNvPr id="56" name="Image 55">
            <a:extLst>
              <a:ext uri="{FF2B5EF4-FFF2-40B4-BE49-F238E27FC236}">
                <a16:creationId xmlns:a16="http://schemas.microsoft.com/office/drawing/2014/main" id="{5809D71B-E506-44D4-9FA5-AE50AB31F943}"/>
              </a:ext>
            </a:extLst>
          </p:cNvPr>
          <p:cNvPicPr>
            <a:picLocks noChangeAspect="1"/>
          </p:cNvPicPr>
          <p:nvPr/>
        </p:nvPicPr>
        <p:blipFill>
          <a:blip r:embed="rId5"/>
          <a:stretch>
            <a:fillRect/>
          </a:stretch>
        </p:blipFill>
        <p:spPr>
          <a:xfrm>
            <a:off x="9523889" y="6583952"/>
            <a:ext cx="194938" cy="194938"/>
          </a:xfrm>
          <a:prstGeom prst="rect">
            <a:avLst/>
          </a:prstGeom>
        </p:spPr>
      </p:pic>
      <p:pic>
        <p:nvPicPr>
          <p:cNvPr id="60" name="Graphique 48">
            <a:extLst>
              <a:ext uri="{FF2B5EF4-FFF2-40B4-BE49-F238E27FC236}">
                <a16:creationId xmlns:a16="http://schemas.microsoft.com/office/drawing/2014/main" id="{EC45BF04-CAF3-45B8-A0D8-F335E2C6C7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1042" y="1231507"/>
            <a:ext cx="660454" cy="660454"/>
          </a:xfrm>
          <a:prstGeom prst="rect">
            <a:avLst/>
          </a:prstGeom>
        </p:spPr>
      </p:pic>
      <p:sp>
        <p:nvSpPr>
          <p:cNvPr id="61" name="Corde 60">
            <a:extLst>
              <a:ext uri="{FF2B5EF4-FFF2-40B4-BE49-F238E27FC236}">
                <a16:creationId xmlns:a16="http://schemas.microsoft.com/office/drawing/2014/main" id="{3837B540-5F3A-4EA2-862D-AB9E10A69570}"/>
              </a:ext>
            </a:extLst>
          </p:cNvPr>
          <p:cNvSpPr/>
          <p:nvPr/>
        </p:nvSpPr>
        <p:spPr>
          <a:xfrm rot="1462661">
            <a:off x="9641474" y="2349493"/>
            <a:ext cx="3998968" cy="2695163"/>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FFFE5689-F38E-4E1B-8FC3-21ABDC22B52E}"/>
              </a:ext>
            </a:extLst>
          </p:cNvPr>
          <p:cNvSpPr/>
          <p:nvPr/>
        </p:nvSpPr>
        <p:spPr>
          <a:xfrm>
            <a:off x="10257014" y="2222423"/>
            <a:ext cx="1934986" cy="58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bg1"/>
                </a:solidFill>
                <a:latin typeface="Arial" panose="020B0604020202020204" pitchFamily="34" charset="0"/>
                <a:cs typeface="Arial" panose="020B0604020202020204" pitchFamily="34" charset="0"/>
              </a:rPr>
              <a:t>Les documents de référence à consulter</a:t>
            </a:r>
          </a:p>
        </p:txBody>
      </p:sp>
      <p:cxnSp>
        <p:nvCxnSpPr>
          <p:cNvPr id="63" name="Straight Connector 34">
            <a:extLst>
              <a:ext uri="{FF2B5EF4-FFF2-40B4-BE49-F238E27FC236}">
                <a16:creationId xmlns:a16="http://schemas.microsoft.com/office/drawing/2014/main" id="{A3EBA440-18FD-4917-BB42-79C088110402}"/>
              </a:ext>
            </a:extLst>
          </p:cNvPr>
          <p:cNvCxnSpPr>
            <a:cxnSpLocks/>
          </p:cNvCxnSpPr>
          <p:nvPr/>
        </p:nvCxnSpPr>
        <p:spPr>
          <a:xfrm>
            <a:off x="10117783" y="2804870"/>
            <a:ext cx="199196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AutoShape 13">
            <a:extLst>
              <a:ext uri="{FF2B5EF4-FFF2-40B4-BE49-F238E27FC236}">
                <a16:creationId xmlns:a16="http://schemas.microsoft.com/office/drawing/2014/main" id="{A91258D5-F922-414D-9E0D-00125510BC9C}"/>
              </a:ext>
            </a:extLst>
          </p:cNvPr>
          <p:cNvSpPr>
            <a:spLocks noChangeArrowheads="1"/>
          </p:cNvSpPr>
          <p:nvPr/>
        </p:nvSpPr>
        <p:spPr bwMode="auto">
          <a:xfrm>
            <a:off x="9984010" y="2862480"/>
            <a:ext cx="2207990"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 référentiel INS</a:t>
            </a:r>
            <a:endParaRPr lang="fr-FR" sz="1050" dirty="0">
              <a:solidFill>
                <a:schemeClr val="bg1"/>
              </a:solidFill>
              <a:latin typeface="Arial" panose="020B0604020202020204" pitchFamily="34" charset="0"/>
              <a:cs typeface="Arial" panose="020B0604020202020204" pitchFamily="34" charset="0"/>
            </a:endParaRP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Le référentiel national </a:t>
            </a:r>
            <a:r>
              <a:rPr lang="fr-FR" sz="1050" dirty="0" err="1">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d’identitovigilance</a:t>
            </a:r>
            <a:r>
              <a:rPr lang="fr-FR" sz="105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 </a:t>
            </a:r>
            <a:endParaRPr lang="fr-FR" sz="1050"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endParaRPr lang="fr-FR" sz="900" dirty="0">
              <a:solidFill>
                <a:schemeClr val="bg1"/>
              </a:solidFill>
              <a:latin typeface="Arial" panose="020B0604020202020204" pitchFamily="34" charset="0"/>
              <a:cs typeface="Arial" panose="020B0604020202020204" pitchFamily="34" charset="0"/>
            </a:endParaRPr>
          </a:p>
        </p:txBody>
      </p:sp>
      <p:grpSp>
        <p:nvGrpSpPr>
          <p:cNvPr id="65" name="Groupe 64">
            <a:extLst>
              <a:ext uri="{FF2B5EF4-FFF2-40B4-BE49-F238E27FC236}">
                <a16:creationId xmlns:a16="http://schemas.microsoft.com/office/drawing/2014/main" id="{EA9496CD-12B3-40EF-B865-8C2C43F2A631}"/>
              </a:ext>
            </a:extLst>
          </p:cNvPr>
          <p:cNvGrpSpPr/>
          <p:nvPr/>
        </p:nvGrpSpPr>
        <p:grpSpPr>
          <a:xfrm>
            <a:off x="4367808" y="6319966"/>
            <a:ext cx="1235351" cy="422146"/>
            <a:chOff x="5421337" y="6319966"/>
            <a:chExt cx="1235351" cy="422146"/>
          </a:xfrm>
        </p:grpSpPr>
        <p:sp>
          <p:nvSpPr>
            <p:cNvPr id="66" name="TextBox 40">
              <a:hlinkClick r:id="rId10" action="ppaction://hlinksldjump"/>
              <a:extLst>
                <a:ext uri="{FF2B5EF4-FFF2-40B4-BE49-F238E27FC236}">
                  <a16:creationId xmlns:a16="http://schemas.microsoft.com/office/drawing/2014/main" id="{3201FDDC-53BC-4D9F-ADC0-4DAB7A392005}"/>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67" name="Graphique 6">
              <a:extLst>
                <a:ext uri="{FF2B5EF4-FFF2-40B4-BE49-F238E27FC236}">
                  <a16:creationId xmlns:a16="http://schemas.microsoft.com/office/drawing/2014/main" id="{AE2857AD-F5AE-4AF5-881F-99FB736231B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21337" y="6382148"/>
              <a:ext cx="280259" cy="297782"/>
            </a:xfrm>
            <a:prstGeom prst="rect">
              <a:avLst/>
            </a:prstGeom>
          </p:spPr>
        </p:pic>
      </p:grpSp>
      <p:sp>
        <p:nvSpPr>
          <p:cNvPr id="68" name="TextBox 40">
            <a:hlinkClick r:id="rId13" action="ppaction://hlinksldjump"/>
            <a:extLst>
              <a:ext uri="{FF2B5EF4-FFF2-40B4-BE49-F238E27FC236}">
                <a16:creationId xmlns:a16="http://schemas.microsoft.com/office/drawing/2014/main" id="{4FCA485C-5CD2-4C3C-95E7-D4BC6530814D}"/>
              </a:ext>
            </a:extLst>
          </p:cNvPr>
          <p:cNvSpPr txBox="1"/>
          <p:nvPr/>
        </p:nvSpPr>
        <p:spPr>
          <a:xfrm>
            <a:off x="7580326" y="6282641"/>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Suite de l’action </a:t>
            </a:r>
          </a:p>
        </p:txBody>
      </p:sp>
      <p:pic>
        <p:nvPicPr>
          <p:cNvPr id="69" name="Graphique 3" descr="Ligne fléchée : légère courbe">
            <a:extLst>
              <a:ext uri="{FF2B5EF4-FFF2-40B4-BE49-F238E27FC236}">
                <a16:creationId xmlns:a16="http://schemas.microsoft.com/office/drawing/2014/main" id="{1DA67EA0-084E-496D-9316-F05133A6AAE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42372" y="6319965"/>
            <a:ext cx="359965" cy="359965"/>
          </a:xfrm>
          <a:prstGeom prst="rect">
            <a:avLst/>
          </a:prstGeom>
        </p:spPr>
      </p:pic>
      <p:sp>
        <p:nvSpPr>
          <p:cNvPr id="24" name="Corde 23">
            <a:extLst>
              <a:ext uri="{FF2B5EF4-FFF2-40B4-BE49-F238E27FC236}">
                <a16:creationId xmlns:a16="http://schemas.microsoft.com/office/drawing/2014/main" id="{1426F3C2-3346-45AE-BCF3-799EF9819083}"/>
              </a:ext>
            </a:extLst>
          </p:cNvPr>
          <p:cNvSpPr/>
          <p:nvPr/>
        </p:nvSpPr>
        <p:spPr>
          <a:xfrm rot="1462661">
            <a:off x="9755041" y="3759706"/>
            <a:ext cx="3905407" cy="2511361"/>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25" name="Rectangle 24">
            <a:extLst>
              <a:ext uri="{FF2B5EF4-FFF2-40B4-BE49-F238E27FC236}">
                <a16:creationId xmlns:a16="http://schemas.microsoft.com/office/drawing/2014/main" id="{93BA4495-634A-4712-8330-0421A6DB9317}"/>
              </a:ext>
            </a:extLst>
          </p:cNvPr>
          <p:cNvSpPr/>
          <p:nvPr/>
        </p:nvSpPr>
        <p:spPr>
          <a:xfrm>
            <a:off x="10384372" y="3747809"/>
            <a:ext cx="1691164" cy="276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26" name="Straight Connector 34">
            <a:extLst>
              <a:ext uri="{FF2B5EF4-FFF2-40B4-BE49-F238E27FC236}">
                <a16:creationId xmlns:a16="http://schemas.microsoft.com/office/drawing/2014/main" id="{FE42D7F4-A856-459E-91EC-FF01341A9340}"/>
              </a:ext>
            </a:extLst>
          </p:cNvPr>
          <p:cNvCxnSpPr>
            <a:cxnSpLocks/>
          </p:cNvCxnSpPr>
          <p:nvPr/>
        </p:nvCxnSpPr>
        <p:spPr>
          <a:xfrm flipV="1">
            <a:off x="10514662" y="4038492"/>
            <a:ext cx="1489091" cy="1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AutoShape 13">
            <a:extLst>
              <a:ext uri="{FF2B5EF4-FFF2-40B4-BE49-F238E27FC236}">
                <a16:creationId xmlns:a16="http://schemas.microsoft.com/office/drawing/2014/main" id="{6F2313C3-D8CB-44C1-BC5A-629ADE3B695C}"/>
              </a:ext>
            </a:extLst>
          </p:cNvPr>
          <p:cNvSpPr>
            <a:spLocks noChangeArrowheads="1"/>
          </p:cNvSpPr>
          <p:nvPr/>
        </p:nvSpPr>
        <p:spPr bwMode="auto">
          <a:xfrm>
            <a:off x="10020252" y="4083406"/>
            <a:ext cx="2364454" cy="1396724"/>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fontAlgn="base">
              <a:spcBef>
                <a:spcPct val="20000"/>
              </a:spcBef>
              <a:spcAft>
                <a:spcPct val="0"/>
              </a:spcAft>
              <a:buSzPct val="75000"/>
              <a:defRPr/>
            </a:pPr>
            <a:r>
              <a:rPr lang="fr-FR" sz="1050" dirty="0">
                <a:solidFill>
                  <a:schemeClr val="bg1"/>
                </a:solidFill>
                <a:latin typeface="Arial" panose="020B0604020202020204" pitchFamily="34" charset="0"/>
                <a:cs typeface="Arial" panose="020B0604020202020204" pitchFamily="34" charset="0"/>
              </a:rPr>
              <a:t>Le questionnaire d’autoévaluation :</a:t>
            </a:r>
          </a:p>
          <a:p>
            <a:pPr marL="171450" indent="-1714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Sanitaire</a:t>
            </a:r>
            <a:endParaRPr lang="fr-FR" sz="1050" dirty="0">
              <a:solidFill>
                <a:schemeClr val="bg1"/>
              </a:solidFill>
              <a:latin typeface="Arial" panose="020B0604020202020204" pitchFamily="34" charset="0"/>
              <a:cs typeface="Arial" panose="020B0604020202020204" pitchFamily="34" charset="0"/>
            </a:endParaRPr>
          </a:p>
          <a:p>
            <a:pPr marL="171450" indent="-1714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EHPAD</a:t>
            </a:r>
            <a:endParaRPr lang="fr-FR" sz="1050" dirty="0">
              <a:solidFill>
                <a:schemeClr val="bg1"/>
              </a:solidFill>
              <a:latin typeface="Arial" panose="020B0604020202020204" pitchFamily="34" charset="0"/>
              <a:cs typeface="Arial" panose="020B0604020202020204" pitchFamily="34" charset="0"/>
            </a:endParaRPr>
          </a:p>
          <a:p>
            <a:pPr marL="171450" indent="-1714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ESMS PH</a:t>
            </a:r>
            <a:endParaRPr lang="fr-FR" sz="1050" dirty="0">
              <a:solidFill>
                <a:schemeClr val="bg1"/>
              </a:solidFill>
              <a:latin typeface="Arial" panose="020B0604020202020204" pitchFamily="34" charset="0"/>
              <a:cs typeface="Arial" panose="020B0604020202020204" pitchFamily="34" charset="0"/>
            </a:endParaRPr>
          </a:p>
          <a:p>
            <a:pPr marL="177750" defTabSz="540000" fontAlgn="base">
              <a:spcBef>
                <a:spcPts val="150"/>
              </a:spcBef>
              <a:spcAft>
                <a:spcPct val="0"/>
              </a:spcAft>
              <a:buSzPct val="75000"/>
              <a:defRPr/>
            </a:pPr>
            <a:endParaRPr lang="fr-FR" sz="1050" dirty="0">
              <a:solidFill>
                <a:schemeClr val="bg1"/>
              </a:solidFill>
              <a:latin typeface="Arial" panose="020B06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endParaRPr>
          </a:p>
          <a:p>
            <a:pPr marL="285750" indent="-108000" defTabSz="540000" fontAlgn="base">
              <a:spcBef>
                <a:spcPts val="15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9">
                  <a:extLst>
                    <a:ext uri="{A12FA001-AC4F-418D-AE19-62706E023703}">
                      <ahyp:hlinkClr xmlns:ahyp="http://schemas.microsoft.com/office/drawing/2018/hyperlinkcolor" val="tx"/>
                    </a:ext>
                  </a:extLst>
                </a:hlinkClick>
              </a:rPr>
              <a:t>Les fiches pratiques du 3RIV</a:t>
            </a:r>
            <a:endParaRPr lang="fr-FR" sz="1050" dirty="0">
              <a:solidFill>
                <a:schemeClr val="bg1"/>
              </a:solidFill>
              <a:latin typeface="Arial" panose="020B0604020202020204" pitchFamily="34" charset="0"/>
              <a:cs typeface="Arial" panose="020B0604020202020204" pitchFamily="34" charset="0"/>
            </a:endParaRPr>
          </a:p>
          <a:p>
            <a:pPr marL="285750" indent="-108000" defTabSz="540000" fontAlgn="base">
              <a:spcBef>
                <a:spcPts val="15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20">
                  <a:extLst>
                    <a:ext uri="{A12FA001-AC4F-418D-AE19-62706E023703}">
                      <ahyp:hlinkClr xmlns:ahyp="http://schemas.microsoft.com/office/drawing/2018/hyperlinkcolor" val="tx"/>
                    </a:ext>
                  </a:extLst>
                </a:hlinkClick>
              </a:rPr>
              <a:t>Coordonnées des référents régionaux</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6350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Sécuriser l’identification des usagers en appliquant les règles minimales d’identitovigilance (2/2)</a:t>
            </a:r>
          </a:p>
        </p:txBody>
      </p:sp>
      <p:sp>
        <p:nvSpPr>
          <p:cNvPr id="49" name="TextBox 47">
            <a:extLst>
              <a:ext uri="{FF2B5EF4-FFF2-40B4-BE49-F238E27FC236}">
                <a16:creationId xmlns:a16="http://schemas.microsoft.com/office/drawing/2014/main" id="{5FBB1416-E468-48E4-8726-B74EE5F3587C}"/>
              </a:ext>
            </a:extLst>
          </p:cNvPr>
          <p:cNvSpPr txBox="1"/>
          <p:nvPr/>
        </p:nvSpPr>
        <p:spPr>
          <a:xfrm>
            <a:off x="10117783" y="6153447"/>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SI</a:t>
            </a:r>
          </a:p>
        </p:txBody>
      </p:sp>
      <p:cxnSp>
        <p:nvCxnSpPr>
          <p:cNvPr id="50" name="Straight Connector 34">
            <a:extLst>
              <a:ext uri="{FF2B5EF4-FFF2-40B4-BE49-F238E27FC236}">
                <a16:creationId xmlns:a16="http://schemas.microsoft.com/office/drawing/2014/main" id="{44EB278C-BC91-43AA-A259-4635AE3A28AE}"/>
              </a:ext>
            </a:extLst>
          </p:cNvPr>
          <p:cNvCxnSpPr>
            <a:cxnSpLocks/>
          </p:cNvCxnSpPr>
          <p:nvPr/>
        </p:nvCxnSpPr>
        <p:spPr>
          <a:xfrm flipH="1">
            <a:off x="10187624" y="6168463"/>
            <a:ext cx="14516" cy="516427"/>
          </a:xfrm>
          <a:prstGeom prst="line">
            <a:avLst/>
          </a:prstGeom>
          <a:noFill/>
          <a:ln w="3175" cap="flat" cmpd="sng" algn="ctr">
            <a:solidFill>
              <a:schemeClr val="bg1">
                <a:lumMod val="50000"/>
              </a:schemeClr>
            </a:solidFill>
            <a:prstDash val="solid"/>
          </a:ln>
          <a:effectLst/>
        </p:spPr>
      </p:cxnSp>
      <p:cxnSp>
        <p:nvCxnSpPr>
          <p:cNvPr id="51" name="Straight Connector 34">
            <a:extLst>
              <a:ext uri="{FF2B5EF4-FFF2-40B4-BE49-F238E27FC236}">
                <a16:creationId xmlns:a16="http://schemas.microsoft.com/office/drawing/2014/main" id="{1F6FEC42-D1DF-4027-9D19-F32B83CB5CCF}"/>
              </a:ext>
            </a:extLst>
          </p:cNvPr>
          <p:cNvCxnSpPr>
            <a:cxnSpLocks/>
          </p:cNvCxnSpPr>
          <p:nvPr/>
        </p:nvCxnSpPr>
        <p:spPr>
          <a:xfrm>
            <a:off x="10865875" y="6179473"/>
            <a:ext cx="0" cy="580701"/>
          </a:xfrm>
          <a:prstGeom prst="line">
            <a:avLst/>
          </a:prstGeom>
          <a:noFill/>
          <a:ln w="3175" cap="flat" cmpd="sng" algn="ctr">
            <a:solidFill>
              <a:schemeClr val="bg1">
                <a:lumMod val="50000"/>
              </a:schemeClr>
            </a:solidFill>
            <a:prstDash val="solid"/>
          </a:ln>
          <a:effectLst/>
        </p:spPr>
      </p:cxnSp>
      <p:sp>
        <p:nvSpPr>
          <p:cNvPr id="52" name="TextBox 47">
            <a:extLst>
              <a:ext uri="{FF2B5EF4-FFF2-40B4-BE49-F238E27FC236}">
                <a16:creationId xmlns:a16="http://schemas.microsoft.com/office/drawing/2014/main" id="{9C4135CD-795C-4541-A6A4-3A4D24A70971}"/>
              </a:ext>
            </a:extLst>
          </p:cNvPr>
          <p:cNvSpPr txBox="1"/>
          <p:nvPr/>
        </p:nvSpPr>
        <p:spPr>
          <a:xfrm>
            <a:off x="9039291" y="6153027"/>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 Organisation   / IV</a:t>
            </a:r>
          </a:p>
        </p:txBody>
      </p:sp>
      <p:sp>
        <p:nvSpPr>
          <p:cNvPr id="53" name="TextBox 47">
            <a:extLst>
              <a:ext uri="{FF2B5EF4-FFF2-40B4-BE49-F238E27FC236}">
                <a16:creationId xmlns:a16="http://schemas.microsoft.com/office/drawing/2014/main" id="{C7D57F19-19A9-4CE4-BDC9-E33F683BDAF1}"/>
              </a:ext>
            </a:extLst>
          </p:cNvPr>
          <p:cNvSpPr txBox="1"/>
          <p:nvPr/>
        </p:nvSpPr>
        <p:spPr>
          <a:xfrm>
            <a:off x="10702099" y="6083529"/>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54" name="Graphique 49">
            <a:extLst>
              <a:ext uri="{FF2B5EF4-FFF2-40B4-BE49-F238E27FC236}">
                <a16:creationId xmlns:a16="http://schemas.microsoft.com/office/drawing/2014/main" id="{97E3F5BE-8282-4AA6-9C22-989BBE8B4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6964" y="6522213"/>
            <a:ext cx="223680" cy="223680"/>
          </a:xfrm>
          <a:prstGeom prst="rect">
            <a:avLst/>
          </a:prstGeom>
        </p:spPr>
      </p:pic>
      <p:pic>
        <p:nvPicPr>
          <p:cNvPr id="55" name="Image 54">
            <a:extLst>
              <a:ext uri="{FF2B5EF4-FFF2-40B4-BE49-F238E27FC236}">
                <a16:creationId xmlns:a16="http://schemas.microsoft.com/office/drawing/2014/main" id="{1AFB4E8D-C757-4E39-B60E-F266536C3387}"/>
              </a:ext>
            </a:extLst>
          </p:cNvPr>
          <p:cNvPicPr>
            <a:picLocks noChangeAspect="1"/>
          </p:cNvPicPr>
          <p:nvPr/>
        </p:nvPicPr>
        <p:blipFill>
          <a:blip r:embed="rId4"/>
          <a:stretch>
            <a:fillRect/>
          </a:stretch>
        </p:blipFill>
        <p:spPr>
          <a:xfrm>
            <a:off x="11011750" y="6527214"/>
            <a:ext cx="243016" cy="243016"/>
          </a:xfrm>
          <a:prstGeom prst="rect">
            <a:avLst/>
          </a:prstGeom>
        </p:spPr>
      </p:pic>
      <p:pic>
        <p:nvPicPr>
          <p:cNvPr id="56" name="Image 55">
            <a:extLst>
              <a:ext uri="{FF2B5EF4-FFF2-40B4-BE49-F238E27FC236}">
                <a16:creationId xmlns:a16="http://schemas.microsoft.com/office/drawing/2014/main" id="{5809D71B-E506-44D4-9FA5-AE50AB31F943}"/>
              </a:ext>
            </a:extLst>
          </p:cNvPr>
          <p:cNvPicPr>
            <a:picLocks noChangeAspect="1"/>
          </p:cNvPicPr>
          <p:nvPr/>
        </p:nvPicPr>
        <p:blipFill>
          <a:blip r:embed="rId5"/>
          <a:stretch>
            <a:fillRect/>
          </a:stretch>
        </p:blipFill>
        <p:spPr>
          <a:xfrm>
            <a:off x="9523889" y="6583952"/>
            <a:ext cx="194938" cy="194938"/>
          </a:xfrm>
          <a:prstGeom prst="rect">
            <a:avLst/>
          </a:prstGeom>
        </p:spPr>
      </p:pic>
      <p:sp>
        <p:nvSpPr>
          <p:cNvPr id="4" name="Rectangle 3"/>
          <p:cNvSpPr/>
          <p:nvPr/>
        </p:nvSpPr>
        <p:spPr>
          <a:xfrm>
            <a:off x="638562" y="1086357"/>
            <a:ext cx="10786029" cy="2769989"/>
          </a:xfrm>
          <a:prstGeom prst="rect">
            <a:avLst/>
          </a:prstGeom>
        </p:spPr>
        <p:txBody>
          <a:bodyPr wrap="square">
            <a:spAutoFit/>
          </a:body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3. </a:t>
            </a:r>
            <a:r>
              <a:rPr lang="fr-FR" sz="1400" dirty="0">
                <a:solidFill>
                  <a:schemeClr val="bg1"/>
                </a:solidFill>
                <a:latin typeface="Arial" panose="020B0604020202020204" pitchFamily="34" charset="0"/>
                <a:cs typeface="Arial" panose="020B0604020202020204" pitchFamily="34" charset="0"/>
              </a:rPr>
              <a:t>En vous basant sur le référentiel national d’identitovigilance, </a:t>
            </a:r>
            <a:r>
              <a:rPr lang="fr-FR" sz="1400" b="1" dirty="0">
                <a:solidFill>
                  <a:srgbClr val="F08070"/>
                </a:solidFill>
                <a:latin typeface="Arial" panose="020B0604020202020204" pitchFamily="34" charset="0"/>
                <a:cs typeface="Arial" panose="020B0604020202020204" pitchFamily="34" charset="0"/>
              </a:rPr>
              <a:t>rédigez ou mettez à jour </a:t>
            </a:r>
            <a:r>
              <a:rPr lang="fr-FR" sz="1400" dirty="0">
                <a:solidFill>
                  <a:schemeClr val="bg1"/>
                </a:solidFill>
                <a:latin typeface="Arial" panose="020B0604020202020204" pitchFamily="34" charset="0"/>
                <a:cs typeface="Arial" panose="020B0604020202020204" pitchFamily="34" charset="0"/>
              </a:rPr>
              <a:t>vos documents relatifs à </a:t>
            </a:r>
            <a:r>
              <a:rPr lang="fr-FR" sz="1400" b="1" dirty="0">
                <a:solidFill>
                  <a:srgbClr val="F08070"/>
                </a:solidFill>
                <a:latin typeface="Arial" panose="020B0604020202020204" pitchFamily="34" charset="0"/>
                <a:cs typeface="Arial" panose="020B0604020202020204" pitchFamily="34" charset="0"/>
              </a:rPr>
              <a:t>l’identification de l’usager </a:t>
            </a:r>
            <a:r>
              <a:rPr lang="fr-FR" sz="1400" dirty="0">
                <a:solidFill>
                  <a:schemeClr val="bg1"/>
                </a:solidFill>
                <a:latin typeface="Arial" panose="020B0604020202020204" pitchFamily="34" charset="0"/>
                <a:cs typeface="Arial" panose="020B0604020202020204" pitchFamily="34" charset="0"/>
              </a:rPr>
              <a:t>:</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La</a:t>
            </a:r>
            <a:r>
              <a:rPr lang="fr-FR" sz="1400" dirty="0">
                <a:solidFill>
                  <a:prstClr val="white">
                    <a:lumMod val="50000"/>
                  </a:prst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politique d’identification</a:t>
            </a:r>
            <a:r>
              <a:rPr lang="fr-FR" sz="1400" dirty="0">
                <a:solidFill>
                  <a:prstClr val="white">
                    <a:lumMod val="50000"/>
                  </a:prstClr>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Il s’agit d’un document qui décrit votre vision stratégique à long terme. Elle doit comporter l'engagement de la direction, les moyens alloués,…Ce peut être un document court (1 ou 2 page par exemple)</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La</a:t>
            </a:r>
            <a:r>
              <a:rPr lang="fr-FR" sz="1400" dirty="0">
                <a:solidFill>
                  <a:prstClr val="white">
                    <a:lumMod val="50000"/>
                  </a:prst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charte d’identification</a:t>
            </a:r>
            <a:r>
              <a:rPr lang="fr-FR" sz="1400" dirty="0">
                <a:solidFill>
                  <a:schemeClr val="bg1"/>
                </a:solidFill>
                <a:latin typeface="Arial" panose="020B0604020202020204" pitchFamily="34" charset="0"/>
                <a:cs typeface="Arial" panose="020B0604020202020204" pitchFamily="34" charset="0"/>
              </a:rPr>
              <a:t>. Il s’agit d’un document opérationnel qui décrit la gestion de l'identité dans l'établissement, les procédures existantes, les outils... ;</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La</a:t>
            </a:r>
            <a:r>
              <a:rPr lang="fr-FR" sz="1400" dirty="0">
                <a:solidFill>
                  <a:prstClr val="white">
                    <a:lumMod val="50000"/>
                  </a:prst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charte de rapprochement des identités </a:t>
            </a:r>
            <a:r>
              <a:rPr lang="fr-FR" sz="1400" dirty="0">
                <a:solidFill>
                  <a:schemeClr val="bg1"/>
                </a:solidFill>
                <a:latin typeface="Arial" panose="020B0604020202020204" pitchFamily="34" charset="0"/>
                <a:cs typeface="Arial" panose="020B0604020202020204" pitchFamily="34" charset="0"/>
              </a:rPr>
              <a:t>(document facultatif). La charte de rapprochement ne vaut que si l'établissement participe à un rapprochement avec une autre structure dans le cadre d'un GHT par exemple et seulement si l'outil de convergence est un serveur de rapprochement et non une base unique d'identité </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Les procédures / modes opératoires de recherche, de création et de fusion des identités dans le SI </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Les procédures d’identification de l’usager dans un contexte d’urgence </a:t>
            </a:r>
          </a:p>
        </p:txBody>
      </p:sp>
      <p:grpSp>
        <p:nvGrpSpPr>
          <p:cNvPr id="29" name="Groupe 28">
            <a:extLst>
              <a:ext uri="{FF2B5EF4-FFF2-40B4-BE49-F238E27FC236}">
                <a16:creationId xmlns:a16="http://schemas.microsoft.com/office/drawing/2014/main" id="{EA9496CD-12B3-40EF-B865-8C2C43F2A631}"/>
              </a:ext>
            </a:extLst>
          </p:cNvPr>
          <p:cNvGrpSpPr/>
          <p:nvPr/>
        </p:nvGrpSpPr>
        <p:grpSpPr>
          <a:xfrm>
            <a:off x="4367808" y="6319966"/>
            <a:ext cx="1235351" cy="422146"/>
            <a:chOff x="5421337" y="6319966"/>
            <a:chExt cx="1235351" cy="422146"/>
          </a:xfrm>
        </p:grpSpPr>
        <p:sp>
          <p:nvSpPr>
            <p:cNvPr id="30" name="TextBox 40">
              <a:hlinkClick r:id="rId6" action="ppaction://hlinksldjump"/>
              <a:extLst>
                <a:ext uri="{FF2B5EF4-FFF2-40B4-BE49-F238E27FC236}">
                  <a16:creationId xmlns:a16="http://schemas.microsoft.com/office/drawing/2014/main" id="{3201FDDC-53BC-4D9F-ADC0-4DAB7A392005}"/>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31" name="Graphique 6">
              <a:extLst>
                <a:ext uri="{FF2B5EF4-FFF2-40B4-BE49-F238E27FC236}">
                  <a16:creationId xmlns:a16="http://schemas.microsoft.com/office/drawing/2014/main" id="{AE2857AD-F5AE-4AF5-881F-99FB736231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21337" y="6382148"/>
              <a:ext cx="280259" cy="297782"/>
            </a:xfrm>
            <a:prstGeom prst="rect">
              <a:avLst/>
            </a:prstGeom>
          </p:spPr>
        </p:pic>
      </p:grpSp>
      <p:sp>
        <p:nvSpPr>
          <p:cNvPr id="64" name="AutoShape 13">
            <a:extLst>
              <a:ext uri="{FF2B5EF4-FFF2-40B4-BE49-F238E27FC236}">
                <a16:creationId xmlns:a16="http://schemas.microsoft.com/office/drawing/2014/main" id="{A91258D5-F922-414D-9E0D-00125510BC9C}"/>
              </a:ext>
            </a:extLst>
          </p:cNvPr>
          <p:cNvSpPr>
            <a:spLocks noChangeArrowheads="1"/>
          </p:cNvSpPr>
          <p:nvPr/>
        </p:nvSpPr>
        <p:spPr bwMode="auto">
          <a:xfrm>
            <a:off x="11088005" y="1964333"/>
            <a:ext cx="1967122"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8EE5ECD-F9B4-4B5B-A2A3-796A5D64881B}"/>
              </a:ext>
            </a:extLst>
          </p:cNvPr>
          <p:cNvSpPr/>
          <p:nvPr/>
        </p:nvSpPr>
        <p:spPr>
          <a:xfrm>
            <a:off x="519991" y="4783313"/>
            <a:ext cx="9495483" cy="830997"/>
          </a:xfrm>
          <a:prstGeom prst="rect">
            <a:avLst/>
          </a:prstGeom>
        </p:spPr>
        <p:txBody>
          <a:bodyPr wrap="square">
            <a:spAutoFit/>
          </a:bodyPr>
          <a:lstStyle/>
          <a:p>
            <a:pPr lvl="0" algn="just" fontAlgn="base">
              <a:spcBef>
                <a:spcPct val="20000"/>
              </a:spcBef>
              <a:spcAft>
                <a:spcPct val="0"/>
              </a:spcAft>
              <a:buSzPct val="75000"/>
              <a:defRPr/>
            </a:pPr>
            <a:r>
              <a:rPr lang="fr-FR" sz="1200" i="1" dirty="0">
                <a:solidFill>
                  <a:schemeClr val="bg1"/>
                </a:solidFill>
                <a:latin typeface="Arial" panose="020B0604020202020204" pitchFamily="34" charset="0"/>
                <a:cs typeface="Arial" panose="020B0604020202020204" pitchFamily="34" charset="0"/>
              </a:rPr>
              <a:t>Pour rappel, le prérequis P1.2 du programme HOP’EN exige qu’un certain nombre de documents soient produits pour documenter « correctement » l’identitovigilance dans une structure ou dans un GHT. Ces documents devront s’appuyer sur les exigences du référentiel national d’identitovigilance (en particulier la politique d'identification et de rapprochement d'identités ainsi que les procédures de création et de fusion d'identité). </a:t>
            </a:r>
          </a:p>
        </p:txBody>
      </p:sp>
      <p:sp>
        <p:nvSpPr>
          <p:cNvPr id="23" name="Corde 22">
            <a:extLst>
              <a:ext uri="{FF2B5EF4-FFF2-40B4-BE49-F238E27FC236}">
                <a16:creationId xmlns:a16="http://schemas.microsoft.com/office/drawing/2014/main" id="{68BB7F90-6C0B-4A16-9F62-C75B853F8A18}"/>
              </a:ext>
            </a:extLst>
          </p:cNvPr>
          <p:cNvSpPr/>
          <p:nvPr/>
        </p:nvSpPr>
        <p:spPr>
          <a:xfrm rot="1462661">
            <a:off x="9893038" y="3773787"/>
            <a:ext cx="3615925"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24" name="Rectangle 23">
            <a:extLst>
              <a:ext uri="{FF2B5EF4-FFF2-40B4-BE49-F238E27FC236}">
                <a16:creationId xmlns:a16="http://schemas.microsoft.com/office/drawing/2014/main" id="{667DD74F-EF4E-49F1-BBB4-97475D476687}"/>
              </a:ext>
            </a:extLst>
          </p:cNvPr>
          <p:cNvSpPr/>
          <p:nvPr/>
        </p:nvSpPr>
        <p:spPr>
          <a:xfrm>
            <a:off x="10334811" y="3767501"/>
            <a:ext cx="1691164" cy="276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25" name="Straight Connector 34">
            <a:extLst>
              <a:ext uri="{FF2B5EF4-FFF2-40B4-BE49-F238E27FC236}">
                <a16:creationId xmlns:a16="http://schemas.microsoft.com/office/drawing/2014/main" id="{2A112CD8-E9AD-4A81-93BB-813949DDC42F}"/>
              </a:ext>
            </a:extLst>
          </p:cNvPr>
          <p:cNvCxnSpPr>
            <a:cxnSpLocks/>
          </p:cNvCxnSpPr>
          <p:nvPr/>
        </p:nvCxnSpPr>
        <p:spPr>
          <a:xfrm flipV="1">
            <a:off x="10465101" y="4058184"/>
            <a:ext cx="1489091" cy="1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utoShape 13">
            <a:extLst>
              <a:ext uri="{FF2B5EF4-FFF2-40B4-BE49-F238E27FC236}">
                <a16:creationId xmlns:a16="http://schemas.microsoft.com/office/drawing/2014/main" id="{FF7E8540-16F8-4C48-9192-ACE6BCD83FDA}"/>
              </a:ext>
            </a:extLst>
          </p:cNvPr>
          <p:cNvSpPr>
            <a:spLocks noChangeArrowheads="1"/>
          </p:cNvSpPr>
          <p:nvPr/>
        </p:nvSpPr>
        <p:spPr bwMode="auto">
          <a:xfrm>
            <a:off x="10173161" y="4122816"/>
            <a:ext cx="1956781" cy="1396724"/>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rPr>
              <a:t>Liste </a:t>
            </a:r>
            <a:r>
              <a:rPr lang="fr-FR" sz="105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des prérequis du programme  HOP’EN</a:t>
            </a:r>
            <a:endParaRPr lang="fr-FR"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EA05B05-5B5C-4121-8542-E120078DD3D5}"/>
              </a:ext>
            </a:extLst>
          </p:cNvPr>
          <p:cNvSpPr/>
          <p:nvPr/>
        </p:nvSpPr>
        <p:spPr>
          <a:xfrm>
            <a:off x="652625" y="3783573"/>
            <a:ext cx="9260541" cy="781752"/>
          </a:xfrm>
          <a:prstGeom prst="rect">
            <a:avLst/>
          </a:prstGeom>
        </p:spPr>
        <p:txBody>
          <a:bodyPr wrap="square">
            <a:spAutoFit/>
          </a:bodyPr>
          <a:lstStyle/>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Les procédures de signalement et de gestion des anomalies (erreur attribution INS, identité erronée, doublons, collision...) </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La procédure d'organisation de l'identitovigilance (cellule opérationnelle,…).</a:t>
            </a:r>
          </a:p>
        </p:txBody>
      </p:sp>
    </p:spTree>
    <p:extLst>
      <p:ext uri="{BB962C8B-B14F-4D97-AF65-F5344CB8AC3E}">
        <p14:creationId xmlns:p14="http://schemas.microsoft.com/office/powerpoint/2010/main" val="25393307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47">
            <a:extLst>
              <a:ext uri="{FF2B5EF4-FFF2-40B4-BE49-F238E27FC236}">
                <a16:creationId xmlns:a16="http://schemas.microsoft.com/office/drawing/2014/main" id="{931F10A7-D171-468A-A4D2-D16DA3F99EDA}"/>
              </a:ext>
            </a:extLst>
          </p:cNvPr>
          <p:cNvSpPr/>
          <p:nvPr/>
        </p:nvSpPr>
        <p:spPr>
          <a:xfrm>
            <a:off x="1138622" y="1121004"/>
            <a:ext cx="10502336" cy="740652"/>
          </a:xfrm>
          <a:prstGeom prst="roundRect">
            <a:avLst/>
          </a:prstGeom>
          <a:solidFill>
            <a:srgbClr val="F08070"/>
          </a:solidFill>
          <a:ln w="3175">
            <a:solidFill>
              <a:schemeClr val="bg1">
                <a:lumMod val="50000"/>
              </a:schemeClr>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1" y="203073"/>
            <a:ext cx="9096526" cy="720725"/>
          </a:xfrm>
          <a:prstGeom prst="rect">
            <a:avLst/>
          </a:prstGeom>
          <a:solidFill>
            <a:srgbClr val="F08070"/>
          </a:solidFill>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latin typeface="Arial Black" panose="020B0A04020102020204" pitchFamily="34" charset="0"/>
                <a:cs typeface="Arial" panose="020B0604020202020204" pitchFamily="34" charset="0"/>
              </a:rPr>
              <a:t>FOCUS | Les exigences minimales du référentiel national d’identitovigilance (RNIV) (1/3)</a:t>
            </a:r>
          </a:p>
        </p:txBody>
      </p:sp>
      <p:sp>
        <p:nvSpPr>
          <p:cNvPr id="49" name="TextBox 47">
            <a:extLst>
              <a:ext uri="{FF2B5EF4-FFF2-40B4-BE49-F238E27FC236}">
                <a16:creationId xmlns:a16="http://schemas.microsoft.com/office/drawing/2014/main" id="{5FBB1416-E468-48E4-8726-B74EE5F3587C}"/>
              </a:ext>
            </a:extLst>
          </p:cNvPr>
          <p:cNvSpPr txBox="1"/>
          <p:nvPr/>
        </p:nvSpPr>
        <p:spPr>
          <a:xfrm>
            <a:off x="10117783" y="6153447"/>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panose="020B0604020202020204" pitchFamily="34" charset="0"/>
                <a:ea typeface="Geneva" charset="-128"/>
                <a:cs typeface="Arial" panose="020B0604020202020204" pitchFamily="34" charset="0"/>
              </a:rPr>
              <a:t>SI</a:t>
            </a:r>
          </a:p>
        </p:txBody>
      </p:sp>
      <p:cxnSp>
        <p:nvCxnSpPr>
          <p:cNvPr id="50" name="Straight Connector 34">
            <a:extLst>
              <a:ext uri="{FF2B5EF4-FFF2-40B4-BE49-F238E27FC236}">
                <a16:creationId xmlns:a16="http://schemas.microsoft.com/office/drawing/2014/main" id="{44EB278C-BC91-43AA-A259-4635AE3A28AE}"/>
              </a:ext>
            </a:extLst>
          </p:cNvPr>
          <p:cNvCxnSpPr>
            <a:cxnSpLocks/>
          </p:cNvCxnSpPr>
          <p:nvPr/>
        </p:nvCxnSpPr>
        <p:spPr>
          <a:xfrm flipH="1">
            <a:off x="10187624" y="6168463"/>
            <a:ext cx="14516" cy="516427"/>
          </a:xfrm>
          <a:prstGeom prst="line">
            <a:avLst/>
          </a:prstGeom>
          <a:noFill/>
          <a:ln w="3175" cap="flat" cmpd="sng" algn="ctr">
            <a:solidFill>
              <a:schemeClr val="bg1">
                <a:lumMod val="50000"/>
              </a:schemeClr>
            </a:solidFill>
            <a:prstDash val="solid"/>
          </a:ln>
          <a:effectLst/>
        </p:spPr>
      </p:cxnSp>
      <p:cxnSp>
        <p:nvCxnSpPr>
          <p:cNvPr id="51" name="Straight Connector 34">
            <a:extLst>
              <a:ext uri="{FF2B5EF4-FFF2-40B4-BE49-F238E27FC236}">
                <a16:creationId xmlns:a16="http://schemas.microsoft.com/office/drawing/2014/main" id="{1F6FEC42-D1DF-4027-9D19-F32B83CB5CCF}"/>
              </a:ext>
            </a:extLst>
          </p:cNvPr>
          <p:cNvCxnSpPr>
            <a:cxnSpLocks/>
          </p:cNvCxnSpPr>
          <p:nvPr/>
        </p:nvCxnSpPr>
        <p:spPr>
          <a:xfrm>
            <a:off x="10865875" y="6179473"/>
            <a:ext cx="0" cy="580701"/>
          </a:xfrm>
          <a:prstGeom prst="line">
            <a:avLst/>
          </a:prstGeom>
          <a:noFill/>
          <a:ln w="3175" cap="flat" cmpd="sng" algn="ctr">
            <a:solidFill>
              <a:schemeClr val="bg1">
                <a:lumMod val="50000"/>
              </a:schemeClr>
            </a:solidFill>
            <a:prstDash val="solid"/>
          </a:ln>
          <a:effectLst/>
        </p:spPr>
      </p:cxnSp>
      <p:sp>
        <p:nvSpPr>
          <p:cNvPr id="52" name="TextBox 47">
            <a:extLst>
              <a:ext uri="{FF2B5EF4-FFF2-40B4-BE49-F238E27FC236}">
                <a16:creationId xmlns:a16="http://schemas.microsoft.com/office/drawing/2014/main" id="{9C4135CD-795C-4541-A6A4-3A4D24A70971}"/>
              </a:ext>
            </a:extLst>
          </p:cNvPr>
          <p:cNvSpPr txBox="1"/>
          <p:nvPr/>
        </p:nvSpPr>
        <p:spPr>
          <a:xfrm>
            <a:off x="9039291" y="6153027"/>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Geneva" charset="-128"/>
                <a:cs typeface="Arial" panose="020B0604020202020204" pitchFamily="34" charset="0"/>
              </a:rPr>
              <a:t> Organisation   / IV</a:t>
            </a:r>
          </a:p>
        </p:txBody>
      </p:sp>
      <p:sp>
        <p:nvSpPr>
          <p:cNvPr id="53" name="TextBox 47">
            <a:extLst>
              <a:ext uri="{FF2B5EF4-FFF2-40B4-BE49-F238E27FC236}">
                <a16:creationId xmlns:a16="http://schemas.microsoft.com/office/drawing/2014/main" id="{C7D57F19-19A9-4CE4-BDC9-E33F683BDAF1}"/>
              </a:ext>
            </a:extLst>
          </p:cNvPr>
          <p:cNvSpPr txBox="1"/>
          <p:nvPr/>
        </p:nvSpPr>
        <p:spPr>
          <a:xfrm>
            <a:off x="10702099" y="6083529"/>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panose="020B0604020202020204" pitchFamily="34" charset="0"/>
                <a:ea typeface="Geneva" charset="-128"/>
                <a:cs typeface="Arial" panose="020B0604020202020204" pitchFamily="34" charset="0"/>
              </a:rPr>
              <a:t>Juridique</a:t>
            </a:r>
          </a:p>
        </p:txBody>
      </p:sp>
      <p:pic>
        <p:nvPicPr>
          <p:cNvPr id="54" name="Graphique 49">
            <a:extLst>
              <a:ext uri="{FF2B5EF4-FFF2-40B4-BE49-F238E27FC236}">
                <a16:creationId xmlns:a16="http://schemas.microsoft.com/office/drawing/2014/main" id="{97E3F5BE-8282-4AA6-9C22-989BBE8B4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6964" y="6522213"/>
            <a:ext cx="223680" cy="223680"/>
          </a:xfrm>
          <a:prstGeom prst="rect">
            <a:avLst/>
          </a:prstGeom>
        </p:spPr>
      </p:pic>
      <p:pic>
        <p:nvPicPr>
          <p:cNvPr id="55" name="Image 54">
            <a:extLst>
              <a:ext uri="{FF2B5EF4-FFF2-40B4-BE49-F238E27FC236}">
                <a16:creationId xmlns:a16="http://schemas.microsoft.com/office/drawing/2014/main" id="{1AFB4E8D-C757-4E39-B60E-F266536C3387}"/>
              </a:ext>
            </a:extLst>
          </p:cNvPr>
          <p:cNvPicPr>
            <a:picLocks noChangeAspect="1"/>
          </p:cNvPicPr>
          <p:nvPr/>
        </p:nvPicPr>
        <p:blipFill>
          <a:blip r:embed="rId4"/>
          <a:stretch>
            <a:fillRect/>
          </a:stretch>
        </p:blipFill>
        <p:spPr>
          <a:xfrm>
            <a:off x="11011750" y="6527214"/>
            <a:ext cx="243016" cy="243016"/>
          </a:xfrm>
          <a:prstGeom prst="rect">
            <a:avLst/>
          </a:prstGeom>
        </p:spPr>
      </p:pic>
      <p:pic>
        <p:nvPicPr>
          <p:cNvPr id="56" name="Image 55">
            <a:extLst>
              <a:ext uri="{FF2B5EF4-FFF2-40B4-BE49-F238E27FC236}">
                <a16:creationId xmlns:a16="http://schemas.microsoft.com/office/drawing/2014/main" id="{5809D71B-E506-44D4-9FA5-AE50AB31F943}"/>
              </a:ext>
            </a:extLst>
          </p:cNvPr>
          <p:cNvPicPr>
            <a:picLocks noChangeAspect="1"/>
          </p:cNvPicPr>
          <p:nvPr/>
        </p:nvPicPr>
        <p:blipFill>
          <a:blip r:embed="rId5"/>
          <a:stretch>
            <a:fillRect/>
          </a:stretch>
        </p:blipFill>
        <p:spPr>
          <a:xfrm>
            <a:off x="9523889" y="6583952"/>
            <a:ext cx="194938" cy="194938"/>
          </a:xfrm>
          <a:prstGeom prst="rect">
            <a:avLst/>
          </a:prstGeom>
        </p:spPr>
      </p:pic>
      <p:sp>
        <p:nvSpPr>
          <p:cNvPr id="20" name="Textfeld 36">
            <a:extLst>
              <a:ext uri="{FF2B5EF4-FFF2-40B4-BE49-F238E27FC236}">
                <a16:creationId xmlns:a16="http://schemas.microsoft.com/office/drawing/2014/main" id="{60E9B543-B51C-4DFE-B7A8-2C8D25D0652A}"/>
              </a:ext>
            </a:extLst>
          </p:cNvPr>
          <p:cNvSpPr txBox="1"/>
          <p:nvPr/>
        </p:nvSpPr>
        <p:spPr>
          <a:xfrm>
            <a:off x="1198818" y="1021018"/>
            <a:ext cx="10328606" cy="953576"/>
          </a:xfrm>
          <a:prstGeom prst="rect">
            <a:avLst/>
          </a:prstGeom>
          <a:noFill/>
          <a:effectLst/>
        </p:spPr>
        <p:txBody>
          <a:bodyPr vert="horz" wrap="square" lIns="91440" tIns="45720" rIns="91440" bIns="4572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i="1" dirty="0">
                <a:solidFill>
                  <a:schemeClr val="bg1"/>
                </a:solidFill>
                <a:latin typeface="Arial" panose="020B0604020202020204" pitchFamily="34" charset="0"/>
                <a:cs typeface="Arial" panose="020B0604020202020204" pitchFamily="34" charset="0"/>
              </a:rPr>
              <a:t>Les principales exigences introduites par le RNIV sont listées ci-dessous. Toutefois, il s’agit uniquement des mesures majeures du RNIV. Ainsi, il vous faudra prendre connaissance du RNIV </a:t>
            </a:r>
            <a:r>
              <a:rPr lang="fr-FR" sz="1400" b="1" i="1" dirty="0">
                <a:solidFill>
                  <a:schemeClr val="bg1"/>
                </a:solidFill>
                <a:latin typeface="Arial" panose="020B0604020202020204" pitchFamily="34" charset="0"/>
                <a:cs typeface="Arial" panose="020B0604020202020204" pitchFamily="34" charset="0"/>
              </a:rPr>
              <a:t>dans sa totalité afin d’avoir une vue exhaustive des exigences. </a:t>
            </a:r>
            <a:endParaRPr kumimoji="0" lang="fr-FR" sz="12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22" name="Graphique 48">
            <a:extLst>
              <a:ext uri="{FF2B5EF4-FFF2-40B4-BE49-F238E27FC236}">
                <a16:creationId xmlns:a16="http://schemas.microsoft.com/office/drawing/2014/main" id="{EC45BF04-CAF3-45B8-A0D8-F335E2C6C7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1042" y="1144322"/>
            <a:ext cx="660454" cy="660454"/>
          </a:xfrm>
          <a:prstGeom prst="rect">
            <a:avLst/>
          </a:prstGeom>
        </p:spPr>
      </p:pic>
      <p:sp>
        <p:nvSpPr>
          <p:cNvPr id="25" name="AutoShape 13">
            <a:extLst>
              <a:ext uri="{FF2B5EF4-FFF2-40B4-BE49-F238E27FC236}">
                <a16:creationId xmlns:a16="http://schemas.microsoft.com/office/drawing/2014/main" id="{860BD910-62B1-46CE-8B72-048C9DFCE17F}"/>
              </a:ext>
            </a:extLst>
          </p:cNvPr>
          <p:cNvSpPr>
            <a:spLocks noChangeArrowheads="1"/>
          </p:cNvSpPr>
          <p:nvPr/>
        </p:nvSpPr>
        <p:spPr bwMode="auto">
          <a:xfrm>
            <a:off x="658609" y="2174924"/>
            <a:ext cx="8885007" cy="4048764"/>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Seule l’identification primaire est abordée ici. Elle comprend « </a:t>
            </a:r>
            <a:r>
              <a:rPr lang="fr-FR" sz="1400" i="1" dirty="0">
                <a:solidFill>
                  <a:schemeClr val="bg1"/>
                </a:solidFill>
                <a:latin typeface="Arial" panose="020B0604020202020204" pitchFamily="34" charset="0"/>
                <a:cs typeface="Arial" panose="020B0604020202020204" pitchFamily="34" charset="0"/>
              </a:rPr>
              <a:t>l’ensemble des opérations destinées à attribuer à un usager physique, de manière univoque, une identité numérique qui lui est propre dans un système d’information de santé, qu’il s’agisse d’une première prise de contact avec l’usager ou d’une venue ultérieure ; elle recouvre les étapes de recherche, de création, de modification d’une identité ainsi que l’attribution d’un niveau de confiance aux données enregistrées.</a:t>
            </a:r>
            <a:r>
              <a:rPr lang="fr-FR" sz="1400" dirty="0">
                <a:solidFill>
                  <a:schemeClr val="bg1"/>
                </a:solidFill>
                <a:latin typeface="Arial" panose="020B0604020202020204" pitchFamily="34" charset="0"/>
                <a:cs typeface="Arial" panose="020B0604020202020204" pitchFamily="34" charset="0"/>
              </a:rPr>
              <a:t> »</a:t>
            </a:r>
          </a:p>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dirty="0">
                <a:solidFill>
                  <a:schemeClr val="bg1"/>
                </a:solidFill>
                <a:latin typeface="Arial" panose="020B0604020202020204" pitchFamily="34" charset="0"/>
                <a:cs typeface="Arial" panose="020B0604020202020204" pitchFamily="34" charset="0"/>
              </a:rPr>
              <a:t>Assurez-vous que vous recueillez bien </a:t>
            </a:r>
            <a:r>
              <a:rPr lang="fr-FR" sz="1400" b="1" dirty="0">
                <a:solidFill>
                  <a:srgbClr val="F08070"/>
                </a:solidFill>
                <a:latin typeface="Arial" panose="020B0604020202020204" pitchFamily="34" charset="0"/>
                <a:cs typeface="Arial" panose="020B0604020202020204" pitchFamily="34" charset="0"/>
              </a:rPr>
              <a:t>l’ensemble des traits rendus obligatoires par le RNIV</a:t>
            </a:r>
            <a:r>
              <a:rPr lang="fr-FR" sz="1400" dirty="0">
                <a:solidFill>
                  <a:schemeClr val="bg1"/>
                </a:solidFill>
                <a:latin typeface="Arial" panose="020B0604020202020204" pitchFamily="34" charset="0"/>
                <a:cs typeface="Arial" panose="020B0604020202020204" pitchFamily="34" charset="0"/>
              </a:rPr>
              <a:t>, à savoir : </a:t>
            </a: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r>
              <a:rPr lang="fr-FR" sz="1400" i="1" dirty="0">
                <a:solidFill>
                  <a:schemeClr val="bg1"/>
                </a:solidFill>
                <a:latin typeface="Arial" panose="020B0604020202020204" pitchFamily="34" charset="0"/>
                <a:cs typeface="Arial" panose="020B0604020202020204" pitchFamily="34" charset="0"/>
              </a:rPr>
              <a:t>Nota-Bene : </a:t>
            </a:r>
            <a:r>
              <a:rPr lang="fr-FR" sz="1400" dirty="0">
                <a:solidFill>
                  <a:schemeClr val="bg1"/>
                </a:solidFill>
                <a:latin typeface="Arial" panose="020B0604020202020204" pitchFamily="34" charset="0"/>
                <a:cs typeface="Arial" panose="020B0604020202020204" pitchFamily="34" charset="0"/>
              </a:rPr>
              <a:t>Le nom utilisé et le prénom utilisé sont des traits complémentaires qui doivent exister dans le système d’information. Leur remplissage est facultatif. Ils sont destinés à faciliter le dialogue entre les usagers et les professionnels qui les prennent en charge.</a:t>
            </a:r>
          </a:p>
          <a:p>
            <a:pPr marL="285750" lvl="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lumMod val="50000"/>
                </a:schemeClr>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F3FDB8B9-71AB-406A-89CB-6FB2EBA3E536}"/>
              </a:ext>
            </a:extLst>
          </p:cNvPr>
          <p:cNvSpPr/>
          <p:nvPr/>
        </p:nvSpPr>
        <p:spPr>
          <a:xfrm>
            <a:off x="897850" y="3750232"/>
            <a:ext cx="8626039" cy="1600438"/>
          </a:xfrm>
          <a:prstGeom prst="rect">
            <a:avLst/>
          </a:prstGeom>
        </p:spPr>
        <p:txBody>
          <a:bodyPr wrap="square" numCol="2" spcCol="180000">
            <a:spAutoFit/>
          </a:bodyPr>
          <a:lstStyle/>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Nom de naissance (nom de famille)</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Premier prénom de naissance</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Ensemble des prénoms de naissance (liste)</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Date de naissance</a:t>
            </a:r>
          </a:p>
          <a:p>
            <a:pPr marL="285750" lvl="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Sexe</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Lieu de naissance (code INSEE)</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Matricule INS (s’il existe, avec son OID)*</a:t>
            </a:r>
          </a:p>
        </p:txBody>
      </p:sp>
      <p:sp>
        <p:nvSpPr>
          <p:cNvPr id="27" name="Rectangle 26">
            <a:extLst>
              <a:ext uri="{FF2B5EF4-FFF2-40B4-BE49-F238E27FC236}">
                <a16:creationId xmlns:a16="http://schemas.microsoft.com/office/drawing/2014/main" id="{5EAD1B5A-1C12-406F-B800-78BCC29EC8FB}"/>
              </a:ext>
            </a:extLst>
          </p:cNvPr>
          <p:cNvSpPr/>
          <p:nvPr/>
        </p:nvSpPr>
        <p:spPr>
          <a:xfrm>
            <a:off x="6993217" y="5724015"/>
            <a:ext cx="4085327" cy="253916"/>
          </a:xfrm>
          <a:prstGeom prst="rect">
            <a:avLst/>
          </a:prstGeom>
        </p:spPr>
        <p:txBody>
          <a:bodyPr wrap="square" numCol="1" spcCol="180000">
            <a:spAutoFit/>
          </a:bodyPr>
          <a:lstStyle/>
          <a:p>
            <a:pPr lvl="0" fontAlgn="base">
              <a:spcBef>
                <a:spcPct val="20000"/>
              </a:spcBef>
              <a:spcAft>
                <a:spcPct val="0"/>
              </a:spcAft>
              <a:buSzPct val="75000"/>
              <a:defRPr/>
            </a:pPr>
            <a:r>
              <a:rPr lang="fr-FR" sz="1050" i="1" dirty="0">
                <a:solidFill>
                  <a:schemeClr val="bg1"/>
                </a:solidFill>
                <a:latin typeface="Arial" panose="020B0604020202020204" pitchFamily="34" charset="0"/>
                <a:cs typeface="Arial" panose="020B0604020202020204" pitchFamily="34" charset="0"/>
              </a:rPr>
              <a:t>*A recueillir une fois la solution compatible INS déployée</a:t>
            </a:r>
          </a:p>
        </p:txBody>
      </p:sp>
      <p:grpSp>
        <p:nvGrpSpPr>
          <p:cNvPr id="28" name="Groupe 27">
            <a:extLst>
              <a:ext uri="{FF2B5EF4-FFF2-40B4-BE49-F238E27FC236}">
                <a16:creationId xmlns:a16="http://schemas.microsoft.com/office/drawing/2014/main" id="{EA9496CD-12B3-40EF-B865-8C2C43F2A631}"/>
              </a:ext>
            </a:extLst>
          </p:cNvPr>
          <p:cNvGrpSpPr/>
          <p:nvPr/>
        </p:nvGrpSpPr>
        <p:grpSpPr>
          <a:xfrm>
            <a:off x="4367808" y="6319966"/>
            <a:ext cx="1235351" cy="422146"/>
            <a:chOff x="5421337" y="6319966"/>
            <a:chExt cx="1235351" cy="422146"/>
          </a:xfrm>
        </p:grpSpPr>
        <p:sp>
          <p:nvSpPr>
            <p:cNvPr id="32" name="TextBox 40">
              <a:hlinkClick r:id="rId8" action="ppaction://hlinksldjump"/>
              <a:extLst>
                <a:ext uri="{FF2B5EF4-FFF2-40B4-BE49-F238E27FC236}">
                  <a16:creationId xmlns:a16="http://schemas.microsoft.com/office/drawing/2014/main" id="{3201FDDC-53BC-4D9F-ADC0-4DAB7A392005}"/>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33" name="Graphique 6">
              <a:extLst>
                <a:ext uri="{FF2B5EF4-FFF2-40B4-BE49-F238E27FC236}">
                  <a16:creationId xmlns:a16="http://schemas.microsoft.com/office/drawing/2014/main" id="{AE2857AD-F5AE-4AF5-881F-99FB736231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21337" y="6382148"/>
              <a:ext cx="280259" cy="297782"/>
            </a:xfrm>
            <a:prstGeom prst="rect">
              <a:avLst/>
            </a:prstGeom>
          </p:spPr>
        </p:pic>
      </p:grpSp>
      <p:sp>
        <p:nvSpPr>
          <p:cNvPr id="34" name="TextBox 40">
            <a:hlinkClick r:id="rId11" action="ppaction://hlinksldjump"/>
            <a:extLst>
              <a:ext uri="{FF2B5EF4-FFF2-40B4-BE49-F238E27FC236}">
                <a16:creationId xmlns:a16="http://schemas.microsoft.com/office/drawing/2014/main" id="{4FCA485C-5CD2-4C3C-95E7-D4BC6530814D}"/>
              </a:ext>
            </a:extLst>
          </p:cNvPr>
          <p:cNvSpPr txBox="1"/>
          <p:nvPr/>
        </p:nvSpPr>
        <p:spPr>
          <a:xfrm>
            <a:off x="7305687" y="6264511"/>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Suite</a:t>
            </a:r>
          </a:p>
        </p:txBody>
      </p:sp>
      <p:pic>
        <p:nvPicPr>
          <p:cNvPr id="35" name="Graphique 3" descr="Ligne fléchée : légère courbe">
            <a:extLst>
              <a:ext uri="{FF2B5EF4-FFF2-40B4-BE49-F238E27FC236}">
                <a16:creationId xmlns:a16="http://schemas.microsoft.com/office/drawing/2014/main" id="{1DA67EA0-084E-496D-9316-F05133A6AAE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42372" y="6319965"/>
            <a:ext cx="359965" cy="359965"/>
          </a:xfrm>
          <a:prstGeom prst="rect">
            <a:avLst/>
          </a:prstGeom>
        </p:spPr>
      </p:pic>
      <p:sp>
        <p:nvSpPr>
          <p:cNvPr id="29" name="Corde 28">
            <a:extLst>
              <a:ext uri="{FF2B5EF4-FFF2-40B4-BE49-F238E27FC236}">
                <a16:creationId xmlns:a16="http://schemas.microsoft.com/office/drawing/2014/main" id="{52283CFB-A73C-427D-9991-1AF7E6537418}"/>
              </a:ext>
            </a:extLst>
          </p:cNvPr>
          <p:cNvSpPr/>
          <p:nvPr/>
        </p:nvSpPr>
        <p:spPr>
          <a:xfrm rot="1462661">
            <a:off x="9641474" y="2349493"/>
            <a:ext cx="3998968" cy="2695163"/>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C537090D-A679-402D-B898-091106F8A871}"/>
              </a:ext>
            </a:extLst>
          </p:cNvPr>
          <p:cNvSpPr/>
          <p:nvPr/>
        </p:nvSpPr>
        <p:spPr>
          <a:xfrm>
            <a:off x="10257014" y="2222423"/>
            <a:ext cx="1934986" cy="58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bg1"/>
                </a:solidFill>
                <a:latin typeface="Arial" panose="020B0604020202020204" pitchFamily="34" charset="0"/>
                <a:cs typeface="Arial" panose="020B0604020202020204" pitchFamily="34" charset="0"/>
              </a:rPr>
              <a:t>Les documents de référence à consulter</a:t>
            </a:r>
          </a:p>
        </p:txBody>
      </p:sp>
      <p:sp>
        <p:nvSpPr>
          <p:cNvPr id="31" name="AutoShape 13">
            <a:extLst>
              <a:ext uri="{FF2B5EF4-FFF2-40B4-BE49-F238E27FC236}">
                <a16:creationId xmlns:a16="http://schemas.microsoft.com/office/drawing/2014/main" id="{C6147355-C727-4D85-8024-45A377EEB389}"/>
              </a:ext>
            </a:extLst>
          </p:cNvPr>
          <p:cNvSpPr>
            <a:spLocks noChangeArrowheads="1"/>
          </p:cNvSpPr>
          <p:nvPr/>
        </p:nvSpPr>
        <p:spPr bwMode="auto">
          <a:xfrm>
            <a:off x="9984010" y="2862480"/>
            <a:ext cx="2207990"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Le référentiel national d’identitovigilance </a:t>
            </a:r>
            <a:endParaRPr lang="fr-FR" sz="1050"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endParaRPr lang="fr-FR" sz="900" dirty="0">
              <a:solidFill>
                <a:schemeClr val="bg1"/>
              </a:solidFill>
              <a:latin typeface="Arial" panose="020B0604020202020204" pitchFamily="34" charset="0"/>
              <a:cs typeface="Arial" panose="020B0604020202020204" pitchFamily="34" charset="0"/>
            </a:endParaRPr>
          </a:p>
        </p:txBody>
      </p:sp>
      <p:cxnSp>
        <p:nvCxnSpPr>
          <p:cNvPr id="36" name="Straight Connector 34">
            <a:extLst>
              <a:ext uri="{FF2B5EF4-FFF2-40B4-BE49-F238E27FC236}">
                <a16:creationId xmlns:a16="http://schemas.microsoft.com/office/drawing/2014/main" id="{B6F6387A-067D-4320-9A2B-88FD9A212501}"/>
              </a:ext>
            </a:extLst>
          </p:cNvPr>
          <p:cNvCxnSpPr>
            <a:cxnSpLocks/>
          </p:cNvCxnSpPr>
          <p:nvPr/>
        </p:nvCxnSpPr>
        <p:spPr>
          <a:xfrm>
            <a:off x="10117783" y="2804870"/>
            <a:ext cx="199196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Corde 36">
            <a:extLst>
              <a:ext uri="{FF2B5EF4-FFF2-40B4-BE49-F238E27FC236}">
                <a16:creationId xmlns:a16="http://schemas.microsoft.com/office/drawing/2014/main" id="{6D2401F1-DBC2-4E5F-9BD0-5857D697B858}"/>
              </a:ext>
            </a:extLst>
          </p:cNvPr>
          <p:cNvSpPr/>
          <p:nvPr/>
        </p:nvSpPr>
        <p:spPr>
          <a:xfrm rot="1462661">
            <a:off x="9893038" y="3773787"/>
            <a:ext cx="3615925"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38" name="Rectangle 37">
            <a:extLst>
              <a:ext uri="{FF2B5EF4-FFF2-40B4-BE49-F238E27FC236}">
                <a16:creationId xmlns:a16="http://schemas.microsoft.com/office/drawing/2014/main" id="{1D8B17FF-C45D-4E8E-AA24-CC035C7024BD}"/>
              </a:ext>
            </a:extLst>
          </p:cNvPr>
          <p:cNvSpPr/>
          <p:nvPr/>
        </p:nvSpPr>
        <p:spPr>
          <a:xfrm>
            <a:off x="10334811" y="3704081"/>
            <a:ext cx="1691164" cy="276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39" name="Straight Connector 34">
            <a:extLst>
              <a:ext uri="{FF2B5EF4-FFF2-40B4-BE49-F238E27FC236}">
                <a16:creationId xmlns:a16="http://schemas.microsoft.com/office/drawing/2014/main" id="{DC6E1279-594F-4424-91BF-E8B8B10E918F}"/>
              </a:ext>
            </a:extLst>
          </p:cNvPr>
          <p:cNvCxnSpPr>
            <a:cxnSpLocks/>
          </p:cNvCxnSpPr>
          <p:nvPr/>
        </p:nvCxnSpPr>
        <p:spPr>
          <a:xfrm flipV="1">
            <a:off x="10465101" y="3994764"/>
            <a:ext cx="1489091" cy="1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AutoShape 13">
            <a:extLst>
              <a:ext uri="{FF2B5EF4-FFF2-40B4-BE49-F238E27FC236}">
                <a16:creationId xmlns:a16="http://schemas.microsoft.com/office/drawing/2014/main" id="{A07D4F47-27A1-4A05-B297-2B99A8496247}"/>
              </a:ext>
            </a:extLst>
          </p:cNvPr>
          <p:cNvSpPr>
            <a:spLocks noChangeArrowheads="1"/>
          </p:cNvSpPr>
          <p:nvPr/>
        </p:nvSpPr>
        <p:spPr bwMode="auto">
          <a:xfrm>
            <a:off x="10173161" y="4122816"/>
            <a:ext cx="1956781" cy="1396724"/>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Les fiches pratiques du 3RIV</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96932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096527" cy="720725"/>
          </a:xfrm>
          <a:prstGeom prst="rect">
            <a:avLst/>
          </a:prstGeom>
          <a:solidFill>
            <a:srgbClr val="F08070"/>
          </a:solidFill>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FOCUS | Les exigences minimales du référentiel national </a:t>
            </a:r>
            <a:r>
              <a:rPr lang="fr-FR" dirty="0" err="1">
                <a:solidFill>
                  <a:schemeClr val="bg1"/>
                </a:solidFill>
              </a:rPr>
              <a:t>d’identitovigilance</a:t>
            </a:r>
            <a:r>
              <a:rPr lang="fr-FR" dirty="0">
                <a:solidFill>
                  <a:schemeClr val="bg1"/>
                </a:solidFill>
              </a:rPr>
              <a:t> (RNIV) (2/3)</a:t>
            </a:r>
          </a:p>
        </p:txBody>
      </p:sp>
      <p:sp>
        <p:nvSpPr>
          <p:cNvPr id="49" name="TextBox 47">
            <a:extLst>
              <a:ext uri="{FF2B5EF4-FFF2-40B4-BE49-F238E27FC236}">
                <a16:creationId xmlns:a16="http://schemas.microsoft.com/office/drawing/2014/main" id="{5FBB1416-E468-48E4-8726-B74EE5F3587C}"/>
              </a:ext>
            </a:extLst>
          </p:cNvPr>
          <p:cNvSpPr txBox="1"/>
          <p:nvPr/>
        </p:nvSpPr>
        <p:spPr>
          <a:xfrm>
            <a:off x="10117783" y="6153447"/>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SI</a:t>
            </a:r>
          </a:p>
        </p:txBody>
      </p:sp>
      <p:cxnSp>
        <p:nvCxnSpPr>
          <p:cNvPr id="50" name="Straight Connector 34">
            <a:extLst>
              <a:ext uri="{FF2B5EF4-FFF2-40B4-BE49-F238E27FC236}">
                <a16:creationId xmlns:a16="http://schemas.microsoft.com/office/drawing/2014/main" id="{44EB278C-BC91-43AA-A259-4635AE3A28AE}"/>
              </a:ext>
            </a:extLst>
          </p:cNvPr>
          <p:cNvCxnSpPr>
            <a:cxnSpLocks/>
          </p:cNvCxnSpPr>
          <p:nvPr/>
        </p:nvCxnSpPr>
        <p:spPr>
          <a:xfrm flipH="1">
            <a:off x="10187624" y="6168463"/>
            <a:ext cx="14516" cy="516427"/>
          </a:xfrm>
          <a:prstGeom prst="line">
            <a:avLst/>
          </a:prstGeom>
          <a:noFill/>
          <a:ln w="3175" cap="flat" cmpd="sng" algn="ctr">
            <a:solidFill>
              <a:schemeClr val="bg1">
                <a:lumMod val="50000"/>
              </a:schemeClr>
            </a:solidFill>
            <a:prstDash val="solid"/>
          </a:ln>
          <a:effectLst/>
        </p:spPr>
      </p:cxnSp>
      <p:cxnSp>
        <p:nvCxnSpPr>
          <p:cNvPr id="51" name="Straight Connector 34">
            <a:extLst>
              <a:ext uri="{FF2B5EF4-FFF2-40B4-BE49-F238E27FC236}">
                <a16:creationId xmlns:a16="http://schemas.microsoft.com/office/drawing/2014/main" id="{1F6FEC42-D1DF-4027-9D19-F32B83CB5CCF}"/>
              </a:ext>
            </a:extLst>
          </p:cNvPr>
          <p:cNvCxnSpPr>
            <a:cxnSpLocks/>
          </p:cNvCxnSpPr>
          <p:nvPr/>
        </p:nvCxnSpPr>
        <p:spPr>
          <a:xfrm>
            <a:off x="10865875" y="6179473"/>
            <a:ext cx="0" cy="580701"/>
          </a:xfrm>
          <a:prstGeom prst="line">
            <a:avLst/>
          </a:prstGeom>
          <a:noFill/>
          <a:ln w="3175" cap="flat" cmpd="sng" algn="ctr">
            <a:solidFill>
              <a:schemeClr val="bg1">
                <a:lumMod val="50000"/>
              </a:schemeClr>
            </a:solidFill>
            <a:prstDash val="solid"/>
          </a:ln>
          <a:effectLst/>
        </p:spPr>
      </p:cxnSp>
      <p:sp>
        <p:nvSpPr>
          <p:cNvPr id="52" name="TextBox 47">
            <a:extLst>
              <a:ext uri="{FF2B5EF4-FFF2-40B4-BE49-F238E27FC236}">
                <a16:creationId xmlns:a16="http://schemas.microsoft.com/office/drawing/2014/main" id="{9C4135CD-795C-4541-A6A4-3A4D24A70971}"/>
              </a:ext>
            </a:extLst>
          </p:cNvPr>
          <p:cNvSpPr txBox="1"/>
          <p:nvPr/>
        </p:nvSpPr>
        <p:spPr>
          <a:xfrm>
            <a:off x="9039291" y="6153027"/>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 Organisation   / IV</a:t>
            </a:r>
          </a:p>
        </p:txBody>
      </p:sp>
      <p:sp>
        <p:nvSpPr>
          <p:cNvPr id="53" name="TextBox 47">
            <a:extLst>
              <a:ext uri="{FF2B5EF4-FFF2-40B4-BE49-F238E27FC236}">
                <a16:creationId xmlns:a16="http://schemas.microsoft.com/office/drawing/2014/main" id="{C7D57F19-19A9-4CE4-BDC9-E33F683BDAF1}"/>
              </a:ext>
            </a:extLst>
          </p:cNvPr>
          <p:cNvSpPr txBox="1"/>
          <p:nvPr/>
        </p:nvSpPr>
        <p:spPr>
          <a:xfrm>
            <a:off x="10702099" y="6083529"/>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54" name="Graphique 49">
            <a:extLst>
              <a:ext uri="{FF2B5EF4-FFF2-40B4-BE49-F238E27FC236}">
                <a16:creationId xmlns:a16="http://schemas.microsoft.com/office/drawing/2014/main" id="{97E3F5BE-8282-4AA6-9C22-989BBE8B4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6964" y="6522213"/>
            <a:ext cx="223680" cy="223680"/>
          </a:xfrm>
          <a:prstGeom prst="rect">
            <a:avLst/>
          </a:prstGeom>
        </p:spPr>
      </p:pic>
      <p:pic>
        <p:nvPicPr>
          <p:cNvPr id="55" name="Image 54">
            <a:extLst>
              <a:ext uri="{FF2B5EF4-FFF2-40B4-BE49-F238E27FC236}">
                <a16:creationId xmlns:a16="http://schemas.microsoft.com/office/drawing/2014/main" id="{1AFB4E8D-C757-4E39-B60E-F266536C3387}"/>
              </a:ext>
            </a:extLst>
          </p:cNvPr>
          <p:cNvPicPr>
            <a:picLocks noChangeAspect="1"/>
          </p:cNvPicPr>
          <p:nvPr/>
        </p:nvPicPr>
        <p:blipFill>
          <a:blip r:embed="rId4"/>
          <a:stretch>
            <a:fillRect/>
          </a:stretch>
        </p:blipFill>
        <p:spPr>
          <a:xfrm>
            <a:off x="11011750" y="6527214"/>
            <a:ext cx="243016" cy="243016"/>
          </a:xfrm>
          <a:prstGeom prst="rect">
            <a:avLst/>
          </a:prstGeom>
        </p:spPr>
      </p:pic>
      <p:pic>
        <p:nvPicPr>
          <p:cNvPr id="56" name="Image 55">
            <a:extLst>
              <a:ext uri="{FF2B5EF4-FFF2-40B4-BE49-F238E27FC236}">
                <a16:creationId xmlns:a16="http://schemas.microsoft.com/office/drawing/2014/main" id="{5809D71B-E506-44D4-9FA5-AE50AB31F943}"/>
              </a:ext>
            </a:extLst>
          </p:cNvPr>
          <p:cNvPicPr>
            <a:picLocks noChangeAspect="1"/>
          </p:cNvPicPr>
          <p:nvPr/>
        </p:nvPicPr>
        <p:blipFill>
          <a:blip r:embed="rId5"/>
          <a:stretch>
            <a:fillRect/>
          </a:stretch>
        </p:blipFill>
        <p:spPr>
          <a:xfrm>
            <a:off x="9523889" y="6583952"/>
            <a:ext cx="194938" cy="194938"/>
          </a:xfrm>
          <a:prstGeom prst="rect">
            <a:avLst/>
          </a:prstGeom>
        </p:spPr>
      </p:pic>
      <p:sp>
        <p:nvSpPr>
          <p:cNvPr id="38" name="AutoShape 13">
            <a:extLst>
              <a:ext uri="{FF2B5EF4-FFF2-40B4-BE49-F238E27FC236}">
                <a16:creationId xmlns:a16="http://schemas.microsoft.com/office/drawing/2014/main" id="{606BCAA9-238E-4872-89B9-782527AE5036}"/>
              </a:ext>
            </a:extLst>
          </p:cNvPr>
          <p:cNvSpPr>
            <a:spLocks noChangeArrowheads="1"/>
          </p:cNvSpPr>
          <p:nvPr/>
        </p:nvSpPr>
        <p:spPr bwMode="auto">
          <a:xfrm>
            <a:off x="656040" y="1213019"/>
            <a:ext cx="10923275" cy="1610107"/>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Dans la mesure du possible</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créez ou vérifiez l’identité de l’usager à partir d’un document d’identité à haut niveau de confiance </a:t>
            </a:r>
            <a:r>
              <a:rPr lang="fr-FR" sz="1400" dirty="0">
                <a:solidFill>
                  <a:schemeClr val="bg1"/>
                </a:solidFill>
                <a:latin typeface="Arial" panose="020B0604020202020204" pitchFamily="34" charset="0"/>
                <a:cs typeface="Arial" panose="020B0604020202020204" pitchFamily="34" charset="0"/>
              </a:rPr>
              <a:t>(passeport, carte national d’identité, livret de famille, titre ou carte de séjour,…). Pour rappel</a:t>
            </a:r>
            <a:r>
              <a:rPr lang="fr-FR" sz="1400" dirty="0">
                <a:solidFill>
                  <a:schemeClr val="accent6">
                    <a:lumMod val="20000"/>
                    <a:lumOff val="8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la carte Vitale n’est pas un document d’identité à haut niveau de confiance</a:t>
            </a:r>
            <a:r>
              <a:rPr lang="fr-FR" sz="1400" dirty="0">
                <a:solidFill>
                  <a:schemeClr val="accent6">
                    <a:lumMod val="20000"/>
                    <a:lumOff val="80000"/>
                  </a:schemeClr>
                </a:solidFill>
                <a:latin typeface="Arial" panose="020B0604020202020204" pitchFamily="34" charset="0"/>
                <a:cs typeface="Arial" panose="020B0604020202020204" pitchFamily="34" charset="0"/>
              </a:rPr>
              <a:t>.</a:t>
            </a:r>
          </a:p>
          <a:p>
            <a:pPr lvl="0" algn="just" fontAlgn="base">
              <a:spcBef>
                <a:spcPct val="20000"/>
              </a:spcBef>
              <a:spcAft>
                <a:spcPct val="0"/>
              </a:spcAft>
              <a:buSzPct val="75000"/>
              <a:defRPr/>
            </a:pPr>
            <a:endParaRPr lang="fr-FR" sz="1400" dirty="0">
              <a:solidFill>
                <a:schemeClr val="accent6">
                  <a:lumMod val="20000"/>
                  <a:lumOff val="80000"/>
                </a:schemeClr>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L’identité est considérée comme «</a:t>
            </a:r>
            <a:r>
              <a:rPr lang="fr-FR" sz="1400" dirty="0">
                <a:solidFill>
                  <a:schemeClr val="accent6">
                    <a:lumMod val="20000"/>
                    <a:lumOff val="8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validée</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 uniquement si un document d’identité à haut niveau de confiance a été contrôlé. A défaut, l’identité est considérée comme «</a:t>
            </a:r>
            <a:r>
              <a:rPr lang="fr-FR" sz="1400" dirty="0">
                <a:solidFill>
                  <a:srgbClr val="F08070"/>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provisoire</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Il est interdit de procéder à la validation automatique des identités sans présentation et contrôle d’une pièce d’identité à haut niveau de confiance</a:t>
            </a:r>
            <a:r>
              <a:rPr lang="fr-FR" sz="1400" dirty="0">
                <a:solidFill>
                  <a:schemeClr val="accent6">
                    <a:lumMod val="20000"/>
                    <a:lumOff val="80000"/>
                  </a:schemeClr>
                </a:solidFill>
                <a:latin typeface="Arial" panose="020B0604020202020204" pitchFamily="34" charset="0"/>
                <a:cs typeface="Arial" panose="020B0604020202020204" pitchFamily="34" charset="0"/>
              </a:rPr>
              <a:t>.</a:t>
            </a:r>
            <a:endParaRPr kumimoji="0" lang="fr-FR" sz="1400" b="0" i="0" u="none" strike="noStrike" kern="1200" cap="none" spc="0" normalizeH="0" baseline="0" noProof="0" dirty="0">
              <a:ln>
                <a:noFill/>
              </a:ln>
              <a:solidFill>
                <a:schemeClr val="accent6">
                  <a:lumMod val="20000"/>
                  <a:lumOff val="80000"/>
                </a:schemeClr>
              </a:solidFill>
              <a:effectLst/>
              <a:uLnTx/>
              <a:uFillTx/>
              <a:latin typeface="Arial" panose="020B0604020202020204" pitchFamily="34" charset="0"/>
              <a:cs typeface="Arial" panose="020B0604020202020204" pitchFamily="34" charset="0"/>
            </a:endParaRPr>
          </a:p>
        </p:txBody>
      </p:sp>
      <p:pic>
        <p:nvPicPr>
          <p:cNvPr id="39" name="Image 38">
            <a:extLst>
              <a:ext uri="{FF2B5EF4-FFF2-40B4-BE49-F238E27FC236}">
                <a16:creationId xmlns:a16="http://schemas.microsoft.com/office/drawing/2014/main" id="{9AD8D410-89E4-4204-A17E-4B1AD708F014}"/>
              </a:ext>
            </a:extLst>
          </p:cNvPr>
          <p:cNvPicPr>
            <a:picLocks noChangeAspect="1"/>
          </p:cNvPicPr>
          <p:nvPr/>
        </p:nvPicPr>
        <p:blipFill>
          <a:blip r:embed="rId6"/>
          <a:stretch>
            <a:fillRect/>
          </a:stretch>
        </p:blipFill>
        <p:spPr>
          <a:xfrm>
            <a:off x="5548228" y="3233069"/>
            <a:ext cx="6137575" cy="1958854"/>
          </a:xfrm>
          <a:prstGeom prst="rect">
            <a:avLst/>
          </a:prstGeom>
        </p:spPr>
      </p:pic>
      <p:sp>
        <p:nvSpPr>
          <p:cNvPr id="40" name="AutoShape 13">
            <a:extLst>
              <a:ext uri="{FF2B5EF4-FFF2-40B4-BE49-F238E27FC236}">
                <a16:creationId xmlns:a16="http://schemas.microsoft.com/office/drawing/2014/main" id="{A540AC02-99AD-4DCE-A75F-3D6AE0B9752E}"/>
              </a:ext>
            </a:extLst>
          </p:cNvPr>
          <p:cNvSpPr>
            <a:spLocks noChangeArrowheads="1"/>
          </p:cNvSpPr>
          <p:nvPr/>
        </p:nvSpPr>
        <p:spPr bwMode="auto">
          <a:xfrm>
            <a:off x="648633" y="3245135"/>
            <a:ext cx="4736902" cy="2389551"/>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3. </a:t>
            </a:r>
            <a:r>
              <a:rPr lang="fr-FR" sz="1400" b="1" dirty="0">
                <a:solidFill>
                  <a:srgbClr val="F08070"/>
                </a:solidFill>
                <a:latin typeface="Arial" panose="020B0604020202020204" pitchFamily="34" charset="0"/>
                <a:cs typeface="Arial" panose="020B0604020202020204" pitchFamily="34" charset="0"/>
              </a:rPr>
              <a:t>Appelez le téléservice </a:t>
            </a:r>
            <a:r>
              <a:rPr lang="fr-FR" sz="1400" b="1" dirty="0" err="1">
                <a:solidFill>
                  <a:srgbClr val="F08070"/>
                </a:solidFill>
                <a:latin typeface="Arial" panose="020B0604020202020204" pitchFamily="34" charset="0"/>
                <a:cs typeface="Arial" panose="020B0604020202020204" pitchFamily="34" charset="0"/>
              </a:rPr>
              <a:t>INSi</a:t>
            </a:r>
            <a:r>
              <a:rPr lang="fr-FR" sz="1400" b="1" dirty="0">
                <a:solidFill>
                  <a:srgbClr val="F08070"/>
                </a:solidFill>
                <a:latin typeface="Arial" panose="020B0604020202020204" pitchFamily="34" charset="0"/>
                <a:cs typeface="Arial" panose="020B0604020202020204" pitchFamily="34" charset="0"/>
              </a:rPr>
              <a:t> dès que possible </a:t>
            </a:r>
            <a:r>
              <a:rPr lang="fr-FR" sz="1400" dirty="0">
                <a:solidFill>
                  <a:schemeClr val="bg1"/>
                </a:solidFill>
                <a:latin typeface="Arial" panose="020B0604020202020204" pitchFamily="34" charset="0"/>
                <a:cs typeface="Arial" panose="020B0604020202020204" pitchFamily="34" charset="0"/>
              </a:rPr>
              <a:t>pour créer et/ou mettre à jour vos identités usagers. Cela permet à l’identité de passer au statut « </a:t>
            </a:r>
            <a:r>
              <a:rPr lang="fr-FR" sz="1400" b="1" dirty="0">
                <a:solidFill>
                  <a:srgbClr val="F08070"/>
                </a:solidFill>
                <a:latin typeface="Arial" panose="020B0604020202020204" pitchFamily="34" charset="0"/>
                <a:cs typeface="Arial" panose="020B0604020202020204" pitchFamily="34" charset="0"/>
              </a:rPr>
              <a:t>récupéré</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 ou «</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qualifié</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 en fonction du statut de l’identitovigilance (statut « récupéré » si l’identité était au préalable au statut « provisoire », et au statut « qualifié » si l'identité était au préalable au statut « validé ».). L’annexe 3 du volet 1 « </a:t>
            </a:r>
            <a:r>
              <a:rPr lang="fr-FR" sz="1400" i="1" dirty="0">
                <a:solidFill>
                  <a:schemeClr val="bg1"/>
                </a:solidFill>
                <a:latin typeface="Arial" panose="020B0604020202020204" pitchFamily="34" charset="0"/>
                <a:cs typeface="Arial" panose="020B0604020202020204" pitchFamily="34" charset="0"/>
              </a:rPr>
              <a:t>Principes communs </a:t>
            </a:r>
            <a:r>
              <a:rPr lang="fr-FR" sz="1400" dirty="0">
                <a:solidFill>
                  <a:schemeClr val="bg1"/>
                </a:solidFill>
                <a:latin typeface="Arial" panose="020B0604020202020204" pitchFamily="34" charset="0"/>
                <a:cs typeface="Arial" panose="020B0604020202020204" pitchFamily="34" charset="0"/>
              </a:rPr>
              <a:t>» du RNIV liste de manière exhaustive les scénarios possibles. </a:t>
            </a:r>
            <a:endParaRPr kumimoji="0" lang="fr-FR" sz="1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pSp>
        <p:nvGrpSpPr>
          <p:cNvPr id="41" name="Groupe 40">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42" name="TextBox 40">
              <a:hlinkClick r:id="rId7"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43" name="Graphique 6">
              <a:extLst>
                <a:ext uri="{FF2B5EF4-FFF2-40B4-BE49-F238E27FC236}">
                  <a16:creationId xmlns:a16="http://schemas.microsoft.com/office/drawing/2014/main" id="{50EE4453-FB06-461F-8B44-21210D4D4E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21337" y="6382148"/>
              <a:ext cx="280259" cy="297782"/>
            </a:xfrm>
            <a:prstGeom prst="rect">
              <a:avLst/>
            </a:prstGeom>
          </p:spPr>
        </p:pic>
      </p:grpSp>
      <p:sp>
        <p:nvSpPr>
          <p:cNvPr id="44" name="TextBox 40">
            <a:hlinkClick r:id="rId10" action="ppaction://hlinksldjump"/>
            <a:extLst>
              <a:ext uri="{FF2B5EF4-FFF2-40B4-BE49-F238E27FC236}">
                <a16:creationId xmlns:a16="http://schemas.microsoft.com/office/drawing/2014/main" id="{C0B79377-7093-44EC-8C51-D4BC7DDF6C2B}"/>
              </a:ext>
            </a:extLst>
          </p:cNvPr>
          <p:cNvSpPr txBox="1"/>
          <p:nvPr/>
        </p:nvSpPr>
        <p:spPr>
          <a:xfrm>
            <a:off x="7322354" y="6237312"/>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Suite</a:t>
            </a:r>
          </a:p>
        </p:txBody>
      </p:sp>
      <p:pic>
        <p:nvPicPr>
          <p:cNvPr id="45" name="Graphique 20" descr="Ligne fléchée : légère courbe">
            <a:extLst>
              <a:ext uri="{FF2B5EF4-FFF2-40B4-BE49-F238E27FC236}">
                <a16:creationId xmlns:a16="http://schemas.microsoft.com/office/drawing/2014/main" id="{75B08E8C-24B6-48F8-9183-54F0EBEFCDD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42372" y="6319965"/>
            <a:ext cx="359965" cy="359965"/>
          </a:xfrm>
          <a:prstGeom prst="rect">
            <a:avLst/>
          </a:prstGeom>
        </p:spPr>
      </p:pic>
    </p:spTree>
    <p:extLst>
      <p:ext uri="{BB962C8B-B14F-4D97-AF65-F5344CB8AC3E}">
        <p14:creationId xmlns:p14="http://schemas.microsoft.com/office/powerpoint/2010/main" val="134803991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096527" cy="720725"/>
          </a:xfrm>
          <a:prstGeom prst="rect">
            <a:avLst/>
          </a:prstGeom>
          <a:solidFill>
            <a:srgbClr val="F08070"/>
          </a:solidFill>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FOCUS | Les exigences minimales du référentiel national </a:t>
            </a:r>
            <a:r>
              <a:rPr lang="fr-FR" dirty="0" err="1">
                <a:solidFill>
                  <a:schemeClr val="bg1"/>
                </a:solidFill>
              </a:rPr>
              <a:t>d’identitovigilance</a:t>
            </a:r>
            <a:r>
              <a:rPr lang="fr-FR" dirty="0">
                <a:solidFill>
                  <a:schemeClr val="bg1"/>
                </a:solidFill>
              </a:rPr>
              <a:t> (RNIV) (3/3)</a:t>
            </a:r>
          </a:p>
        </p:txBody>
      </p:sp>
      <p:sp>
        <p:nvSpPr>
          <p:cNvPr id="49" name="TextBox 47">
            <a:extLst>
              <a:ext uri="{FF2B5EF4-FFF2-40B4-BE49-F238E27FC236}">
                <a16:creationId xmlns:a16="http://schemas.microsoft.com/office/drawing/2014/main" id="{5FBB1416-E468-48E4-8726-B74EE5F3587C}"/>
              </a:ext>
            </a:extLst>
          </p:cNvPr>
          <p:cNvSpPr txBox="1"/>
          <p:nvPr/>
        </p:nvSpPr>
        <p:spPr>
          <a:xfrm>
            <a:off x="10117783" y="6153447"/>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SI</a:t>
            </a:r>
          </a:p>
        </p:txBody>
      </p:sp>
      <p:cxnSp>
        <p:nvCxnSpPr>
          <p:cNvPr id="50" name="Straight Connector 34">
            <a:extLst>
              <a:ext uri="{FF2B5EF4-FFF2-40B4-BE49-F238E27FC236}">
                <a16:creationId xmlns:a16="http://schemas.microsoft.com/office/drawing/2014/main" id="{44EB278C-BC91-43AA-A259-4635AE3A28AE}"/>
              </a:ext>
            </a:extLst>
          </p:cNvPr>
          <p:cNvCxnSpPr>
            <a:cxnSpLocks/>
          </p:cNvCxnSpPr>
          <p:nvPr/>
        </p:nvCxnSpPr>
        <p:spPr>
          <a:xfrm flipH="1">
            <a:off x="10187624" y="6168463"/>
            <a:ext cx="14516" cy="516427"/>
          </a:xfrm>
          <a:prstGeom prst="line">
            <a:avLst/>
          </a:prstGeom>
          <a:noFill/>
          <a:ln w="3175" cap="flat" cmpd="sng" algn="ctr">
            <a:solidFill>
              <a:schemeClr val="bg1">
                <a:lumMod val="50000"/>
              </a:schemeClr>
            </a:solidFill>
            <a:prstDash val="solid"/>
          </a:ln>
          <a:effectLst/>
        </p:spPr>
      </p:cxnSp>
      <p:cxnSp>
        <p:nvCxnSpPr>
          <p:cNvPr id="51" name="Straight Connector 34">
            <a:extLst>
              <a:ext uri="{FF2B5EF4-FFF2-40B4-BE49-F238E27FC236}">
                <a16:creationId xmlns:a16="http://schemas.microsoft.com/office/drawing/2014/main" id="{1F6FEC42-D1DF-4027-9D19-F32B83CB5CCF}"/>
              </a:ext>
            </a:extLst>
          </p:cNvPr>
          <p:cNvCxnSpPr>
            <a:cxnSpLocks/>
          </p:cNvCxnSpPr>
          <p:nvPr/>
        </p:nvCxnSpPr>
        <p:spPr>
          <a:xfrm>
            <a:off x="10865875" y="6179473"/>
            <a:ext cx="0" cy="580701"/>
          </a:xfrm>
          <a:prstGeom prst="line">
            <a:avLst/>
          </a:prstGeom>
          <a:noFill/>
          <a:ln w="3175" cap="flat" cmpd="sng" algn="ctr">
            <a:solidFill>
              <a:schemeClr val="bg1">
                <a:lumMod val="50000"/>
              </a:schemeClr>
            </a:solidFill>
            <a:prstDash val="solid"/>
          </a:ln>
          <a:effectLst/>
        </p:spPr>
      </p:cxnSp>
      <p:sp>
        <p:nvSpPr>
          <p:cNvPr id="52" name="TextBox 47">
            <a:extLst>
              <a:ext uri="{FF2B5EF4-FFF2-40B4-BE49-F238E27FC236}">
                <a16:creationId xmlns:a16="http://schemas.microsoft.com/office/drawing/2014/main" id="{9C4135CD-795C-4541-A6A4-3A4D24A70971}"/>
              </a:ext>
            </a:extLst>
          </p:cNvPr>
          <p:cNvSpPr txBox="1"/>
          <p:nvPr/>
        </p:nvSpPr>
        <p:spPr>
          <a:xfrm>
            <a:off x="9039291" y="6153027"/>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 Organisation   / IV</a:t>
            </a:r>
          </a:p>
        </p:txBody>
      </p:sp>
      <p:sp>
        <p:nvSpPr>
          <p:cNvPr id="53" name="TextBox 47">
            <a:extLst>
              <a:ext uri="{FF2B5EF4-FFF2-40B4-BE49-F238E27FC236}">
                <a16:creationId xmlns:a16="http://schemas.microsoft.com/office/drawing/2014/main" id="{C7D57F19-19A9-4CE4-BDC9-E33F683BDAF1}"/>
              </a:ext>
            </a:extLst>
          </p:cNvPr>
          <p:cNvSpPr txBox="1"/>
          <p:nvPr/>
        </p:nvSpPr>
        <p:spPr>
          <a:xfrm>
            <a:off x="10702099" y="6083529"/>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54" name="Graphique 49">
            <a:extLst>
              <a:ext uri="{FF2B5EF4-FFF2-40B4-BE49-F238E27FC236}">
                <a16:creationId xmlns:a16="http://schemas.microsoft.com/office/drawing/2014/main" id="{97E3F5BE-8282-4AA6-9C22-989BBE8B4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6964" y="6522213"/>
            <a:ext cx="223680" cy="223680"/>
          </a:xfrm>
          <a:prstGeom prst="rect">
            <a:avLst/>
          </a:prstGeom>
        </p:spPr>
      </p:pic>
      <p:pic>
        <p:nvPicPr>
          <p:cNvPr id="55" name="Image 54">
            <a:extLst>
              <a:ext uri="{FF2B5EF4-FFF2-40B4-BE49-F238E27FC236}">
                <a16:creationId xmlns:a16="http://schemas.microsoft.com/office/drawing/2014/main" id="{1AFB4E8D-C757-4E39-B60E-F266536C3387}"/>
              </a:ext>
            </a:extLst>
          </p:cNvPr>
          <p:cNvPicPr>
            <a:picLocks noChangeAspect="1"/>
          </p:cNvPicPr>
          <p:nvPr/>
        </p:nvPicPr>
        <p:blipFill>
          <a:blip r:embed="rId4"/>
          <a:stretch>
            <a:fillRect/>
          </a:stretch>
        </p:blipFill>
        <p:spPr>
          <a:xfrm>
            <a:off x="11011750" y="6527214"/>
            <a:ext cx="243016" cy="243016"/>
          </a:xfrm>
          <a:prstGeom prst="rect">
            <a:avLst/>
          </a:prstGeom>
        </p:spPr>
      </p:pic>
      <p:pic>
        <p:nvPicPr>
          <p:cNvPr id="56" name="Image 55">
            <a:extLst>
              <a:ext uri="{FF2B5EF4-FFF2-40B4-BE49-F238E27FC236}">
                <a16:creationId xmlns:a16="http://schemas.microsoft.com/office/drawing/2014/main" id="{5809D71B-E506-44D4-9FA5-AE50AB31F943}"/>
              </a:ext>
            </a:extLst>
          </p:cNvPr>
          <p:cNvPicPr>
            <a:picLocks noChangeAspect="1"/>
          </p:cNvPicPr>
          <p:nvPr/>
        </p:nvPicPr>
        <p:blipFill>
          <a:blip r:embed="rId5"/>
          <a:stretch>
            <a:fillRect/>
          </a:stretch>
        </p:blipFill>
        <p:spPr>
          <a:xfrm>
            <a:off x="9523889" y="6583952"/>
            <a:ext cx="194938" cy="194938"/>
          </a:xfrm>
          <a:prstGeom prst="rect">
            <a:avLst/>
          </a:prstGeom>
        </p:spPr>
      </p:pic>
      <p:grpSp>
        <p:nvGrpSpPr>
          <p:cNvPr id="29" name="Groupe 28">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30" name="TextBox 40">
              <a:hlinkClick r:id="rId6"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31" name="Graphique 6">
              <a:extLst>
                <a:ext uri="{FF2B5EF4-FFF2-40B4-BE49-F238E27FC236}">
                  <a16:creationId xmlns:a16="http://schemas.microsoft.com/office/drawing/2014/main" id="{50EE4453-FB06-461F-8B44-21210D4D4E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21337" y="6382148"/>
              <a:ext cx="280259" cy="297782"/>
            </a:xfrm>
            <a:prstGeom prst="rect">
              <a:avLst/>
            </a:prstGeom>
          </p:spPr>
        </p:pic>
      </p:grpSp>
      <p:sp>
        <p:nvSpPr>
          <p:cNvPr id="38" name="AutoShape 13">
            <a:extLst>
              <a:ext uri="{FF2B5EF4-FFF2-40B4-BE49-F238E27FC236}">
                <a16:creationId xmlns:a16="http://schemas.microsoft.com/office/drawing/2014/main" id="{606BCAA9-238E-4872-89B9-782527AE5036}"/>
              </a:ext>
            </a:extLst>
          </p:cNvPr>
          <p:cNvSpPr>
            <a:spLocks noChangeArrowheads="1"/>
          </p:cNvSpPr>
          <p:nvPr/>
        </p:nvSpPr>
        <p:spPr bwMode="auto">
          <a:xfrm>
            <a:off x="626207" y="1314837"/>
            <a:ext cx="10923275" cy="1610107"/>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914199"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4. </a:t>
            </a:r>
            <a:r>
              <a:rPr lang="fr-FR" sz="1400" dirty="0">
                <a:solidFill>
                  <a:schemeClr val="bg1"/>
                </a:solidFill>
                <a:latin typeface="Arial" panose="020B0604020202020204" pitchFamily="34" charset="0"/>
                <a:cs typeface="Arial" panose="020B0604020202020204" pitchFamily="34" charset="0"/>
              </a:rPr>
              <a:t>Après attribution du statut «</a:t>
            </a:r>
            <a:r>
              <a:rPr lang="fr-FR" sz="1400" dirty="0">
                <a:solidFill>
                  <a:schemeClr val="accent6">
                    <a:lumMod val="20000"/>
                    <a:lumOff val="8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Identité qualifiée </a:t>
            </a:r>
            <a:r>
              <a:rPr lang="fr-FR" sz="1400" b="1" dirty="0">
                <a:solidFill>
                  <a:schemeClr val="bg1"/>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ou </a:t>
            </a:r>
            <a:r>
              <a:rPr lang="fr-FR" sz="1400" b="1" dirty="0">
                <a:solidFill>
                  <a:schemeClr val="bg1"/>
                </a:solidFill>
                <a:latin typeface="Arial" panose="020B0604020202020204" pitchFamily="34" charset="0"/>
                <a:cs typeface="Arial" panose="020B0604020202020204" pitchFamily="34" charset="0"/>
              </a:rPr>
              <a:t>«</a:t>
            </a:r>
            <a:r>
              <a:rPr lang="fr-FR" sz="1400" b="1" dirty="0">
                <a:solidFill>
                  <a:srgbClr val="A9557D"/>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Identité récupérée </a:t>
            </a:r>
            <a:r>
              <a:rPr lang="fr-FR" sz="1400" b="1" dirty="0">
                <a:solidFill>
                  <a:schemeClr val="bg1"/>
                </a:solidFill>
                <a:latin typeface="Arial" panose="020B0604020202020204" pitchFamily="34" charset="0"/>
                <a:cs typeface="Arial" panose="020B0604020202020204" pitchFamily="34" charset="0"/>
              </a:rPr>
              <a:t>»,</a:t>
            </a:r>
            <a:r>
              <a:rPr lang="fr-FR" sz="1400" b="1" dirty="0">
                <a:solidFill>
                  <a:srgbClr val="A9557D"/>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les champs suivants doivent être alimentés conformément aux données retournées par le </a:t>
            </a:r>
            <a:r>
              <a:rPr lang="fr-FR" sz="1400" b="1" dirty="0" err="1">
                <a:solidFill>
                  <a:srgbClr val="F08070"/>
                </a:solidFill>
                <a:latin typeface="Arial" panose="020B0604020202020204" pitchFamily="34" charset="0"/>
                <a:cs typeface="Arial" panose="020B0604020202020204" pitchFamily="34" charset="0"/>
              </a:rPr>
              <a:t>téléservice</a:t>
            </a:r>
            <a:r>
              <a:rPr lang="fr-FR" sz="1400" b="1" dirty="0">
                <a:solidFill>
                  <a:srgbClr val="F08070"/>
                </a:solidFill>
                <a:latin typeface="Arial" panose="020B0604020202020204" pitchFamily="34" charset="0"/>
                <a:cs typeface="Arial" panose="020B0604020202020204" pitchFamily="34" charset="0"/>
              </a:rPr>
              <a:t> </a:t>
            </a:r>
            <a:r>
              <a:rPr lang="fr-FR" sz="1400" b="1" dirty="0" err="1">
                <a:solidFill>
                  <a:srgbClr val="F08070"/>
                </a:solidFill>
                <a:latin typeface="Arial" panose="020B0604020202020204" pitchFamily="34" charset="0"/>
                <a:cs typeface="Arial" panose="020B0604020202020204" pitchFamily="34" charset="0"/>
              </a:rPr>
              <a:t>INSi</a:t>
            </a:r>
            <a:r>
              <a:rPr lang="fr-FR" sz="1400" b="1"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 matricule INS et son OID, nom de naissance, prénom(s) de naissance, date de naissance, sexe et lieu de naissance. </a:t>
            </a:r>
          </a:p>
          <a:p>
            <a:pPr lvl="0" algn="just" defTabSz="914199" fontAlgn="base">
              <a:spcBef>
                <a:spcPct val="20000"/>
              </a:spcBef>
              <a:spcAft>
                <a:spcPct val="0"/>
              </a:spcAft>
              <a:buSzPct val="75000"/>
              <a:defRPr/>
            </a:pPr>
            <a:endParaRPr lang="fr-FR" sz="1400" b="1" dirty="0">
              <a:solidFill>
                <a:prstClr val="white">
                  <a:lumMod val="50000"/>
                </a:prstClr>
              </a:solidFill>
              <a:latin typeface="Arial" panose="020B0604020202020204" pitchFamily="34" charset="0"/>
              <a:cs typeface="Arial" panose="020B0604020202020204" pitchFamily="34" charset="0"/>
            </a:endParaRPr>
          </a:p>
          <a:p>
            <a:pPr lvl="0" algn="just" defTabSz="914199" fontAlgn="base">
              <a:spcBef>
                <a:spcPct val="20000"/>
              </a:spcBef>
              <a:spcAft>
                <a:spcPct val="0"/>
              </a:spcAft>
              <a:buSzPct val="75000"/>
              <a:defRPr/>
            </a:pPr>
            <a:r>
              <a:rPr lang="fr-FR" b="1" dirty="0">
                <a:solidFill>
                  <a:srgbClr val="F08070"/>
                </a:solidFill>
                <a:latin typeface="Arial" panose="020B0604020202020204" pitchFamily="34" charset="0"/>
                <a:cs typeface="Arial" panose="020B0604020202020204" pitchFamily="34" charset="0"/>
              </a:rPr>
              <a:t>5</a:t>
            </a:r>
            <a:r>
              <a:rPr lang="fr-FR" sz="1400" b="1" dirty="0">
                <a:solidFill>
                  <a:srgbClr val="F08070"/>
                </a:solidFill>
                <a:latin typeface="Arial" panose="020B0604020202020204" pitchFamily="34" charset="0"/>
                <a:cs typeface="Arial" panose="020B0604020202020204" pitchFamily="34" charset="0"/>
              </a:rPr>
              <a:t>. Le matricule INS et son OID </a:t>
            </a:r>
            <a:r>
              <a:rPr lang="fr-FR" sz="1400" dirty="0">
                <a:solidFill>
                  <a:schemeClr val="bg1"/>
                </a:solidFill>
                <a:latin typeface="Arial" panose="020B0604020202020204" pitchFamily="34" charset="0"/>
                <a:cs typeface="Arial" panose="020B0604020202020204" pitchFamily="34" charset="0"/>
              </a:rPr>
              <a:t>(’identifiant de la structure à l'origine de l’attribution du NIR ou du NIA)</a:t>
            </a:r>
            <a:r>
              <a:rPr lang="fr-FR" sz="1400" b="1" dirty="0">
                <a:solidFill>
                  <a:schemeClr val="bg1"/>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ne peuvent être transmis que si l’identité est au statut  </a:t>
            </a:r>
            <a:r>
              <a:rPr lang="fr-FR" sz="1400" b="1" dirty="0">
                <a:solidFill>
                  <a:schemeClr val="bg1"/>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qualifié</a:t>
            </a:r>
            <a:r>
              <a:rPr lang="fr-FR" sz="1400" b="1" dirty="0">
                <a:solidFill>
                  <a:srgbClr val="A9557D"/>
                </a:solidFill>
                <a:latin typeface="Arial" panose="020B0604020202020204" pitchFamily="34" charset="0"/>
                <a:cs typeface="Arial" panose="020B0604020202020204" pitchFamily="34" charset="0"/>
              </a:rPr>
              <a:t> </a:t>
            </a:r>
            <a:r>
              <a:rPr lang="fr-FR" sz="1400" b="1" dirty="0">
                <a:solidFill>
                  <a:schemeClr val="bg1"/>
                </a:solidFill>
                <a:latin typeface="Arial" panose="020B0604020202020204" pitchFamily="34" charset="0"/>
                <a:cs typeface="Arial" panose="020B0604020202020204" pitchFamily="34" charset="0"/>
              </a:rPr>
              <a:t>». </a:t>
            </a:r>
            <a:r>
              <a:rPr lang="fr-FR" sz="1400" b="1" dirty="0">
                <a:solidFill>
                  <a:srgbClr val="A9557D"/>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En d’autre termes, dans le cas où l’identité n’est pas au statut « qualifié », </a:t>
            </a:r>
            <a:r>
              <a:rPr lang="fr-FR" sz="1400" b="1" dirty="0">
                <a:solidFill>
                  <a:srgbClr val="F08070"/>
                </a:solidFill>
                <a:latin typeface="Arial" panose="020B0604020202020204" pitchFamily="34" charset="0"/>
                <a:cs typeface="Arial" panose="020B0604020202020204" pitchFamily="34" charset="0"/>
              </a:rPr>
              <a:t>la transmission du matricule INS et de son OID vers les autres applications réceptrices de l’INS au sein de votre structure ou vers vos correspondants externes est interdite. </a:t>
            </a:r>
            <a:endParaRPr lang="fr-FR" sz="1400" dirty="0">
              <a:solidFill>
                <a:srgbClr val="F08070"/>
              </a:solidFill>
              <a:latin typeface="Arial" panose="020B0604020202020204" pitchFamily="34" charset="0"/>
              <a:cs typeface="Arial" panose="020B0604020202020204" pitchFamily="34" charset="0"/>
            </a:endParaRPr>
          </a:p>
          <a:p>
            <a:pPr lvl="0" algn="just" defTabSz="914199" fontAlgn="base">
              <a:spcBef>
                <a:spcPct val="20000"/>
              </a:spcBef>
              <a:spcAft>
                <a:spcPct val="0"/>
              </a:spcAft>
              <a:buSzPct val="75000"/>
              <a:defRPr/>
            </a:pPr>
            <a:endParaRPr lang="fr-FR" sz="1400" dirty="0">
              <a:solidFill>
                <a:schemeClr val="accent6">
                  <a:lumMod val="20000"/>
                  <a:lumOff val="80000"/>
                </a:schemeClr>
              </a:solidFill>
              <a:latin typeface="Arial" panose="020B0604020202020204" pitchFamily="34" charset="0"/>
              <a:cs typeface="Arial" panose="020B0604020202020204" pitchFamily="34" charset="0"/>
            </a:endParaRPr>
          </a:p>
          <a:p>
            <a:pPr lvl="0" algn="just" defTabSz="914199"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6. </a:t>
            </a:r>
            <a:r>
              <a:rPr lang="fr-FR" sz="1400" dirty="0">
                <a:solidFill>
                  <a:schemeClr val="bg1"/>
                </a:solidFill>
                <a:latin typeface="Arial" panose="020B0604020202020204" pitchFamily="34" charset="0"/>
                <a:cs typeface="Arial" panose="020B0604020202020204" pitchFamily="34" charset="0"/>
              </a:rPr>
              <a:t>L’annexe 5 du volet 1 « </a:t>
            </a:r>
            <a:r>
              <a:rPr lang="fr-FR" sz="1400" i="1" dirty="0">
                <a:solidFill>
                  <a:schemeClr val="bg1"/>
                </a:solidFill>
                <a:latin typeface="Arial" panose="020B0604020202020204" pitchFamily="34" charset="0"/>
                <a:cs typeface="Arial" panose="020B0604020202020204" pitchFamily="34" charset="0"/>
              </a:rPr>
              <a:t>Principes communs </a:t>
            </a:r>
            <a:r>
              <a:rPr lang="fr-FR" sz="1400" dirty="0">
                <a:solidFill>
                  <a:schemeClr val="bg1"/>
                </a:solidFill>
                <a:latin typeface="Arial" panose="020B0604020202020204" pitchFamily="34" charset="0"/>
                <a:cs typeface="Arial" panose="020B0604020202020204" pitchFamily="34" charset="0"/>
              </a:rPr>
              <a:t>» du RNIV prévoit les cas où l’enregistrement de l’usager se fait </a:t>
            </a:r>
            <a:r>
              <a:rPr lang="fr-FR" sz="1400" b="1" dirty="0">
                <a:solidFill>
                  <a:srgbClr val="F08070"/>
                </a:solidFill>
                <a:latin typeface="Arial" panose="020B0604020202020204" pitchFamily="34" charset="0"/>
                <a:cs typeface="Arial" panose="020B0604020202020204" pitchFamily="34" charset="0"/>
              </a:rPr>
              <a:t>sans qu’il soit physiquement présent</a:t>
            </a:r>
            <a:r>
              <a:rPr lang="fr-FR" sz="1400" dirty="0">
                <a:solidFill>
                  <a:srgbClr val="F0807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271021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47">
            <a:extLst>
              <a:ext uri="{FF2B5EF4-FFF2-40B4-BE49-F238E27FC236}">
                <a16:creationId xmlns:a16="http://schemas.microsoft.com/office/drawing/2014/main" id="{931F10A7-D171-468A-A4D2-D16DA3F99EDA}"/>
              </a:ext>
            </a:extLst>
          </p:cNvPr>
          <p:cNvSpPr/>
          <p:nvPr/>
        </p:nvSpPr>
        <p:spPr>
          <a:xfrm>
            <a:off x="1138622" y="1121004"/>
            <a:ext cx="10502336" cy="740652"/>
          </a:xfrm>
          <a:prstGeom prst="roundRect">
            <a:avLst/>
          </a:prstGeom>
          <a:solidFill>
            <a:srgbClr val="F08070"/>
          </a:solidFill>
          <a:ln w="3175">
            <a:solidFill>
              <a:schemeClr val="bg1">
                <a:lumMod val="50000"/>
              </a:schemeClr>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Sensibiliser et former le personnel en charge de la gestion des identités</a:t>
            </a:r>
          </a:p>
        </p:txBody>
      </p:sp>
      <p:sp>
        <p:nvSpPr>
          <p:cNvPr id="49" name="TextBox 47">
            <a:extLst>
              <a:ext uri="{FF2B5EF4-FFF2-40B4-BE49-F238E27FC236}">
                <a16:creationId xmlns:a16="http://schemas.microsoft.com/office/drawing/2014/main" id="{5FBB1416-E468-48E4-8726-B74EE5F3587C}"/>
              </a:ext>
            </a:extLst>
          </p:cNvPr>
          <p:cNvSpPr txBox="1"/>
          <p:nvPr/>
        </p:nvSpPr>
        <p:spPr>
          <a:xfrm>
            <a:off x="10117783" y="6153447"/>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SI</a:t>
            </a:r>
          </a:p>
        </p:txBody>
      </p:sp>
      <p:cxnSp>
        <p:nvCxnSpPr>
          <p:cNvPr id="50" name="Straight Connector 34">
            <a:extLst>
              <a:ext uri="{FF2B5EF4-FFF2-40B4-BE49-F238E27FC236}">
                <a16:creationId xmlns:a16="http://schemas.microsoft.com/office/drawing/2014/main" id="{44EB278C-BC91-43AA-A259-4635AE3A28AE}"/>
              </a:ext>
            </a:extLst>
          </p:cNvPr>
          <p:cNvCxnSpPr>
            <a:cxnSpLocks/>
          </p:cNvCxnSpPr>
          <p:nvPr/>
        </p:nvCxnSpPr>
        <p:spPr>
          <a:xfrm flipH="1">
            <a:off x="10187624" y="6168463"/>
            <a:ext cx="14516" cy="516427"/>
          </a:xfrm>
          <a:prstGeom prst="line">
            <a:avLst/>
          </a:prstGeom>
          <a:noFill/>
          <a:ln w="3175" cap="flat" cmpd="sng" algn="ctr">
            <a:solidFill>
              <a:schemeClr val="bg1">
                <a:lumMod val="50000"/>
              </a:schemeClr>
            </a:solidFill>
            <a:prstDash val="solid"/>
          </a:ln>
          <a:effectLst/>
        </p:spPr>
      </p:cxnSp>
      <p:cxnSp>
        <p:nvCxnSpPr>
          <p:cNvPr id="51" name="Straight Connector 34">
            <a:extLst>
              <a:ext uri="{FF2B5EF4-FFF2-40B4-BE49-F238E27FC236}">
                <a16:creationId xmlns:a16="http://schemas.microsoft.com/office/drawing/2014/main" id="{1F6FEC42-D1DF-4027-9D19-F32B83CB5CCF}"/>
              </a:ext>
            </a:extLst>
          </p:cNvPr>
          <p:cNvCxnSpPr>
            <a:cxnSpLocks/>
          </p:cNvCxnSpPr>
          <p:nvPr/>
        </p:nvCxnSpPr>
        <p:spPr>
          <a:xfrm>
            <a:off x="10865875" y="6179473"/>
            <a:ext cx="0" cy="580701"/>
          </a:xfrm>
          <a:prstGeom prst="line">
            <a:avLst/>
          </a:prstGeom>
          <a:noFill/>
          <a:ln w="3175" cap="flat" cmpd="sng" algn="ctr">
            <a:solidFill>
              <a:schemeClr val="bg1">
                <a:lumMod val="50000"/>
              </a:schemeClr>
            </a:solidFill>
            <a:prstDash val="solid"/>
          </a:ln>
          <a:effectLst/>
        </p:spPr>
      </p:cxnSp>
      <p:sp>
        <p:nvSpPr>
          <p:cNvPr id="52" name="TextBox 47">
            <a:extLst>
              <a:ext uri="{FF2B5EF4-FFF2-40B4-BE49-F238E27FC236}">
                <a16:creationId xmlns:a16="http://schemas.microsoft.com/office/drawing/2014/main" id="{9C4135CD-795C-4541-A6A4-3A4D24A70971}"/>
              </a:ext>
            </a:extLst>
          </p:cNvPr>
          <p:cNvSpPr txBox="1"/>
          <p:nvPr/>
        </p:nvSpPr>
        <p:spPr>
          <a:xfrm>
            <a:off x="9039291" y="6153027"/>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 Organisation   / IV</a:t>
            </a:r>
          </a:p>
        </p:txBody>
      </p:sp>
      <p:sp>
        <p:nvSpPr>
          <p:cNvPr id="53" name="TextBox 47">
            <a:extLst>
              <a:ext uri="{FF2B5EF4-FFF2-40B4-BE49-F238E27FC236}">
                <a16:creationId xmlns:a16="http://schemas.microsoft.com/office/drawing/2014/main" id="{C7D57F19-19A9-4CE4-BDC9-E33F683BDAF1}"/>
              </a:ext>
            </a:extLst>
          </p:cNvPr>
          <p:cNvSpPr txBox="1"/>
          <p:nvPr/>
        </p:nvSpPr>
        <p:spPr>
          <a:xfrm>
            <a:off x="10702099" y="6083529"/>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54" name="Graphique 49">
            <a:extLst>
              <a:ext uri="{FF2B5EF4-FFF2-40B4-BE49-F238E27FC236}">
                <a16:creationId xmlns:a16="http://schemas.microsoft.com/office/drawing/2014/main" id="{97E3F5BE-8282-4AA6-9C22-989BBE8B4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6964" y="6522213"/>
            <a:ext cx="223680" cy="223680"/>
          </a:xfrm>
          <a:prstGeom prst="rect">
            <a:avLst/>
          </a:prstGeom>
        </p:spPr>
      </p:pic>
      <p:pic>
        <p:nvPicPr>
          <p:cNvPr id="55" name="Image 54">
            <a:extLst>
              <a:ext uri="{FF2B5EF4-FFF2-40B4-BE49-F238E27FC236}">
                <a16:creationId xmlns:a16="http://schemas.microsoft.com/office/drawing/2014/main" id="{1AFB4E8D-C757-4E39-B60E-F266536C3387}"/>
              </a:ext>
            </a:extLst>
          </p:cNvPr>
          <p:cNvPicPr>
            <a:picLocks noChangeAspect="1"/>
          </p:cNvPicPr>
          <p:nvPr/>
        </p:nvPicPr>
        <p:blipFill>
          <a:blip r:embed="rId4"/>
          <a:stretch>
            <a:fillRect/>
          </a:stretch>
        </p:blipFill>
        <p:spPr>
          <a:xfrm>
            <a:off x="11011750" y="6527214"/>
            <a:ext cx="243016" cy="243016"/>
          </a:xfrm>
          <a:prstGeom prst="rect">
            <a:avLst/>
          </a:prstGeom>
        </p:spPr>
      </p:pic>
      <p:pic>
        <p:nvPicPr>
          <p:cNvPr id="56" name="Image 55">
            <a:extLst>
              <a:ext uri="{FF2B5EF4-FFF2-40B4-BE49-F238E27FC236}">
                <a16:creationId xmlns:a16="http://schemas.microsoft.com/office/drawing/2014/main" id="{5809D71B-E506-44D4-9FA5-AE50AB31F943}"/>
              </a:ext>
            </a:extLst>
          </p:cNvPr>
          <p:cNvPicPr>
            <a:picLocks noChangeAspect="1"/>
          </p:cNvPicPr>
          <p:nvPr/>
        </p:nvPicPr>
        <p:blipFill>
          <a:blip r:embed="rId5"/>
          <a:stretch>
            <a:fillRect/>
          </a:stretch>
        </p:blipFill>
        <p:spPr>
          <a:xfrm>
            <a:off x="9523889" y="6583952"/>
            <a:ext cx="194938" cy="194938"/>
          </a:xfrm>
          <a:prstGeom prst="rect">
            <a:avLst/>
          </a:prstGeom>
        </p:spPr>
      </p:pic>
      <p:sp>
        <p:nvSpPr>
          <p:cNvPr id="20" name="Textfeld 36">
            <a:extLst>
              <a:ext uri="{FF2B5EF4-FFF2-40B4-BE49-F238E27FC236}">
                <a16:creationId xmlns:a16="http://schemas.microsoft.com/office/drawing/2014/main" id="{60E9B543-B51C-4DFE-B7A8-2C8D25D0652A}"/>
              </a:ext>
            </a:extLst>
          </p:cNvPr>
          <p:cNvSpPr txBox="1"/>
          <p:nvPr/>
        </p:nvSpPr>
        <p:spPr>
          <a:xfrm>
            <a:off x="1198818" y="1021018"/>
            <a:ext cx="10328606" cy="953576"/>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b="1" i="1" dirty="0">
                <a:solidFill>
                  <a:schemeClr val="bg1"/>
                </a:solidFill>
                <a:latin typeface="Arial" panose="020B0604020202020204" pitchFamily="34" charset="0"/>
                <a:cs typeface="Arial" panose="020B0604020202020204" pitchFamily="34" charset="0"/>
              </a:rPr>
              <a:t>L’ensemble des professionnels et administratifs </a:t>
            </a:r>
            <a:r>
              <a:rPr lang="fr-FR" sz="1400" i="1" dirty="0">
                <a:solidFill>
                  <a:schemeClr val="bg1"/>
                </a:solidFill>
                <a:latin typeface="Arial" panose="020B0604020202020204" pitchFamily="34" charset="0"/>
                <a:cs typeface="Arial" panose="020B0604020202020204" pitchFamily="34" charset="0"/>
              </a:rPr>
              <a:t>doivent s’approprier les </a:t>
            </a:r>
            <a:r>
              <a:rPr lang="fr-FR" sz="1400" b="1" i="1" dirty="0">
                <a:solidFill>
                  <a:schemeClr val="bg1"/>
                </a:solidFill>
                <a:latin typeface="Arial" panose="020B0604020202020204" pitchFamily="34" charset="0"/>
                <a:cs typeface="Arial" panose="020B0604020202020204" pitchFamily="34" charset="0"/>
              </a:rPr>
              <a:t>notions clés de l’INS </a:t>
            </a:r>
            <a:r>
              <a:rPr lang="fr-FR" sz="1400" i="1" dirty="0">
                <a:solidFill>
                  <a:schemeClr val="bg1"/>
                </a:solidFill>
                <a:latin typeface="Arial" panose="020B0604020202020204" pitchFamily="34" charset="0"/>
                <a:cs typeface="Arial" panose="020B0604020202020204" pitchFamily="34" charset="0"/>
              </a:rPr>
              <a:t>avant de commencer à utiliser </a:t>
            </a:r>
            <a:r>
              <a:rPr lang="fr-FR" sz="1400" b="1" i="1" dirty="0">
                <a:solidFill>
                  <a:schemeClr val="bg1"/>
                </a:solidFill>
                <a:latin typeface="Arial" panose="020B0604020202020204" pitchFamily="34" charset="0"/>
                <a:cs typeface="Arial" panose="020B0604020202020204" pitchFamily="34" charset="0"/>
              </a:rPr>
              <a:t>la version compatible INS </a:t>
            </a:r>
            <a:r>
              <a:rPr lang="fr-FR" sz="1400" i="1" dirty="0">
                <a:solidFill>
                  <a:schemeClr val="bg1"/>
                </a:solidFill>
                <a:latin typeface="Arial" panose="020B0604020202020204" pitchFamily="34" charset="0"/>
                <a:cs typeface="Arial" panose="020B0604020202020204" pitchFamily="34" charset="0"/>
              </a:rPr>
              <a:t>de votre logiciel</a:t>
            </a:r>
          </a:p>
        </p:txBody>
      </p:sp>
      <p:pic>
        <p:nvPicPr>
          <p:cNvPr id="22" name="Graphique 48">
            <a:extLst>
              <a:ext uri="{FF2B5EF4-FFF2-40B4-BE49-F238E27FC236}">
                <a16:creationId xmlns:a16="http://schemas.microsoft.com/office/drawing/2014/main" id="{EC45BF04-CAF3-45B8-A0D8-F335E2C6C7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1042" y="1144322"/>
            <a:ext cx="660454" cy="660454"/>
          </a:xfrm>
          <a:prstGeom prst="rect">
            <a:avLst/>
          </a:prstGeom>
        </p:spPr>
      </p:pic>
      <p:sp>
        <p:nvSpPr>
          <p:cNvPr id="25" name="AutoShape 13">
            <a:extLst>
              <a:ext uri="{FF2B5EF4-FFF2-40B4-BE49-F238E27FC236}">
                <a16:creationId xmlns:a16="http://schemas.microsoft.com/office/drawing/2014/main" id="{860BD910-62B1-46CE-8B72-048C9DFCE17F}"/>
              </a:ext>
            </a:extLst>
          </p:cNvPr>
          <p:cNvSpPr>
            <a:spLocks noChangeArrowheads="1"/>
          </p:cNvSpPr>
          <p:nvPr/>
        </p:nvSpPr>
        <p:spPr bwMode="auto">
          <a:xfrm>
            <a:off x="622300" y="2271200"/>
            <a:ext cx="9406591" cy="4048764"/>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Appuyez-vous sur les éventuels </a:t>
            </a:r>
            <a:r>
              <a:rPr lang="fr-FR" sz="1400" b="1" dirty="0">
                <a:solidFill>
                  <a:srgbClr val="F08070"/>
                </a:solidFill>
                <a:latin typeface="Arial" panose="020B0604020202020204" pitchFamily="34" charset="0"/>
                <a:cs typeface="Arial" panose="020B0604020202020204" pitchFamily="34" charset="0"/>
              </a:rPr>
              <a:t>supports de formation </a:t>
            </a:r>
            <a:r>
              <a:rPr lang="fr-FR" sz="1400" dirty="0">
                <a:solidFill>
                  <a:schemeClr val="bg1"/>
                </a:solidFill>
                <a:latin typeface="Arial" panose="020B0604020202020204" pitchFamily="34" charset="0"/>
                <a:cs typeface="Arial" panose="020B0604020202020204" pitchFamily="34" charset="0"/>
              </a:rPr>
              <a:t>et</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modes opératoires </a:t>
            </a:r>
            <a:r>
              <a:rPr lang="fr-FR" sz="1400" b="1" dirty="0">
                <a:solidFill>
                  <a:schemeClr val="bg1"/>
                </a:solidFill>
                <a:latin typeface="Arial" panose="020B0604020202020204" pitchFamily="34" charset="0"/>
                <a:cs typeface="Arial" panose="020B0604020202020204" pitchFamily="34" charset="0"/>
              </a:rPr>
              <a:t>t</a:t>
            </a:r>
            <a:r>
              <a:rPr lang="fr-FR" sz="1400" dirty="0">
                <a:solidFill>
                  <a:schemeClr val="bg1"/>
                </a:solidFill>
                <a:latin typeface="Arial" panose="020B0604020202020204" pitchFamily="34" charset="0"/>
                <a:cs typeface="Arial" panose="020B0604020202020204" pitchFamily="34" charset="0"/>
              </a:rPr>
              <a:t>ransmis par vos éditeurs et/ou réalisés par l’ARS et le </a:t>
            </a:r>
            <a:r>
              <a:rPr lang="fr-FR" sz="1400" dirty="0" err="1">
                <a:solidFill>
                  <a:schemeClr val="bg1"/>
                </a:solidFill>
                <a:latin typeface="Arial" panose="020B0604020202020204" pitchFamily="34" charset="0"/>
                <a:cs typeface="Arial" panose="020B0604020202020204" pitchFamily="34" charset="0"/>
              </a:rPr>
              <a:t>GRADeS</a:t>
            </a:r>
            <a:r>
              <a:rPr lang="fr-FR" sz="1400" dirty="0">
                <a:solidFill>
                  <a:schemeClr val="bg1"/>
                </a:solidFill>
                <a:latin typeface="Arial" panose="020B0604020202020204" pitchFamily="34" charset="0"/>
                <a:cs typeface="Arial" panose="020B0604020202020204" pitchFamily="34" charset="0"/>
              </a:rPr>
              <a:t> de votre région</a:t>
            </a:r>
            <a:r>
              <a:rPr lang="fr-FR" sz="1400" b="1" i="1" dirty="0">
                <a:solidFill>
                  <a:schemeClr val="bg1"/>
                </a:solidFill>
                <a:latin typeface="Arial" panose="020B0604020202020204" pitchFamily="34" charset="0"/>
                <a:cs typeface="Arial" panose="020B0604020202020204" pitchFamily="34" charset="0"/>
              </a:rPr>
              <a:t>. </a:t>
            </a: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Les formations pourront être personnalisées et adaptées en fonction de votre contexte local :  procédures déjà mises en œuvre et connues des professionnels, logiciels utilisés, pratiques actuelles,…Dans l’idéal, ces formations doivent être proposées à différentes étapes du déploiement du projet INS et renouvelées </a:t>
            </a:r>
            <a:r>
              <a:rPr lang="fr-FR" sz="1400" b="1" dirty="0">
                <a:solidFill>
                  <a:srgbClr val="F08070"/>
                </a:solidFill>
                <a:latin typeface="Arial" panose="020B0604020202020204" pitchFamily="34" charset="0"/>
                <a:cs typeface="Arial" panose="020B0604020202020204" pitchFamily="34" charset="0"/>
              </a:rPr>
              <a:t>régulièrement</a:t>
            </a:r>
            <a:r>
              <a:rPr lang="fr-FR" sz="1400" dirty="0">
                <a:solidFill>
                  <a:srgbClr val="F08070"/>
                </a:solidFill>
                <a:latin typeface="Arial" panose="020B0604020202020204" pitchFamily="34" charset="0"/>
                <a:cs typeface="Arial" panose="020B0604020202020204" pitchFamily="34" charset="0"/>
              </a:rPr>
              <a:t>. </a:t>
            </a:r>
          </a:p>
          <a:p>
            <a:pPr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1400" i="1" dirty="0">
                <a:solidFill>
                  <a:schemeClr val="bg1"/>
                </a:solidFill>
                <a:latin typeface="Arial" panose="020B0604020202020204" pitchFamily="34" charset="0"/>
                <a:cs typeface="Arial" panose="020B0604020202020204" pitchFamily="34" charset="0"/>
              </a:rPr>
              <a:t>Pour rappel, le prérequis P1.2 du programme HOP’EN prévoit que la CIV veille à la formation des personnels d’accueil administratif et des professionnels de santé de l’établissement/GHT en matière de surveillance et de prévention des erreurs d’identification du patient.</a:t>
            </a:r>
            <a:r>
              <a:rPr lang="fr-FR" sz="1400" i="1" dirty="0">
                <a:solidFill>
                  <a:schemeClr val="bg1">
                    <a:lumMod val="50000"/>
                  </a:schemeClr>
                </a:solidFill>
                <a:latin typeface="Arial" panose="020B0604020202020204" pitchFamily="34" charset="0"/>
                <a:cs typeface="Arial" panose="020B0604020202020204" pitchFamily="34" charset="0"/>
              </a:rPr>
              <a:t> </a:t>
            </a:r>
          </a:p>
        </p:txBody>
      </p:sp>
      <p:grpSp>
        <p:nvGrpSpPr>
          <p:cNvPr id="26" name="Groupe 25">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27" name="TextBox 40">
              <a:hlinkClick r:id="rId8"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28" name="Graphique 6">
              <a:extLst>
                <a:ext uri="{FF2B5EF4-FFF2-40B4-BE49-F238E27FC236}">
                  <a16:creationId xmlns:a16="http://schemas.microsoft.com/office/drawing/2014/main" id="{50EE4453-FB06-461F-8B44-21210D4D4E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21337" y="6382148"/>
              <a:ext cx="280259" cy="297782"/>
            </a:xfrm>
            <a:prstGeom prst="rect">
              <a:avLst/>
            </a:prstGeom>
          </p:spPr>
        </p:pic>
      </p:grpSp>
      <p:sp>
        <p:nvSpPr>
          <p:cNvPr id="29" name="Corde 28">
            <a:extLst>
              <a:ext uri="{FF2B5EF4-FFF2-40B4-BE49-F238E27FC236}">
                <a16:creationId xmlns:a16="http://schemas.microsoft.com/office/drawing/2014/main" id="{2FEE9B55-7E0A-4622-A804-5CFC62874FFF}"/>
              </a:ext>
            </a:extLst>
          </p:cNvPr>
          <p:cNvSpPr/>
          <p:nvPr/>
        </p:nvSpPr>
        <p:spPr>
          <a:xfrm rot="1462661">
            <a:off x="9893038" y="3773787"/>
            <a:ext cx="3615925"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30" name="Rectangle 29">
            <a:extLst>
              <a:ext uri="{FF2B5EF4-FFF2-40B4-BE49-F238E27FC236}">
                <a16:creationId xmlns:a16="http://schemas.microsoft.com/office/drawing/2014/main" id="{0147145A-5930-4B18-9083-9B0DD39E29E6}"/>
              </a:ext>
            </a:extLst>
          </p:cNvPr>
          <p:cNvSpPr/>
          <p:nvPr/>
        </p:nvSpPr>
        <p:spPr>
          <a:xfrm>
            <a:off x="10334811" y="3704081"/>
            <a:ext cx="1691164" cy="276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31" name="Straight Connector 34">
            <a:extLst>
              <a:ext uri="{FF2B5EF4-FFF2-40B4-BE49-F238E27FC236}">
                <a16:creationId xmlns:a16="http://schemas.microsoft.com/office/drawing/2014/main" id="{79CFF625-C1F0-4DB8-AD56-F58CC733A118}"/>
              </a:ext>
            </a:extLst>
          </p:cNvPr>
          <p:cNvCxnSpPr>
            <a:cxnSpLocks/>
          </p:cNvCxnSpPr>
          <p:nvPr/>
        </p:nvCxnSpPr>
        <p:spPr>
          <a:xfrm flipV="1">
            <a:off x="10465101" y="3994764"/>
            <a:ext cx="1489091" cy="1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AutoShape 13">
            <a:extLst>
              <a:ext uri="{FF2B5EF4-FFF2-40B4-BE49-F238E27FC236}">
                <a16:creationId xmlns:a16="http://schemas.microsoft.com/office/drawing/2014/main" id="{CAA2AC55-D550-4BDC-BFB5-6CC01A3B59D1}"/>
              </a:ext>
            </a:extLst>
          </p:cNvPr>
          <p:cNvSpPr>
            <a:spLocks noChangeArrowheads="1"/>
          </p:cNvSpPr>
          <p:nvPr/>
        </p:nvSpPr>
        <p:spPr bwMode="auto">
          <a:xfrm>
            <a:off x="10089562" y="4093342"/>
            <a:ext cx="1956781" cy="1396724"/>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Les fiches pratiques du 3RIV</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L’INS en quelques mots</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rPr>
              <a:t>Formations mises à disposition par votre éditeur</a:t>
            </a:r>
          </a:p>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rPr>
              <a:t>Sites régionaux ARS et </a:t>
            </a:r>
            <a:r>
              <a:rPr lang="fr-FR" sz="1050" dirty="0" err="1">
                <a:solidFill>
                  <a:schemeClr val="bg1"/>
                </a:solidFill>
                <a:latin typeface="Arial" panose="020B0604020202020204" pitchFamily="34" charset="0"/>
                <a:cs typeface="Arial" panose="020B0604020202020204" pitchFamily="34" charset="0"/>
              </a:rPr>
              <a:t>GRADeS</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p:txBody>
      </p:sp>
      <p:sp>
        <p:nvSpPr>
          <p:cNvPr id="33" name="AutoShape 13">
            <a:extLst>
              <a:ext uri="{FF2B5EF4-FFF2-40B4-BE49-F238E27FC236}">
                <a16:creationId xmlns:a16="http://schemas.microsoft.com/office/drawing/2014/main" id="{571A95FE-8BBE-4973-82D9-C88C45640BEE}"/>
              </a:ext>
            </a:extLst>
          </p:cNvPr>
          <p:cNvSpPr>
            <a:spLocks noChangeArrowheads="1"/>
          </p:cNvSpPr>
          <p:nvPr/>
        </p:nvSpPr>
        <p:spPr bwMode="auto">
          <a:xfrm>
            <a:off x="630353" y="2271198"/>
            <a:ext cx="11072507" cy="1089659"/>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dirty="0">
                <a:solidFill>
                  <a:schemeClr val="bg1"/>
                </a:solidFill>
                <a:latin typeface="Arial" panose="020B0604020202020204" pitchFamily="34" charset="0"/>
                <a:cs typeface="Arial" panose="020B0604020202020204" pitchFamily="34" charset="0"/>
              </a:rPr>
              <a:t>Veillez à</a:t>
            </a:r>
            <a:r>
              <a:rPr lang="fr-FR" sz="1400" dirty="0">
                <a:solidFill>
                  <a:srgbClr val="F08070"/>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sensibiliser</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et à</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former votre personnel</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en particulier les personnes en charge de la création des identités, les référents identitovigilance et membres de la CIV, le médecin DIM et/ou le TIM. Vous trouverez dans la diapositive « </a:t>
            </a:r>
            <a:r>
              <a:rPr lang="fr-FR" sz="1400" b="1" i="1" dirty="0">
                <a:solidFill>
                  <a:srgbClr val="F08070"/>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Les notions clés de l’INS</a:t>
            </a:r>
            <a:r>
              <a:rPr lang="fr-FR" sz="1400" b="1" i="1"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  les informations de base à connaître. </a:t>
            </a: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45107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096527" cy="720725"/>
          </a:xfrm>
          <a:prstGeom prst="rect">
            <a:avLst/>
          </a:prstGeom>
          <a:solidFill>
            <a:srgbClr val="F08070"/>
          </a:solidFill>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FOCUS | Les notions clés de l’INS (1/2)</a:t>
            </a:r>
          </a:p>
        </p:txBody>
      </p:sp>
      <p:sp>
        <p:nvSpPr>
          <p:cNvPr id="49" name="TextBox 47">
            <a:extLst>
              <a:ext uri="{FF2B5EF4-FFF2-40B4-BE49-F238E27FC236}">
                <a16:creationId xmlns:a16="http://schemas.microsoft.com/office/drawing/2014/main" id="{5FBB1416-E468-48E4-8726-B74EE5F3587C}"/>
              </a:ext>
            </a:extLst>
          </p:cNvPr>
          <p:cNvSpPr txBox="1"/>
          <p:nvPr/>
        </p:nvSpPr>
        <p:spPr>
          <a:xfrm>
            <a:off x="10117783" y="6153447"/>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SI</a:t>
            </a:r>
          </a:p>
        </p:txBody>
      </p:sp>
      <p:cxnSp>
        <p:nvCxnSpPr>
          <p:cNvPr id="50" name="Straight Connector 34">
            <a:extLst>
              <a:ext uri="{FF2B5EF4-FFF2-40B4-BE49-F238E27FC236}">
                <a16:creationId xmlns:a16="http://schemas.microsoft.com/office/drawing/2014/main" id="{44EB278C-BC91-43AA-A259-4635AE3A28AE}"/>
              </a:ext>
            </a:extLst>
          </p:cNvPr>
          <p:cNvCxnSpPr>
            <a:cxnSpLocks/>
          </p:cNvCxnSpPr>
          <p:nvPr/>
        </p:nvCxnSpPr>
        <p:spPr>
          <a:xfrm flipH="1">
            <a:off x="10187624" y="6168463"/>
            <a:ext cx="14516" cy="516427"/>
          </a:xfrm>
          <a:prstGeom prst="line">
            <a:avLst/>
          </a:prstGeom>
          <a:noFill/>
          <a:ln w="3175" cap="flat" cmpd="sng" algn="ctr">
            <a:solidFill>
              <a:schemeClr val="bg1">
                <a:lumMod val="50000"/>
              </a:schemeClr>
            </a:solidFill>
            <a:prstDash val="solid"/>
          </a:ln>
          <a:effectLst/>
        </p:spPr>
      </p:cxnSp>
      <p:cxnSp>
        <p:nvCxnSpPr>
          <p:cNvPr id="51" name="Straight Connector 34">
            <a:extLst>
              <a:ext uri="{FF2B5EF4-FFF2-40B4-BE49-F238E27FC236}">
                <a16:creationId xmlns:a16="http://schemas.microsoft.com/office/drawing/2014/main" id="{1F6FEC42-D1DF-4027-9D19-F32B83CB5CCF}"/>
              </a:ext>
            </a:extLst>
          </p:cNvPr>
          <p:cNvCxnSpPr>
            <a:cxnSpLocks/>
          </p:cNvCxnSpPr>
          <p:nvPr/>
        </p:nvCxnSpPr>
        <p:spPr>
          <a:xfrm>
            <a:off x="10865875" y="6179473"/>
            <a:ext cx="0" cy="580701"/>
          </a:xfrm>
          <a:prstGeom prst="line">
            <a:avLst/>
          </a:prstGeom>
          <a:noFill/>
          <a:ln w="3175" cap="flat" cmpd="sng" algn="ctr">
            <a:solidFill>
              <a:schemeClr val="bg1">
                <a:lumMod val="50000"/>
              </a:schemeClr>
            </a:solidFill>
            <a:prstDash val="solid"/>
          </a:ln>
          <a:effectLst/>
        </p:spPr>
      </p:cxnSp>
      <p:sp>
        <p:nvSpPr>
          <p:cNvPr id="52" name="TextBox 47">
            <a:extLst>
              <a:ext uri="{FF2B5EF4-FFF2-40B4-BE49-F238E27FC236}">
                <a16:creationId xmlns:a16="http://schemas.microsoft.com/office/drawing/2014/main" id="{9C4135CD-795C-4541-A6A4-3A4D24A70971}"/>
              </a:ext>
            </a:extLst>
          </p:cNvPr>
          <p:cNvSpPr txBox="1"/>
          <p:nvPr/>
        </p:nvSpPr>
        <p:spPr>
          <a:xfrm>
            <a:off x="9039291" y="6153027"/>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 Organisation   / IV</a:t>
            </a:r>
          </a:p>
        </p:txBody>
      </p:sp>
      <p:sp>
        <p:nvSpPr>
          <p:cNvPr id="53" name="TextBox 47">
            <a:extLst>
              <a:ext uri="{FF2B5EF4-FFF2-40B4-BE49-F238E27FC236}">
                <a16:creationId xmlns:a16="http://schemas.microsoft.com/office/drawing/2014/main" id="{C7D57F19-19A9-4CE4-BDC9-E33F683BDAF1}"/>
              </a:ext>
            </a:extLst>
          </p:cNvPr>
          <p:cNvSpPr txBox="1"/>
          <p:nvPr/>
        </p:nvSpPr>
        <p:spPr>
          <a:xfrm>
            <a:off x="10702099" y="6083529"/>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54" name="Graphique 49">
            <a:extLst>
              <a:ext uri="{FF2B5EF4-FFF2-40B4-BE49-F238E27FC236}">
                <a16:creationId xmlns:a16="http://schemas.microsoft.com/office/drawing/2014/main" id="{97E3F5BE-8282-4AA6-9C22-989BBE8B4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6964" y="6522213"/>
            <a:ext cx="223680" cy="223680"/>
          </a:xfrm>
          <a:prstGeom prst="rect">
            <a:avLst/>
          </a:prstGeom>
        </p:spPr>
      </p:pic>
      <p:pic>
        <p:nvPicPr>
          <p:cNvPr id="55" name="Image 54">
            <a:extLst>
              <a:ext uri="{FF2B5EF4-FFF2-40B4-BE49-F238E27FC236}">
                <a16:creationId xmlns:a16="http://schemas.microsoft.com/office/drawing/2014/main" id="{1AFB4E8D-C757-4E39-B60E-F266536C3387}"/>
              </a:ext>
            </a:extLst>
          </p:cNvPr>
          <p:cNvPicPr>
            <a:picLocks noChangeAspect="1"/>
          </p:cNvPicPr>
          <p:nvPr/>
        </p:nvPicPr>
        <p:blipFill>
          <a:blip r:embed="rId4"/>
          <a:stretch>
            <a:fillRect/>
          </a:stretch>
        </p:blipFill>
        <p:spPr>
          <a:xfrm>
            <a:off x="11011750" y="6527214"/>
            <a:ext cx="243016" cy="243016"/>
          </a:xfrm>
          <a:prstGeom prst="rect">
            <a:avLst/>
          </a:prstGeom>
        </p:spPr>
      </p:pic>
      <p:pic>
        <p:nvPicPr>
          <p:cNvPr id="56" name="Image 55">
            <a:extLst>
              <a:ext uri="{FF2B5EF4-FFF2-40B4-BE49-F238E27FC236}">
                <a16:creationId xmlns:a16="http://schemas.microsoft.com/office/drawing/2014/main" id="{5809D71B-E506-44D4-9FA5-AE50AB31F943}"/>
              </a:ext>
            </a:extLst>
          </p:cNvPr>
          <p:cNvPicPr>
            <a:picLocks noChangeAspect="1"/>
          </p:cNvPicPr>
          <p:nvPr/>
        </p:nvPicPr>
        <p:blipFill>
          <a:blip r:embed="rId5"/>
          <a:stretch>
            <a:fillRect/>
          </a:stretch>
        </p:blipFill>
        <p:spPr>
          <a:xfrm>
            <a:off x="9523889" y="6583952"/>
            <a:ext cx="194938" cy="194938"/>
          </a:xfrm>
          <a:prstGeom prst="rect">
            <a:avLst/>
          </a:prstGeom>
        </p:spPr>
      </p:pic>
      <p:sp>
        <p:nvSpPr>
          <p:cNvPr id="26" name="AutoShape 13">
            <a:extLst>
              <a:ext uri="{FF2B5EF4-FFF2-40B4-BE49-F238E27FC236}">
                <a16:creationId xmlns:a16="http://schemas.microsoft.com/office/drawing/2014/main" id="{89E8F78A-C80B-4D34-ACC6-C37B6E952A91}"/>
              </a:ext>
            </a:extLst>
          </p:cNvPr>
          <p:cNvSpPr>
            <a:spLocks noChangeArrowheads="1"/>
          </p:cNvSpPr>
          <p:nvPr/>
        </p:nvSpPr>
        <p:spPr bwMode="auto">
          <a:xfrm>
            <a:off x="622303" y="1672489"/>
            <a:ext cx="11080557" cy="3628719"/>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A. </a:t>
            </a:r>
            <a:r>
              <a:rPr lang="fr-FR" sz="1400" b="1" dirty="0">
                <a:solidFill>
                  <a:srgbClr val="F08070"/>
                </a:solidFill>
                <a:latin typeface="Arial" panose="020B0604020202020204" pitchFamily="34" charset="0"/>
                <a:cs typeface="Arial" panose="020B0604020202020204" pitchFamily="34" charset="0"/>
              </a:rPr>
              <a:t>L’INS est une identité numérique unique, univoque, pérenne, permettant de référencer, de conserver et de transmettre les informations de santé d’un usager. </a:t>
            </a:r>
            <a:r>
              <a:rPr lang="fr-FR" sz="1400" dirty="0">
                <a:solidFill>
                  <a:schemeClr val="bg1"/>
                </a:solidFill>
                <a:latin typeface="Arial" panose="020B0604020202020204" pitchFamily="34" charset="0"/>
                <a:cs typeface="Arial" panose="020B0604020202020204" pitchFamily="34" charset="0"/>
              </a:rPr>
              <a:t>Son utilisation est obligatoire depuis le 1</a:t>
            </a:r>
            <a:r>
              <a:rPr lang="fr-FR" sz="1400" baseline="30000" dirty="0">
                <a:solidFill>
                  <a:schemeClr val="bg1"/>
                </a:solidFill>
                <a:latin typeface="Arial" panose="020B0604020202020204" pitchFamily="34" charset="0"/>
                <a:cs typeface="Arial" panose="020B0604020202020204" pitchFamily="34" charset="0"/>
              </a:rPr>
              <a:t>er</a:t>
            </a:r>
            <a:r>
              <a:rPr lang="fr-FR" sz="1400" dirty="0">
                <a:solidFill>
                  <a:schemeClr val="bg1"/>
                </a:solidFill>
                <a:latin typeface="Arial" panose="020B0604020202020204" pitchFamily="34" charset="0"/>
                <a:cs typeface="Arial" panose="020B0604020202020204" pitchFamily="34" charset="0"/>
              </a:rPr>
              <a:t> janvier 2021 par l’ensemble des professionnels concernés. </a:t>
            </a: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B. L’utilisation de l’INS requiert : </a:t>
            </a:r>
          </a:p>
          <a:p>
            <a:pPr marL="285750" lvl="0" indent="-285750" algn="just" fontAlgn="base">
              <a:spcBef>
                <a:spcPct val="20000"/>
              </a:spcBef>
              <a:spcAft>
                <a:spcPct val="0"/>
              </a:spcAft>
              <a:buSzPct val="75000"/>
              <a:buFont typeface="Arial" panose="020B0604020202020204" pitchFamily="34" charset="0"/>
              <a:buChar char="•"/>
              <a:defRPr/>
            </a:pPr>
            <a:r>
              <a:rPr lang="fr-FR" sz="1400" b="1" dirty="0">
                <a:solidFill>
                  <a:srgbClr val="F08070"/>
                </a:solidFill>
                <a:latin typeface="Arial" panose="020B0604020202020204" pitchFamily="34" charset="0"/>
                <a:cs typeface="Arial" panose="020B0604020202020204" pitchFamily="34" charset="0"/>
              </a:rPr>
              <a:t>L’application de procédures rigoureuses en termes d’identitovigilance</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pour éviter de propager une erreur d’identification à l’ensemble des acteurs du système de santé et médico-social. Les erreurs associées à l’emploi de l’ INS sont </a:t>
            </a:r>
            <a:r>
              <a:rPr lang="fr-FR" sz="1400" b="1" dirty="0">
                <a:solidFill>
                  <a:srgbClr val="F08070"/>
                </a:solidFill>
                <a:latin typeface="Arial" panose="020B0604020202020204" pitchFamily="34" charset="0"/>
                <a:cs typeface="Arial" panose="020B0604020202020204" pitchFamily="34" charset="0"/>
              </a:rPr>
              <a:t>potentiellement plus graves,</a:t>
            </a:r>
            <a:r>
              <a:rPr lang="fr-FR" sz="1400" b="1" dirty="0">
                <a:solidFill>
                  <a:schemeClr val="accent6">
                    <a:lumMod val="20000"/>
                    <a:lumOff val="80000"/>
                  </a:schemeClr>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car elles sont de </a:t>
            </a:r>
            <a:r>
              <a:rPr lang="fr-FR" sz="1400" b="1" dirty="0">
                <a:solidFill>
                  <a:srgbClr val="F08070"/>
                </a:solidFill>
                <a:latin typeface="Arial" panose="020B0604020202020204" pitchFamily="34" charset="0"/>
                <a:cs typeface="Arial" panose="020B0604020202020204" pitchFamily="34" charset="0"/>
              </a:rPr>
              <a:t>portée nationale </a:t>
            </a:r>
            <a:r>
              <a:rPr lang="fr-FR" sz="1400" dirty="0">
                <a:solidFill>
                  <a:schemeClr val="bg1"/>
                </a:solidFill>
                <a:latin typeface="Arial" panose="020B0604020202020204" pitchFamily="34" charset="0"/>
                <a:cs typeface="Arial" panose="020B0604020202020204" pitchFamily="34" charset="0"/>
              </a:rPr>
              <a:t>et peuvent </a:t>
            </a:r>
            <a:r>
              <a:rPr lang="fr-FR" sz="1400" b="1" dirty="0">
                <a:solidFill>
                  <a:srgbClr val="F08070"/>
                </a:solidFill>
                <a:latin typeface="Arial" panose="020B0604020202020204" pitchFamily="34" charset="0"/>
                <a:cs typeface="Arial" panose="020B0604020202020204" pitchFamily="34" charset="0"/>
              </a:rPr>
              <a:t>être propagées à l’extérieur de la structure. </a:t>
            </a:r>
            <a:endParaRPr lang="fr-FR" sz="1400" dirty="0">
              <a:solidFill>
                <a:srgbClr val="F08070"/>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La récupération de l’INS </a:t>
            </a:r>
            <a:r>
              <a:rPr lang="fr-FR" sz="1400" b="1" dirty="0">
                <a:solidFill>
                  <a:srgbClr val="F08070"/>
                </a:solidFill>
                <a:latin typeface="Arial" panose="020B0604020202020204" pitchFamily="34" charset="0"/>
                <a:cs typeface="Arial" panose="020B0604020202020204" pitchFamily="34" charset="0"/>
              </a:rPr>
              <a:t>via le téléservice </a:t>
            </a:r>
            <a:r>
              <a:rPr lang="fr-FR" sz="1400" b="1" dirty="0" err="1">
                <a:solidFill>
                  <a:srgbClr val="F08070"/>
                </a:solidFill>
                <a:latin typeface="Arial" panose="020B0604020202020204" pitchFamily="34" charset="0"/>
                <a:cs typeface="Arial" panose="020B0604020202020204" pitchFamily="34" charset="0"/>
              </a:rPr>
              <a:t>INSi</a:t>
            </a:r>
            <a:r>
              <a:rPr lang="fr-FR" sz="1400" dirty="0">
                <a:solidFill>
                  <a:srgbClr val="F08070"/>
                </a:solidFill>
                <a:latin typeface="Arial" panose="020B0604020202020204" pitchFamily="34" charset="0"/>
                <a:cs typeface="Arial" panose="020B0604020202020204" pitchFamily="34" charset="0"/>
              </a:rPr>
              <a:t>.</a:t>
            </a:r>
          </a:p>
          <a:p>
            <a:pPr marL="285750" lvl="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lumMod val="50000"/>
                </a:schemeClr>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C. </a:t>
            </a:r>
            <a:r>
              <a:rPr lang="fr-FR" sz="1400" b="1" dirty="0">
                <a:solidFill>
                  <a:srgbClr val="F08070"/>
                </a:solidFill>
                <a:latin typeface="Arial" panose="020B0604020202020204" pitchFamily="34" charset="0"/>
                <a:cs typeface="Arial" panose="020B0604020202020204" pitchFamily="34" charset="0"/>
              </a:rPr>
              <a:t>L’INS</a:t>
            </a:r>
            <a:r>
              <a:rPr lang="fr-FR" sz="1400" b="1" dirty="0">
                <a:solidFill>
                  <a:schemeClr val="accent6">
                    <a:lumMod val="20000"/>
                    <a:lumOff val="80000"/>
                  </a:schemeClr>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correspond à l’ensemble des informations numériques renvoyées par le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constituées :</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du</a:t>
            </a:r>
            <a:r>
              <a:rPr lang="fr-FR" sz="1400" b="1"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matricule INS </a:t>
            </a:r>
            <a:r>
              <a:rPr lang="fr-FR" sz="1400" dirty="0">
                <a:solidFill>
                  <a:schemeClr val="bg1"/>
                </a:solidFill>
                <a:latin typeface="Arial" panose="020B0604020202020204" pitchFamily="34" charset="0"/>
                <a:cs typeface="Arial" panose="020B0604020202020204" pitchFamily="34" charset="0"/>
              </a:rPr>
              <a:t>: numéro d’identification au répertoire des personnes physiques (NIR ou NIA) ;</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des </a:t>
            </a:r>
            <a:r>
              <a:rPr lang="fr-FR" sz="1400" b="1" dirty="0">
                <a:solidFill>
                  <a:srgbClr val="F08070"/>
                </a:solidFill>
                <a:latin typeface="Arial" panose="020B0604020202020204" pitchFamily="34" charset="0"/>
                <a:cs typeface="Arial" panose="020B0604020202020204" pitchFamily="34" charset="0"/>
              </a:rPr>
              <a:t>traits INS </a:t>
            </a:r>
            <a:r>
              <a:rPr lang="fr-FR" sz="1400" dirty="0">
                <a:solidFill>
                  <a:schemeClr val="bg1"/>
                </a:solidFill>
                <a:latin typeface="Arial" panose="020B0604020202020204" pitchFamily="34" charset="0"/>
                <a:cs typeface="Arial" panose="020B0604020202020204" pitchFamily="34" charset="0"/>
              </a:rPr>
              <a:t>: nom de naissance, liste des prénoms de naissance, date de naissance, sexe, lieu de naissance </a:t>
            </a:r>
            <a:r>
              <a:rPr lang="fr-FR" sz="1400" dirty="0">
                <a:solidFill>
                  <a:schemeClr val="bg1">
                    <a:lumMod val="50000"/>
                  </a:schemeClr>
                </a:solidFill>
                <a:latin typeface="Arial" panose="020B0604020202020204" pitchFamily="34" charset="0"/>
                <a:cs typeface="Arial" panose="020B0604020202020204" pitchFamily="34" charset="0"/>
              </a:rPr>
              <a:t>;</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de</a:t>
            </a:r>
            <a:r>
              <a:rPr lang="fr-FR" sz="1400" b="1" dirty="0">
                <a:solidFill>
                  <a:srgbClr val="F08070"/>
                </a:solidFill>
                <a:latin typeface="Arial" panose="020B0604020202020204" pitchFamily="34" charset="0"/>
                <a:cs typeface="Arial" panose="020B0604020202020204" pitchFamily="34" charset="0"/>
              </a:rPr>
              <a:t> l’OID </a:t>
            </a:r>
            <a:r>
              <a:rPr lang="fr-FR" sz="1400" dirty="0">
                <a:solidFill>
                  <a:schemeClr val="bg1"/>
                </a:solidFill>
                <a:latin typeface="Arial" panose="020B0604020202020204" pitchFamily="34" charset="0"/>
                <a:cs typeface="Arial" panose="020B0604020202020204" pitchFamily="34" charset="0"/>
              </a:rPr>
              <a:t>(</a:t>
            </a:r>
            <a:r>
              <a:rPr lang="fr-FR" sz="1400" i="1" dirty="0" err="1">
                <a:solidFill>
                  <a:schemeClr val="bg1"/>
                </a:solidFill>
                <a:latin typeface="Arial" panose="020B0604020202020204" pitchFamily="34" charset="0"/>
                <a:cs typeface="Arial" panose="020B0604020202020204" pitchFamily="34" charset="0"/>
              </a:rPr>
              <a:t>object</a:t>
            </a:r>
            <a:r>
              <a:rPr lang="fr-FR" sz="1400" i="1" dirty="0">
                <a:solidFill>
                  <a:schemeClr val="bg1"/>
                </a:solidFill>
                <a:latin typeface="Arial" panose="020B0604020202020204" pitchFamily="34" charset="0"/>
                <a:cs typeface="Arial" panose="020B0604020202020204" pitchFamily="34" charset="0"/>
              </a:rPr>
              <a:t> identifier</a:t>
            </a:r>
            <a:r>
              <a:rPr lang="fr-FR" sz="1400" dirty="0">
                <a:solidFill>
                  <a:schemeClr val="bg1"/>
                </a:solidFill>
                <a:latin typeface="Arial" panose="020B0604020202020204" pitchFamily="34" charset="0"/>
                <a:cs typeface="Arial" panose="020B0604020202020204" pitchFamily="34" charset="0"/>
              </a:rPr>
              <a:t>) qui identifie l’origine et le type de l’information (INSEE, NIR/NIA…).</a:t>
            </a:r>
            <a:endParaRPr lang="fr-FR" sz="1400" b="1" dirty="0">
              <a:solidFill>
                <a:schemeClr val="bg1"/>
              </a:solidFill>
              <a:latin typeface="Arial" panose="020B0604020202020204" pitchFamily="34" charset="0"/>
              <a:cs typeface="Arial" panose="020B0604020202020204" pitchFamily="34" charset="0"/>
            </a:endParaRPr>
          </a:p>
        </p:txBody>
      </p:sp>
      <p:grpSp>
        <p:nvGrpSpPr>
          <p:cNvPr id="15" name="Groupe 14">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16" name="TextBox 40">
              <a:hlinkClick r:id="rId6"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17" name="Graphique 6">
              <a:extLst>
                <a:ext uri="{FF2B5EF4-FFF2-40B4-BE49-F238E27FC236}">
                  <a16:creationId xmlns:a16="http://schemas.microsoft.com/office/drawing/2014/main" id="{50EE4453-FB06-461F-8B44-21210D4D4E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21337" y="6382148"/>
              <a:ext cx="280259" cy="297782"/>
            </a:xfrm>
            <a:prstGeom prst="rect">
              <a:avLst/>
            </a:prstGeom>
          </p:spPr>
        </p:pic>
      </p:grpSp>
      <p:pic>
        <p:nvPicPr>
          <p:cNvPr id="18" name="Image 17">
            <a:extLst>
              <a:ext uri="{FF2B5EF4-FFF2-40B4-BE49-F238E27FC236}">
                <a16:creationId xmlns:a16="http://schemas.microsoft.com/office/drawing/2014/main" id="{2CFFF3D0-9516-4950-B987-D2A3492049A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125" b="97461" l="2344" r="96094">
                        <a14:foregroundMark x1="21289" y1="20898" x2="21289" y2="20898"/>
                        <a14:foregroundMark x1="21289" y1="20898" x2="21289" y2="20898"/>
                        <a14:foregroundMark x1="6055" y1="52734" x2="6055" y2="52734"/>
                        <a14:foregroundMark x1="6055" y1="52734" x2="6055" y2="52734"/>
                        <a14:foregroundMark x1="2344" y1="50391" x2="2344" y2="50391"/>
                        <a14:foregroundMark x1="2344" y1="50391" x2="2344" y2="50391"/>
                        <a14:foregroundMark x1="20703" y1="79688" x2="20703" y2="79688"/>
                        <a14:foregroundMark x1="20703" y1="79688" x2="20703" y2="79688"/>
                        <a14:foregroundMark x1="47656" y1="10156" x2="47656" y2="10156"/>
                        <a14:foregroundMark x1="47656" y1="10156" x2="47656" y2="10156"/>
                        <a14:foregroundMark x1="49805" y1="3125" x2="49805" y2="3125"/>
                        <a14:foregroundMark x1="49805" y1="3125" x2="49805" y2="3125"/>
                        <a14:foregroundMark x1="82422" y1="20508" x2="82422" y2="20508"/>
                        <a14:foregroundMark x1="82422" y1="20508" x2="82422" y2="20508"/>
                        <a14:foregroundMark x1="91602" y1="47461" x2="91602" y2="47461"/>
                        <a14:foregroundMark x1="91602" y1="47461" x2="91602" y2="47461"/>
                        <a14:foregroundMark x1="96484" y1="50195" x2="96484" y2="50195"/>
                        <a14:foregroundMark x1="96484" y1="50195" x2="96484" y2="50195"/>
                        <a14:foregroundMark x1="80078" y1="78320" x2="80078" y2="78320"/>
                        <a14:foregroundMark x1="80078" y1="78320" x2="80078" y2="78320"/>
                        <a14:foregroundMark x1="43164" y1="83984" x2="43164" y2="83984"/>
                        <a14:foregroundMark x1="43164" y1="83984" x2="43164" y2="83984"/>
                        <a14:foregroundMark x1="56250" y1="88086" x2="56250" y2="88086"/>
                        <a14:foregroundMark x1="56250" y1="88086" x2="56250" y2="88086"/>
                        <a14:foregroundMark x1="56055" y1="93750" x2="56055" y2="93750"/>
                        <a14:foregroundMark x1="56055" y1="93750" x2="56055" y2="93750"/>
                        <a14:foregroundMark x1="56055" y1="93750" x2="56055" y2="93750"/>
                        <a14:foregroundMark x1="45508" y1="97461" x2="45508" y2="97461"/>
                        <a14:foregroundMark x1="45508" y1="97461" x2="45508" y2="97461"/>
                      </a14:backgroundRemoval>
                    </a14:imgEffect>
                  </a14:imgLayer>
                </a14:imgProps>
              </a:ext>
            </a:extLst>
          </a:blip>
          <a:stretch>
            <a:fillRect/>
          </a:stretch>
        </p:blipFill>
        <p:spPr>
          <a:xfrm>
            <a:off x="10713369" y="3933056"/>
            <a:ext cx="782636" cy="782636"/>
          </a:xfrm>
          <a:prstGeom prst="rect">
            <a:avLst/>
          </a:prstGeom>
        </p:spPr>
      </p:pic>
    </p:spTree>
    <p:extLst>
      <p:ext uri="{BB962C8B-B14F-4D97-AF65-F5344CB8AC3E}">
        <p14:creationId xmlns:p14="http://schemas.microsoft.com/office/powerpoint/2010/main" val="324513466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096527" cy="720725"/>
          </a:xfrm>
          <a:prstGeom prst="rect">
            <a:avLst/>
          </a:prstGeom>
          <a:solidFill>
            <a:srgbClr val="F08070"/>
          </a:solidFill>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FOCUS | Les notions clés de l’INS (2/2)</a:t>
            </a:r>
          </a:p>
        </p:txBody>
      </p:sp>
      <p:sp>
        <p:nvSpPr>
          <p:cNvPr id="49" name="TextBox 47">
            <a:extLst>
              <a:ext uri="{FF2B5EF4-FFF2-40B4-BE49-F238E27FC236}">
                <a16:creationId xmlns:a16="http://schemas.microsoft.com/office/drawing/2014/main" id="{5FBB1416-E468-48E4-8726-B74EE5F3587C}"/>
              </a:ext>
            </a:extLst>
          </p:cNvPr>
          <p:cNvSpPr txBox="1"/>
          <p:nvPr/>
        </p:nvSpPr>
        <p:spPr>
          <a:xfrm>
            <a:off x="10117783" y="6153447"/>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SI</a:t>
            </a:r>
          </a:p>
        </p:txBody>
      </p:sp>
      <p:cxnSp>
        <p:nvCxnSpPr>
          <p:cNvPr id="50" name="Straight Connector 34">
            <a:extLst>
              <a:ext uri="{FF2B5EF4-FFF2-40B4-BE49-F238E27FC236}">
                <a16:creationId xmlns:a16="http://schemas.microsoft.com/office/drawing/2014/main" id="{44EB278C-BC91-43AA-A259-4635AE3A28AE}"/>
              </a:ext>
            </a:extLst>
          </p:cNvPr>
          <p:cNvCxnSpPr>
            <a:cxnSpLocks/>
          </p:cNvCxnSpPr>
          <p:nvPr/>
        </p:nvCxnSpPr>
        <p:spPr>
          <a:xfrm flipH="1">
            <a:off x="10187624" y="6168463"/>
            <a:ext cx="14516" cy="516427"/>
          </a:xfrm>
          <a:prstGeom prst="line">
            <a:avLst/>
          </a:prstGeom>
          <a:noFill/>
          <a:ln w="3175" cap="flat" cmpd="sng" algn="ctr">
            <a:solidFill>
              <a:schemeClr val="bg1">
                <a:lumMod val="50000"/>
              </a:schemeClr>
            </a:solidFill>
            <a:prstDash val="solid"/>
          </a:ln>
          <a:effectLst/>
        </p:spPr>
      </p:cxnSp>
      <p:cxnSp>
        <p:nvCxnSpPr>
          <p:cNvPr id="51" name="Straight Connector 34">
            <a:extLst>
              <a:ext uri="{FF2B5EF4-FFF2-40B4-BE49-F238E27FC236}">
                <a16:creationId xmlns:a16="http://schemas.microsoft.com/office/drawing/2014/main" id="{1F6FEC42-D1DF-4027-9D19-F32B83CB5CCF}"/>
              </a:ext>
            </a:extLst>
          </p:cNvPr>
          <p:cNvCxnSpPr>
            <a:cxnSpLocks/>
          </p:cNvCxnSpPr>
          <p:nvPr/>
        </p:nvCxnSpPr>
        <p:spPr>
          <a:xfrm>
            <a:off x="10865875" y="6179473"/>
            <a:ext cx="0" cy="580701"/>
          </a:xfrm>
          <a:prstGeom prst="line">
            <a:avLst/>
          </a:prstGeom>
          <a:noFill/>
          <a:ln w="3175" cap="flat" cmpd="sng" algn="ctr">
            <a:solidFill>
              <a:schemeClr val="bg1">
                <a:lumMod val="50000"/>
              </a:schemeClr>
            </a:solidFill>
            <a:prstDash val="solid"/>
          </a:ln>
          <a:effectLst/>
        </p:spPr>
      </p:cxnSp>
      <p:sp>
        <p:nvSpPr>
          <p:cNvPr id="52" name="TextBox 47">
            <a:extLst>
              <a:ext uri="{FF2B5EF4-FFF2-40B4-BE49-F238E27FC236}">
                <a16:creationId xmlns:a16="http://schemas.microsoft.com/office/drawing/2014/main" id="{9C4135CD-795C-4541-A6A4-3A4D24A70971}"/>
              </a:ext>
            </a:extLst>
          </p:cNvPr>
          <p:cNvSpPr txBox="1"/>
          <p:nvPr/>
        </p:nvSpPr>
        <p:spPr>
          <a:xfrm>
            <a:off x="9039291" y="6153027"/>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 Organisation   / IV</a:t>
            </a:r>
          </a:p>
        </p:txBody>
      </p:sp>
      <p:sp>
        <p:nvSpPr>
          <p:cNvPr id="53" name="TextBox 47">
            <a:extLst>
              <a:ext uri="{FF2B5EF4-FFF2-40B4-BE49-F238E27FC236}">
                <a16:creationId xmlns:a16="http://schemas.microsoft.com/office/drawing/2014/main" id="{C7D57F19-19A9-4CE4-BDC9-E33F683BDAF1}"/>
              </a:ext>
            </a:extLst>
          </p:cNvPr>
          <p:cNvSpPr txBox="1"/>
          <p:nvPr/>
        </p:nvSpPr>
        <p:spPr>
          <a:xfrm>
            <a:off x="10702099" y="6083529"/>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54" name="Graphique 49">
            <a:extLst>
              <a:ext uri="{FF2B5EF4-FFF2-40B4-BE49-F238E27FC236}">
                <a16:creationId xmlns:a16="http://schemas.microsoft.com/office/drawing/2014/main" id="{97E3F5BE-8282-4AA6-9C22-989BBE8B49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6964" y="6522213"/>
            <a:ext cx="223680" cy="223680"/>
          </a:xfrm>
          <a:prstGeom prst="rect">
            <a:avLst/>
          </a:prstGeom>
        </p:spPr>
      </p:pic>
      <p:pic>
        <p:nvPicPr>
          <p:cNvPr id="55" name="Image 54">
            <a:extLst>
              <a:ext uri="{FF2B5EF4-FFF2-40B4-BE49-F238E27FC236}">
                <a16:creationId xmlns:a16="http://schemas.microsoft.com/office/drawing/2014/main" id="{1AFB4E8D-C757-4E39-B60E-F266536C3387}"/>
              </a:ext>
            </a:extLst>
          </p:cNvPr>
          <p:cNvPicPr>
            <a:picLocks noChangeAspect="1"/>
          </p:cNvPicPr>
          <p:nvPr/>
        </p:nvPicPr>
        <p:blipFill>
          <a:blip r:embed="rId4"/>
          <a:stretch>
            <a:fillRect/>
          </a:stretch>
        </p:blipFill>
        <p:spPr>
          <a:xfrm>
            <a:off x="11011750" y="6527214"/>
            <a:ext cx="243016" cy="243016"/>
          </a:xfrm>
          <a:prstGeom prst="rect">
            <a:avLst/>
          </a:prstGeom>
        </p:spPr>
      </p:pic>
      <p:pic>
        <p:nvPicPr>
          <p:cNvPr id="56" name="Image 55">
            <a:extLst>
              <a:ext uri="{FF2B5EF4-FFF2-40B4-BE49-F238E27FC236}">
                <a16:creationId xmlns:a16="http://schemas.microsoft.com/office/drawing/2014/main" id="{5809D71B-E506-44D4-9FA5-AE50AB31F943}"/>
              </a:ext>
            </a:extLst>
          </p:cNvPr>
          <p:cNvPicPr>
            <a:picLocks noChangeAspect="1"/>
          </p:cNvPicPr>
          <p:nvPr/>
        </p:nvPicPr>
        <p:blipFill>
          <a:blip r:embed="rId5"/>
          <a:stretch>
            <a:fillRect/>
          </a:stretch>
        </p:blipFill>
        <p:spPr>
          <a:xfrm>
            <a:off x="9523889" y="6583952"/>
            <a:ext cx="194938" cy="194938"/>
          </a:xfrm>
          <a:prstGeom prst="rect">
            <a:avLst/>
          </a:prstGeom>
        </p:spPr>
      </p:pic>
      <p:sp>
        <p:nvSpPr>
          <p:cNvPr id="26" name="AutoShape 13">
            <a:extLst>
              <a:ext uri="{FF2B5EF4-FFF2-40B4-BE49-F238E27FC236}">
                <a16:creationId xmlns:a16="http://schemas.microsoft.com/office/drawing/2014/main" id="{89E8F78A-C80B-4D34-ACC6-C37B6E952A91}"/>
              </a:ext>
            </a:extLst>
          </p:cNvPr>
          <p:cNvSpPr>
            <a:spLocks noChangeArrowheads="1"/>
          </p:cNvSpPr>
          <p:nvPr/>
        </p:nvSpPr>
        <p:spPr bwMode="auto">
          <a:xfrm>
            <a:off x="622300" y="1416005"/>
            <a:ext cx="11234339" cy="4674840"/>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D. Le matricule INS a pour valeur </a:t>
            </a:r>
            <a:r>
              <a:rPr lang="fr-FR" sz="1400" b="1" dirty="0">
                <a:solidFill>
                  <a:srgbClr val="F08070"/>
                </a:solidFill>
                <a:latin typeface="Arial" panose="020B0604020202020204" pitchFamily="34" charset="0"/>
                <a:cs typeface="Arial" panose="020B0604020202020204" pitchFamily="34" charset="0"/>
              </a:rPr>
              <a:t>le NIR / NIA</a:t>
            </a:r>
            <a:r>
              <a:rPr lang="fr-FR" sz="1400" dirty="0">
                <a:solidFill>
                  <a:srgbClr val="F08070"/>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Le matricule INS ne doit pas être confondu avec le numéro de sécurité sociale servant au remboursement des soins </a:t>
            </a:r>
            <a:r>
              <a:rPr lang="fr-FR" sz="1400" dirty="0">
                <a:solidFill>
                  <a:schemeClr val="bg1"/>
                </a:solidFill>
                <a:latin typeface="Arial" panose="020B0604020202020204" pitchFamily="34" charset="0"/>
                <a:cs typeface="Arial" panose="020B0604020202020204" pitchFamily="34" charset="0"/>
              </a:rPr>
              <a:t>(ces deux numéros pouvant être distincts). Ainsi, vous devez parler d’« </a:t>
            </a:r>
            <a:r>
              <a:rPr lang="fr-FR" sz="1400" b="1" dirty="0">
                <a:solidFill>
                  <a:srgbClr val="F08070"/>
                </a:solidFill>
                <a:latin typeface="Arial" panose="020B0604020202020204" pitchFamily="34" charset="0"/>
                <a:cs typeface="Arial" panose="020B0604020202020204" pitchFamily="34" charset="0"/>
              </a:rPr>
              <a:t>INS </a:t>
            </a:r>
            <a:r>
              <a:rPr lang="fr-FR" sz="1400" dirty="0">
                <a:solidFill>
                  <a:schemeClr val="bg1"/>
                </a:solidFill>
                <a:latin typeface="Arial" panose="020B0604020202020204" pitchFamily="34" charset="0"/>
                <a:cs typeface="Arial" panose="020B0604020202020204" pitchFamily="34" charset="0"/>
              </a:rPr>
              <a:t>» lorsque vous référencez des données de santé dans le cadre de la prise en charge sanitaire d’un patient, du suivi médico-social d’un usager ou lorsque vous menez des actions de prévention. </a:t>
            </a:r>
          </a:p>
          <a:p>
            <a:pPr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E. L’immense majorité des usagers dispose d’une INS. Le matricule INS (NIR ou NIA) est </a:t>
            </a:r>
            <a:r>
              <a:rPr lang="fr-FR" sz="1400" b="1" dirty="0">
                <a:solidFill>
                  <a:srgbClr val="F08070"/>
                </a:solidFill>
                <a:latin typeface="Arial" panose="020B0604020202020204" pitchFamily="34" charset="0"/>
                <a:cs typeface="Arial" panose="020B0604020202020204" pitchFamily="34" charset="0"/>
              </a:rPr>
              <a:t>pérenne et unique </a:t>
            </a:r>
            <a:r>
              <a:rPr lang="fr-FR" sz="1400" dirty="0">
                <a:solidFill>
                  <a:schemeClr val="bg1"/>
                </a:solidFill>
                <a:latin typeface="Arial" panose="020B0604020202020204" pitchFamily="34" charset="0"/>
                <a:cs typeface="Arial" panose="020B0604020202020204" pitchFamily="34" charset="0"/>
              </a:rPr>
              <a:t>à chaque usager. Seuls les étrangers de passage (les touristes étrangers par exemple) ne possèdent pas d’INS. </a:t>
            </a: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F. L’INS provient </a:t>
            </a:r>
            <a:r>
              <a:rPr lang="fr-FR" sz="1400" b="1" dirty="0">
                <a:solidFill>
                  <a:srgbClr val="F08070"/>
                </a:solidFill>
                <a:latin typeface="Arial" panose="020B0604020202020204" pitchFamily="34" charset="0"/>
                <a:cs typeface="Arial" panose="020B0604020202020204" pitchFamily="34" charset="0"/>
              </a:rPr>
              <a:t>des bases nationales de référence gérées par l’INSEE. Ces bases sont différentes de celles utilisées par la carte Vitale </a:t>
            </a:r>
            <a:r>
              <a:rPr lang="fr-FR" sz="1400" dirty="0">
                <a:solidFill>
                  <a:schemeClr val="bg1"/>
                </a:solidFill>
                <a:latin typeface="Arial" panose="020B0604020202020204" pitchFamily="34" charset="0"/>
                <a:cs typeface="Arial" panose="020B0604020202020204" pitchFamily="34" charset="0"/>
              </a:rPr>
              <a:t>(les données de la carte Vitale proviennent des fichiers assurés de l’organisme d’assurance maladie). Les bases nationales de référence sont une source </a:t>
            </a:r>
            <a:r>
              <a:rPr lang="fr-FR" sz="1400" b="1" dirty="0">
                <a:solidFill>
                  <a:srgbClr val="F08070"/>
                </a:solidFill>
                <a:latin typeface="Arial" panose="020B0604020202020204" pitchFamily="34" charset="0"/>
                <a:cs typeface="Arial" panose="020B0604020202020204" pitchFamily="34" charset="0"/>
              </a:rPr>
              <a:t>unique et fiable</a:t>
            </a:r>
            <a:r>
              <a:rPr lang="fr-FR" sz="1400" dirty="0">
                <a:solidFill>
                  <a:schemeClr val="bg1"/>
                </a:solidFill>
                <a:latin typeface="Arial" panose="020B0604020202020204" pitchFamily="34" charset="0"/>
                <a:cs typeface="Arial" panose="020B0604020202020204" pitchFamily="34" charset="0"/>
              </a:rPr>
              <a:t>, interrogeable via le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a:t>
            </a:r>
          </a:p>
          <a:p>
            <a:pPr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G.</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Le matricule INS et l’OID ne peuvent être véhiculés </a:t>
            </a:r>
            <a:r>
              <a:rPr lang="fr-FR" sz="1400" dirty="0">
                <a:solidFill>
                  <a:schemeClr val="bg1"/>
                </a:solidFill>
                <a:latin typeface="Arial" panose="020B0604020202020204" pitchFamily="34" charset="0"/>
                <a:cs typeface="Arial" panose="020B0604020202020204" pitchFamily="34" charset="0"/>
              </a:rPr>
              <a:t>dans les applications en aval et envoyés vers les correspondants externes </a:t>
            </a:r>
          </a:p>
          <a:p>
            <a:pPr algn="just" fontAlgn="base">
              <a:spcBef>
                <a:spcPct val="20000"/>
              </a:spcBef>
              <a:spcAft>
                <a:spcPct val="0"/>
              </a:spcAft>
              <a:buSzPct val="75000"/>
              <a:defRPr/>
            </a:pPr>
            <a:r>
              <a:rPr lang="fr-FR" sz="1400" b="1" dirty="0">
                <a:solidFill>
                  <a:srgbClr val="F08070"/>
                </a:solidFill>
                <a:latin typeface="Arial" panose="020B0604020202020204" pitchFamily="34" charset="0"/>
                <a:cs typeface="Arial" panose="020B0604020202020204" pitchFamily="34" charset="0"/>
              </a:rPr>
              <a:t>seulement si l’identité est au statut « identité qualifiée ».</a:t>
            </a:r>
          </a:p>
        </p:txBody>
      </p:sp>
      <p:grpSp>
        <p:nvGrpSpPr>
          <p:cNvPr id="15" name="Groupe 14">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16" name="TextBox 40">
              <a:hlinkClick r:id="rId6"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17" name="Graphique 6">
              <a:extLst>
                <a:ext uri="{FF2B5EF4-FFF2-40B4-BE49-F238E27FC236}">
                  <a16:creationId xmlns:a16="http://schemas.microsoft.com/office/drawing/2014/main" id="{50EE4453-FB06-461F-8B44-21210D4D4E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21337" y="6382148"/>
              <a:ext cx="280259" cy="297782"/>
            </a:xfrm>
            <a:prstGeom prst="rect">
              <a:avLst/>
            </a:prstGeom>
          </p:spPr>
        </p:pic>
      </p:grpSp>
      <p:pic>
        <p:nvPicPr>
          <p:cNvPr id="18" name="Image 17">
            <a:extLst>
              <a:ext uri="{FF2B5EF4-FFF2-40B4-BE49-F238E27FC236}">
                <a16:creationId xmlns:a16="http://schemas.microsoft.com/office/drawing/2014/main" id="{AA4B0830-822C-479A-B484-E96E01DCB16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125" b="97461" l="2344" r="96094">
                        <a14:foregroundMark x1="21289" y1="20898" x2="21289" y2="20898"/>
                        <a14:foregroundMark x1="21289" y1="20898" x2="21289" y2="20898"/>
                        <a14:foregroundMark x1="6055" y1="52734" x2="6055" y2="52734"/>
                        <a14:foregroundMark x1="6055" y1="52734" x2="6055" y2="52734"/>
                        <a14:foregroundMark x1="2344" y1="50391" x2="2344" y2="50391"/>
                        <a14:foregroundMark x1="2344" y1="50391" x2="2344" y2="50391"/>
                        <a14:foregroundMark x1="20703" y1="79688" x2="20703" y2="79688"/>
                        <a14:foregroundMark x1="20703" y1="79688" x2="20703" y2="79688"/>
                        <a14:foregroundMark x1="47656" y1="10156" x2="47656" y2="10156"/>
                        <a14:foregroundMark x1="47656" y1="10156" x2="47656" y2="10156"/>
                        <a14:foregroundMark x1="49805" y1="3125" x2="49805" y2="3125"/>
                        <a14:foregroundMark x1="49805" y1="3125" x2="49805" y2="3125"/>
                        <a14:foregroundMark x1="82422" y1="20508" x2="82422" y2="20508"/>
                        <a14:foregroundMark x1="82422" y1="20508" x2="82422" y2="20508"/>
                        <a14:foregroundMark x1="91602" y1="47461" x2="91602" y2="47461"/>
                        <a14:foregroundMark x1="91602" y1="47461" x2="91602" y2="47461"/>
                        <a14:foregroundMark x1="96484" y1="50195" x2="96484" y2="50195"/>
                        <a14:foregroundMark x1="96484" y1="50195" x2="96484" y2="50195"/>
                        <a14:foregroundMark x1="80078" y1="78320" x2="80078" y2="78320"/>
                        <a14:foregroundMark x1="80078" y1="78320" x2="80078" y2="78320"/>
                        <a14:foregroundMark x1="43164" y1="83984" x2="43164" y2="83984"/>
                        <a14:foregroundMark x1="43164" y1="83984" x2="43164" y2="83984"/>
                        <a14:foregroundMark x1="56250" y1="88086" x2="56250" y2="88086"/>
                        <a14:foregroundMark x1="56250" y1="88086" x2="56250" y2="88086"/>
                        <a14:foregroundMark x1="56055" y1="93750" x2="56055" y2="93750"/>
                        <a14:foregroundMark x1="56055" y1="93750" x2="56055" y2="93750"/>
                        <a14:foregroundMark x1="56055" y1="93750" x2="56055" y2="93750"/>
                        <a14:foregroundMark x1="45508" y1="97461" x2="45508" y2="97461"/>
                        <a14:foregroundMark x1="45508" y1="97461" x2="45508" y2="97461"/>
                      </a14:backgroundRemoval>
                    </a14:imgEffect>
                  </a14:imgLayer>
                </a14:imgProps>
              </a:ext>
            </a:extLst>
          </a:blip>
          <a:stretch>
            <a:fillRect/>
          </a:stretch>
        </p:blipFill>
        <p:spPr>
          <a:xfrm>
            <a:off x="10741940" y="4863714"/>
            <a:ext cx="782636" cy="782636"/>
          </a:xfrm>
          <a:prstGeom prst="rect">
            <a:avLst/>
          </a:prstGeom>
        </p:spPr>
      </p:pic>
    </p:spTree>
    <p:extLst>
      <p:ext uri="{BB962C8B-B14F-4D97-AF65-F5344CB8AC3E}">
        <p14:creationId xmlns:p14="http://schemas.microsoft.com/office/powerpoint/2010/main" val="17178517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C2A69B-5ACD-4510-92BC-AAF48FCFE217}"/>
              </a:ext>
            </a:extLst>
          </p:cNvPr>
          <p:cNvSpPr/>
          <p:nvPr/>
        </p:nvSpPr>
        <p:spPr>
          <a:xfrm>
            <a:off x="362354" y="980728"/>
            <a:ext cx="3448221" cy="1169551"/>
          </a:xfrm>
          <a:prstGeom prst="rect">
            <a:avLst/>
          </a:prstGeom>
        </p:spPr>
        <p:txBody>
          <a:bodyPr wrap="square">
            <a:spAutoFit/>
          </a:bodyPr>
          <a:lstStyle/>
          <a:p>
            <a:pPr algn="just"/>
            <a:r>
              <a:rPr lang="fr-FR" sz="1400" b="1" i="1" dirty="0">
                <a:solidFill>
                  <a:schemeClr val="tx2">
                    <a:lumMod val="50000"/>
                  </a:schemeClr>
                </a:solidFill>
                <a:latin typeface="Arial" panose="020B0604020202020204" pitchFamily="34" charset="0"/>
                <a:cs typeface="Arial" panose="020B0604020202020204" pitchFamily="34" charset="0"/>
              </a:rPr>
              <a:t>A qui s’adresse ce document?</a:t>
            </a:r>
          </a:p>
          <a:p>
            <a:pPr algn="just"/>
            <a:endParaRPr lang="fr-FR" sz="1400" dirty="0">
              <a:solidFill>
                <a:schemeClr val="accent3">
                  <a:lumMod val="25000"/>
                </a:schemeClr>
              </a:solidFill>
              <a:latin typeface="Arial" panose="020B0604020202020204" pitchFamily="34" charset="0"/>
              <a:ea typeface="+mj-ea"/>
              <a:cs typeface="Arial" panose="020B0604020202020204" pitchFamily="34" charset="0"/>
            </a:endParaRPr>
          </a:p>
          <a:p>
            <a:pPr algn="just"/>
            <a:r>
              <a:rPr lang="fr-FR" sz="1400" dirty="0">
                <a:solidFill>
                  <a:schemeClr val="accent3">
                    <a:lumMod val="25000"/>
                  </a:schemeClr>
                </a:solidFill>
                <a:latin typeface="Arial" panose="020B0604020202020204" pitchFamily="34" charset="0"/>
                <a:ea typeface="+mj-ea"/>
                <a:cs typeface="Arial" panose="020B0604020202020204" pitchFamily="34" charset="0"/>
              </a:rPr>
              <a:t>Ce document s’adresse à toute personne souhaitant mettre en œuvre l’INS au sein de sa structure.  </a:t>
            </a:r>
          </a:p>
        </p:txBody>
      </p:sp>
      <p:sp>
        <p:nvSpPr>
          <p:cNvPr id="11" name="Rectangle 10">
            <a:extLst>
              <a:ext uri="{FF2B5EF4-FFF2-40B4-BE49-F238E27FC236}">
                <a16:creationId xmlns:a16="http://schemas.microsoft.com/office/drawing/2014/main" id="{6A954394-005B-4FCE-9C13-7E1D10D1023B}"/>
              </a:ext>
            </a:extLst>
          </p:cNvPr>
          <p:cNvSpPr/>
          <p:nvPr/>
        </p:nvSpPr>
        <p:spPr>
          <a:xfrm>
            <a:off x="352357" y="2751763"/>
            <a:ext cx="3494694" cy="1384995"/>
          </a:xfrm>
          <a:prstGeom prst="rect">
            <a:avLst/>
          </a:prstGeom>
        </p:spPr>
        <p:txBody>
          <a:bodyPr wrap="square">
            <a:spAutoFit/>
          </a:bodyPr>
          <a:lstStyle/>
          <a:p>
            <a:pPr lvl="0"/>
            <a:r>
              <a:rPr lang="fr-FR" sz="1400" b="1" i="1" dirty="0">
                <a:solidFill>
                  <a:schemeClr val="tx2">
                    <a:lumMod val="50000"/>
                  </a:schemeClr>
                </a:solidFill>
                <a:latin typeface="Arial" panose="020B0604020202020204" pitchFamily="34" charset="0"/>
                <a:cs typeface="Arial" panose="020B0604020202020204" pitchFamily="34" charset="0"/>
              </a:rPr>
              <a:t>À quoi sert ce document ?</a:t>
            </a:r>
            <a:br>
              <a:rPr lang="fr-FR" sz="1400" dirty="0">
                <a:solidFill>
                  <a:schemeClr val="accent3">
                    <a:lumMod val="25000"/>
                  </a:schemeClr>
                </a:solidFill>
                <a:latin typeface="Arial" panose="020B0604020202020204" pitchFamily="34" charset="0"/>
                <a:ea typeface="+mj-ea"/>
                <a:cs typeface="Arial" panose="020B0604020202020204" pitchFamily="34" charset="0"/>
              </a:rPr>
            </a:br>
            <a:endParaRPr lang="fr-FR" sz="1400" dirty="0">
              <a:solidFill>
                <a:schemeClr val="accent3">
                  <a:lumMod val="25000"/>
                </a:schemeClr>
              </a:solidFill>
              <a:latin typeface="Arial" panose="020B0604020202020204" pitchFamily="34" charset="0"/>
              <a:ea typeface="+mj-ea"/>
              <a:cs typeface="Arial" panose="020B0604020202020204" pitchFamily="34" charset="0"/>
            </a:endParaRPr>
          </a:p>
          <a:p>
            <a:pPr lvl="0" algn="just"/>
            <a:r>
              <a:rPr lang="fr-FR" sz="1400" dirty="0">
                <a:solidFill>
                  <a:schemeClr val="accent3">
                    <a:lumMod val="25000"/>
                  </a:schemeClr>
                </a:solidFill>
                <a:latin typeface="Arial" panose="020B0604020202020204" pitchFamily="34" charset="0"/>
                <a:ea typeface="+mj-ea"/>
                <a:cs typeface="Arial" panose="020B0604020202020204" pitchFamily="34" charset="0"/>
              </a:rPr>
              <a:t>Ce document a pour objectif de détailler les actions que vous pouvez mener pour vous préparer dès à présent à l'arrivée de l’INS.</a:t>
            </a:r>
          </a:p>
        </p:txBody>
      </p:sp>
      <p:sp>
        <p:nvSpPr>
          <p:cNvPr id="12" name="Rectangle 11">
            <a:extLst>
              <a:ext uri="{FF2B5EF4-FFF2-40B4-BE49-F238E27FC236}">
                <a16:creationId xmlns:a16="http://schemas.microsoft.com/office/drawing/2014/main" id="{234C11C9-5F05-44F6-83F3-415FD24727E6}"/>
              </a:ext>
            </a:extLst>
          </p:cNvPr>
          <p:cNvSpPr/>
          <p:nvPr/>
        </p:nvSpPr>
        <p:spPr>
          <a:xfrm>
            <a:off x="362354" y="4478396"/>
            <a:ext cx="3501702" cy="2031325"/>
          </a:xfrm>
          <a:prstGeom prst="rect">
            <a:avLst/>
          </a:prstGeom>
        </p:spPr>
        <p:txBody>
          <a:bodyPr wrap="square">
            <a:spAutoFit/>
          </a:bodyPr>
          <a:lstStyle/>
          <a:p>
            <a:pPr algn="just"/>
            <a:r>
              <a:rPr lang="fr-FR" sz="1400" b="1" i="1" dirty="0">
                <a:solidFill>
                  <a:schemeClr val="tx2">
                    <a:lumMod val="50000"/>
                  </a:schemeClr>
                </a:solidFill>
                <a:latin typeface="Arial" panose="020B0604020202020204" pitchFamily="34" charset="0"/>
                <a:cs typeface="Arial" panose="020B0604020202020204" pitchFamily="34" charset="0"/>
              </a:rPr>
              <a:t>Quand utiliser ce document ?</a:t>
            </a:r>
          </a:p>
          <a:p>
            <a:pPr algn="just"/>
            <a:br>
              <a:rPr lang="fr-FR" sz="1400" i="1" u="sng" dirty="0">
                <a:solidFill>
                  <a:schemeClr val="accent3">
                    <a:lumMod val="25000"/>
                  </a:schemeClr>
                </a:solidFill>
                <a:latin typeface="Arial" panose="020B0604020202020204" pitchFamily="34" charset="0"/>
                <a:ea typeface="+mj-ea"/>
                <a:cs typeface="Arial" panose="020B0604020202020204" pitchFamily="34" charset="0"/>
              </a:rPr>
            </a:br>
            <a:r>
              <a:rPr lang="fr-FR" sz="1400" dirty="0">
                <a:solidFill>
                  <a:schemeClr val="accent3">
                    <a:lumMod val="25000"/>
                  </a:schemeClr>
                </a:solidFill>
                <a:latin typeface="Arial" panose="020B0604020202020204" pitchFamily="34" charset="0"/>
                <a:ea typeface="+mj-ea"/>
                <a:cs typeface="Arial" panose="020B0604020202020204" pitchFamily="34" charset="0"/>
              </a:rPr>
              <a:t>Afin que ce document vous soit le plus utile possible, nous vous invitons à consulter au préalable le document «</a:t>
            </a:r>
            <a:r>
              <a:rPr lang="fr-FR" sz="1400" dirty="0">
                <a:solidFill>
                  <a:schemeClr val="accent3">
                    <a:lumMod val="25000"/>
                  </a:schemeClr>
                </a:solidFill>
                <a:latin typeface="Arial" panose="020B0604020202020204" pitchFamily="34" charset="0"/>
                <a:ea typeface="+mj-ea"/>
                <a:cs typeface="Arial" panose="020B0604020202020204" pitchFamily="34" charset="0"/>
                <a:hlinkClick r:id="rId2"/>
              </a:rPr>
              <a:t>L’INS en quelques mots </a:t>
            </a:r>
            <a:r>
              <a:rPr lang="fr-FR" sz="1400" dirty="0">
                <a:solidFill>
                  <a:schemeClr val="accent3">
                    <a:lumMod val="25000"/>
                  </a:schemeClr>
                </a:solidFill>
                <a:latin typeface="Arial" panose="020B0604020202020204" pitchFamily="34" charset="0"/>
                <a:ea typeface="+mj-ea"/>
                <a:cs typeface="Arial" panose="020B0604020202020204" pitchFamily="34" charset="0"/>
              </a:rPr>
              <a:t>» et </a:t>
            </a:r>
            <a:r>
              <a:rPr lang="fr-FR" sz="1400" dirty="0">
                <a:solidFill>
                  <a:schemeClr val="accent3">
                    <a:lumMod val="25000"/>
                  </a:schemeClr>
                </a:solidFill>
                <a:latin typeface="Arial" panose="020B0604020202020204" pitchFamily="34" charset="0"/>
                <a:ea typeface="+mj-ea"/>
                <a:cs typeface="Arial" panose="020B0604020202020204" pitchFamily="34" charset="0"/>
                <a:hlinkClick r:id="rId3"/>
              </a:rPr>
              <a:t>la vidéo </a:t>
            </a:r>
            <a:r>
              <a:rPr lang="fr-FR" sz="1400" dirty="0">
                <a:solidFill>
                  <a:schemeClr val="accent3">
                    <a:lumMod val="25000"/>
                  </a:schemeClr>
                </a:solidFill>
                <a:latin typeface="Arial" panose="020B0604020202020204" pitchFamily="34" charset="0"/>
                <a:ea typeface="+mj-ea"/>
                <a:cs typeface="Arial" panose="020B0604020202020204" pitchFamily="34" charset="0"/>
              </a:rPr>
              <a:t>associée. </a:t>
            </a:r>
          </a:p>
          <a:p>
            <a:pPr algn="just"/>
            <a:endParaRPr lang="fr-FR" sz="1400" dirty="0">
              <a:solidFill>
                <a:schemeClr val="accent3">
                  <a:lumMod val="25000"/>
                </a:schemeClr>
              </a:solidFill>
              <a:latin typeface="Arial" panose="020B0604020202020204" pitchFamily="34" charset="0"/>
              <a:ea typeface="+mj-ea"/>
              <a:cs typeface="Arial" panose="020B0604020202020204" pitchFamily="34" charset="0"/>
            </a:endParaRPr>
          </a:p>
          <a:p>
            <a:pPr algn="just"/>
            <a:endParaRPr lang="fr-FR" sz="1400" dirty="0">
              <a:solidFill>
                <a:schemeClr val="accent3">
                  <a:lumMod val="25000"/>
                </a:schemeClr>
              </a:solidFill>
              <a:latin typeface="Arial" panose="020B0604020202020204" pitchFamily="34" charset="0"/>
              <a:ea typeface="+mj-ea"/>
              <a:cs typeface="Arial" panose="020B0604020202020204" pitchFamily="34" charset="0"/>
            </a:endParaRPr>
          </a:p>
        </p:txBody>
      </p:sp>
      <p:sp>
        <p:nvSpPr>
          <p:cNvPr id="13" name="ZoneTexte 12">
            <a:extLst>
              <a:ext uri="{FF2B5EF4-FFF2-40B4-BE49-F238E27FC236}">
                <a16:creationId xmlns:a16="http://schemas.microsoft.com/office/drawing/2014/main" id="{F2526A1E-7A74-42B8-9AC5-5260D1C670E9}"/>
              </a:ext>
            </a:extLst>
          </p:cNvPr>
          <p:cNvSpPr txBox="1"/>
          <p:nvPr/>
        </p:nvSpPr>
        <p:spPr>
          <a:xfrm>
            <a:off x="4198942" y="3283014"/>
            <a:ext cx="3172913" cy="738664"/>
          </a:xfrm>
          <a:prstGeom prst="rect">
            <a:avLst/>
          </a:prstGeom>
          <a:noFill/>
        </p:spPr>
        <p:txBody>
          <a:bodyPr wrap="square" rtlCol="0">
            <a:spAutoFit/>
          </a:bodyPr>
          <a:lstStyle/>
          <a:p>
            <a:pPr algn="just"/>
            <a:r>
              <a:rPr lang="fr-FR" sz="1400" dirty="0">
                <a:solidFill>
                  <a:schemeClr val="accent3">
                    <a:lumMod val="25000"/>
                  </a:schemeClr>
                </a:solidFill>
                <a:latin typeface="Arial" panose="020B0604020202020204" pitchFamily="34" charset="0"/>
                <a:ea typeface="+mj-ea"/>
                <a:cs typeface="Arial" panose="020B0604020202020204" pitchFamily="34" charset="0"/>
              </a:rPr>
              <a:t>A tout moment, retournez au menu principale en cliquant sur les icônes « </a:t>
            </a:r>
            <a:r>
              <a:rPr lang="fr-FR" sz="1400" b="1" dirty="0">
                <a:solidFill>
                  <a:schemeClr val="accent3">
                    <a:lumMod val="25000"/>
                  </a:schemeClr>
                </a:solidFill>
                <a:latin typeface="Arial" panose="020B0604020202020204" pitchFamily="34" charset="0"/>
                <a:ea typeface="+mj-ea"/>
                <a:cs typeface="Arial" panose="020B0604020202020204" pitchFamily="34" charset="0"/>
              </a:rPr>
              <a:t>Retour »</a:t>
            </a:r>
            <a:r>
              <a:rPr lang="fr-FR" sz="1400" dirty="0">
                <a:solidFill>
                  <a:schemeClr val="accent3">
                    <a:lumMod val="25000"/>
                  </a:schemeClr>
                </a:solidFill>
                <a:latin typeface="Arial" panose="020B0604020202020204" pitchFamily="34" charset="0"/>
                <a:ea typeface="+mj-ea"/>
                <a:cs typeface="Arial" panose="020B0604020202020204" pitchFamily="34" charset="0"/>
              </a:rPr>
              <a:t> en bas de chaque fiche. </a:t>
            </a:r>
          </a:p>
        </p:txBody>
      </p:sp>
      <p:sp>
        <p:nvSpPr>
          <p:cNvPr id="14" name="Rectangle 13">
            <a:extLst>
              <a:ext uri="{FF2B5EF4-FFF2-40B4-BE49-F238E27FC236}">
                <a16:creationId xmlns:a16="http://schemas.microsoft.com/office/drawing/2014/main" id="{31493A3C-8736-475E-BB0C-8FAB9D4781F9}"/>
              </a:ext>
            </a:extLst>
          </p:cNvPr>
          <p:cNvSpPr/>
          <p:nvPr/>
        </p:nvSpPr>
        <p:spPr>
          <a:xfrm>
            <a:off x="4086125" y="1240010"/>
            <a:ext cx="7607462" cy="769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dirty="0">
                <a:solidFill>
                  <a:schemeClr val="accent3">
                    <a:lumMod val="25000"/>
                  </a:schemeClr>
                </a:solidFill>
                <a:latin typeface="Arial" panose="020B0604020202020204" pitchFamily="34" charset="0"/>
                <a:ea typeface="+mj-ea"/>
                <a:cs typeface="Arial" panose="020B0604020202020204" pitchFamily="34" charset="0"/>
              </a:rPr>
              <a:t>Ce document est conçu pour un usage « </a:t>
            </a:r>
            <a:r>
              <a:rPr lang="fr-FR" sz="1400" b="1" dirty="0">
                <a:solidFill>
                  <a:schemeClr val="accent3">
                    <a:lumMod val="25000"/>
                  </a:schemeClr>
                </a:solidFill>
                <a:latin typeface="Arial" panose="020B0604020202020204" pitchFamily="34" charset="0"/>
                <a:ea typeface="+mj-ea"/>
                <a:cs typeface="Arial" panose="020B0604020202020204" pitchFamily="34" charset="0"/>
              </a:rPr>
              <a:t>interactif </a:t>
            </a:r>
            <a:r>
              <a:rPr lang="fr-FR" sz="1400" dirty="0">
                <a:solidFill>
                  <a:schemeClr val="accent3">
                    <a:lumMod val="25000"/>
                  </a:schemeClr>
                </a:solidFill>
                <a:latin typeface="Arial" panose="020B0604020202020204" pitchFamily="34" charset="0"/>
                <a:ea typeface="+mj-ea"/>
                <a:cs typeface="Arial" panose="020B0604020202020204" pitchFamily="34" charset="0"/>
              </a:rPr>
              <a:t>». Nous vous conseillons de l’afficher en plein écran pour pouvoir naviguer facilement d’une action à l’autre. Vous pouvez également l’imprimer.</a:t>
            </a:r>
          </a:p>
        </p:txBody>
      </p:sp>
      <p:sp>
        <p:nvSpPr>
          <p:cNvPr id="15" name="Rectangle 14">
            <a:extLst>
              <a:ext uri="{FF2B5EF4-FFF2-40B4-BE49-F238E27FC236}">
                <a16:creationId xmlns:a16="http://schemas.microsoft.com/office/drawing/2014/main" id="{D1BCBF8E-151D-46FD-BD6E-E6F8B9247D3F}"/>
              </a:ext>
            </a:extLst>
          </p:cNvPr>
          <p:cNvSpPr/>
          <p:nvPr/>
        </p:nvSpPr>
        <p:spPr>
          <a:xfrm>
            <a:off x="4062379" y="982071"/>
            <a:ext cx="3489299" cy="307777"/>
          </a:xfrm>
          <a:prstGeom prst="rect">
            <a:avLst/>
          </a:prstGeom>
        </p:spPr>
        <p:txBody>
          <a:bodyPr wrap="square">
            <a:spAutoFit/>
          </a:bodyPr>
          <a:lstStyle/>
          <a:p>
            <a:pPr algn="just"/>
            <a:r>
              <a:rPr lang="fr-FR" sz="1400" b="1" i="1" dirty="0">
                <a:solidFill>
                  <a:schemeClr val="tx2">
                    <a:lumMod val="50000"/>
                  </a:schemeClr>
                </a:solidFill>
                <a:latin typeface="Arial" panose="020B0604020202020204" pitchFamily="34" charset="0"/>
                <a:cs typeface="Arial" panose="020B0604020202020204" pitchFamily="34" charset="0"/>
              </a:rPr>
              <a:t>Comment utiliser ce document ? </a:t>
            </a:r>
          </a:p>
        </p:txBody>
      </p:sp>
      <p:sp>
        <p:nvSpPr>
          <p:cNvPr id="16" name="ZoneTexte 44">
            <a:extLst>
              <a:ext uri="{FF2B5EF4-FFF2-40B4-BE49-F238E27FC236}">
                <a16:creationId xmlns:a16="http://schemas.microsoft.com/office/drawing/2014/main" id="{43E63944-1F75-4418-8268-D43CCBECB66D}"/>
              </a:ext>
            </a:extLst>
          </p:cNvPr>
          <p:cNvSpPr txBox="1"/>
          <p:nvPr/>
        </p:nvSpPr>
        <p:spPr>
          <a:xfrm>
            <a:off x="7146365" y="2097073"/>
            <a:ext cx="4547222" cy="954107"/>
          </a:xfrm>
          <a:prstGeom prst="rect">
            <a:avLst/>
          </a:prstGeom>
          <a:noFill/>
        </p:spPr>
        <p:txBody>
          <a:bodyPr wrap="square" rtlCol="0">
            <a:spAutoFit/>
          </a:bodyPr>
          <a:lstStyle/>
          <a:p>
            <a:pPr algn="just"/>
            <a:r>
              <a:rPr lang="fr-FR" sz="1400" dirty="0">
                <a:solidFill>
                  <a:schemeClr val="accent3">
                    <a:lumMod val="25000"/>
                  </a:schemeClr>
                </a:solidFill>
                <a:latin typeface="Arial" panose="020B0604020202020204" pitchFamily="34" charset="0"/>
                <a:ea typeface="+mj-ea"/>
                <a:cs typeface="Arial" panose="020B0604020202020204" pitchFamily="34" charset="0"/>
              </a:rPr>
              <a:t>Retrouvez au menu principal, les </a:t>
            </a:r>
            <a:r>
              <a:rPr lang="fr-FR" sz="1400" b="1" dirty="0">
                <a:solidFill>
                  <a:schemeClr val="accent3">
                    <a:lumMod val="25000"/>
                  </a:schemeClr>
                </a:solidFill>
                <a:latin typeface="Arial" panose="020B0604020202020204" pitchFamily="34" charset="0"/>
                <a:ea typeface="+mj-ea"/>
                <a:cs typeface="Arial" panose="020B0604020202020204" pitchFamily="34" charset="0"/>
              </a:rPr>
              <a:t>actions à mener. </a:t>
            </a:r>
            <a:r>
              <a:rPr lang="fr-FR" sz="1400" dirty="0">
                <a:solidFill>
                  <a:schemeClr val="accent3">
                    <a:lumMod val="25000"/>
                  </a:schemeClr>
                </a:solidFill>
                <a:latin typeface="Arial" panose="020B0604020202020204" pitchFamily="34" charset="0"/>
                <a:ea typeface="+mj-ea"/>
                <a:cs typeface="Arial" panose="020B0604020202020204" pitchFamily="34" charset="0"/>
              </a:rPr>
              <a:t>Elles sont réparties en trois thèmes. Cliquez sur chaque action pour accéder à </a:t>
            </a:r>
            <a:r>
              <a:rPr lang="fr-FR" sz="1400" b="1" dirty="0">
                <a:solidFill>
                  <a:schemeClr val="accent3">
                    <a:lumMod val="25000"/>
                  </a:schemeClr>
                </a:solidFill>
                <a:latin typeface="Arial" panose="020B0604020202020204" pitchFamily="34" charset="0"/>
                <a:ea typeface="+mj-ea"/>
                <a:cs typeface="Arial" panose="020B0604020202020204" pitchFamily="34" charset="0"/>
              </a:rPr>
              <a:t>la fiche action détaillée</a:t>
            </a:r>
            <a:r>
              <a:rPr lang="fr-FR" sz="1400" dirty="0">
                <a:solidFill>
                  <a:schemeClr val="accent3">
                    <a:lumMod val="25000"/>
                  </a:schemeClr>
                </a:solidFill>
                <a:latin typeface="Arial" panose="020B0604020202020204" pitchFamily="34" charset="0"/>
                <a:ea typeface="+mj-ea"/>
                <a:cs typeface="Arial" panose="020B0604020202020204" pitchFamily="34" charset="0"/>
              </a:rPr>
              <a:t>. </a:t>
            </a:r>
          </a:p>
        </p:txBody>
      </p:sp>
      <p:sp>
        <p:nvSpPr>
          <p:cNvPr id="17" name="ZoneTexte 44">
            <a:extLst>
              <a:ext uri="{FF2B5EF4-FFF2-40B4-BE49-F238E27FC236}">
                <a16:creationId xmlns:a16="http://schemas.microsoft.com/office/drawing/2014/main" id="{78957B0A-1CE8-464B-8F3C-4CD0465297BE}"/>
              </a:ext>
            </a:extLst>
          </p:cNvPr>
          <p:cNvSpPr txBox="1"/>
          <p:nvPr/>
        </p:nvSpPr>
        <p:spPr>
          <a:xfrm>
            <a:off x="7343309" y="4365554"/>
            <a:ext cx="4264671" cy="523220"/>
          </a:xfrm>
          <a:prstGeom prst="rect">
            <a:avLst/>
          </a:prstGeom>
          <a:noFill/>
        </p:spPr>
        <p:txBody>
          <a:bodyPr wrap="square" rtlCol="0">
            <a:spAutoFit/>
          </a:bodyPr>
          <a:lstStyle/>
          <a:p>
            <a:pPr algn="just"/>
            <a:r>
              <a:rPr lang="fr-FR" sz="1400" dirty="0">
                <a:solidFill>
                  <a:schemeClr val="accent3">
                    <a:lumMod val="25000"/>
                  </a:schemeClr>
                </a:solidFill>
                <a:latin typeface="Arial" panose="020B0604020202020204" pitchFamily="34" charset="0"/>
                <a:ea typeface="+mj-ea"/>
                <a:cs typeface="Arial" panose="020B0604020202020204" pitchFamily="34" charset="0"/>
              </a:rPr>
              <a:t>Un terme vous est inconnu ? </a:t>
            </a:r>
            <a:r>
              <a:rPr lang="fr-FR" sz="1400" b="1" dirty="0">
                <a:solidFill>
                  <a:schemeClr val="accent3">
                    <a:lumMod val="25000"/>
                  </a:schemeClr>
                </a:solidFill>
                <a:latin typeface="Arial" panose="020B0604020202020204" pitchFamily="34" charset="0"/>
                <a:ea typeface="+mj-ea"/>
                <a:cs typeface="Arial" panose="020B0604020202020204" pitchFamily="34" charset="0"/>
              </a:rPr>
              <a:t>Consultez le glossaire </a:t>
            </a:r>
            <a:r>
              <a:rPr lang="fr-FR" sz="1400" dirty="0">
                <a:solidFill>
                  <a:schemeClr val="accent3">
                    <a:lumMod val="25000"/>
                  </a:schemeClr>
                </a:solidFill>
                <a:latin typeface="Arial" panose="020B0604020202020204" pitchFamily="34" charset="0"/>
                <a:ea typeface="+mj-ea"/>
                <a:cs typeface="Arial" panose="020B0604020202020204" pitchFamily="34" charset="0"/>
              </a:rPr>
              <a:t>à la fin du document</a:t>
            </a:r>
          </a:p>
        </p:txBody>
      </p:sp>
      <p:pic>
        <p:nvPicPr>
          <p:cNvPr id="18" name="Image 17">
            <a:extLst>
              <a:ext uri="{FF2B5EF4-FFF2-40B4-BE49-F238E27FC236}">
                <a16:creationId xmlns:a16="http://schemas.microsoft.com/office/drawing/2014/main" id="{6E7F6773-178C-4FB8-82B0-F21856451C7B}"/>
              </a:ext>
            </a:extLst>
          </p:cNvPr>
          <p:cNvPicPr>
            <a:picLocks noChangeAspect="1"/>
          </p:cNvPicPr>
          <p:nvPr/>
        </p:nvPicPr>
        <p:blipFill rotWithShape="1">
          <a:blip r:embed="rId4"/>
          <a:srcRect r="4328" b="8920"/>
          <a:stretch/>
        </p:blipFill>
        <p:spPr>
          <a:xfrm>
            <a:off x="4702087" y="2013333"/>
            <a:ext cx="1872208" cy="1002565"/>
          </a:xfrm>
          <a:prstGeom prst="rect">
            <a:avLst/>
          </a:prstGeom>
        </p:spPr>
      </p:pic>
      <p:sp>
        <p:nvSpPr>
          <p:cNvPr id="19" name="Rectangle 18">
            <a:extLst>
              <a:ext uri="{FF2B5EF4-FFF2-40B4-BE49-F238E27FC236}">
                <a16:creationId xmlns:a16="http://schemas.microsoft.com/office/drawing/2014/main" id="{8B84CB3B-6221-4ECC-9BBB-DCEA1AAB5065}"/>
              </a:ext>
            </a:extLst>
          </p:cNvPr>
          <p:cNvSpPr/>
          <p:nvPr/>
        </p:nvSpPr>
        <p:spPr>
          <a:xfrm>
            <a:off x="5038206" y="2532737"/>
            <a:ext cx="900000" cy="262921"/>
          </a:xfrm>
          <a:prstGeom prst="rect">
            <a:avLst/>
          </a:prstGeom>
          <a:noFill/>
          <a:ln w="28575">
            <a:solidFill>
              <a:srgbClr val="C86464">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cxnSp>
        <p:nvCxnSpPr>
          <p:cNvPr id="20" name="Connecteur droit avec flèche 13">
            <a:extLst>
              <a:ext uri="{FF2B5EF4-FFF2-40B4-BE49-F238E27FC236}">
                <a16:creationId xmlns:a16="http://schemas.microsoft.com/office/drawing/2014/main" id="{8A633D39-8C75-4C79-80FD-29CF4ADEDE3F}"/>
              </a:ext>
            </a:extLst>
          </p:cNvPr>
          <p:cNvCxnSpPr>
            <a:cxnSpLocks/>
          </p:cNvCxnSpPr>
          <p:nvPr/>
        </p:nvCxnSpPr>
        <p:spPr>
          <a:xfrm flipH="1">
            <a:off x="5964666" y="2695294"/>
            <a:ext cx="901994" cy="0"/>
          </a:xfrm>
          <a:prstGeom prst="straightConnector1">
            <a:avLst/>
          </a:prstGeom>
          <a:ln w="28575">
            <a:solidFill>
              <a:srgbClr val="C86464">
                <a:alpha val="64000"/>
              </a:srgbClr>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21" name="Image 20">
            <a:extLst>
              <a:ext uri="{FF2B5EF4-FFF2-40B4-BE49-F238E27FC236}">
                <a16:creationId xmlns:a16="http://schemas.microsoft.com/office/drawing/2014/main" id="{C6685446-E3C4-412E-A1C7-B9FE81C4408E}"/>
              </a:ext>
            </a:extLst>
          </p:cNvPr>
          <p:cNvPicPr>
            <a:picLocks noChangeAspect="1"/>
          </p:cNvPicPr>
          <p:nvPr/>
        </p:nvPicPr>
        <p:blipFill rotWithShape="1">
          <a:blip r:embed="rId5"/>
          <a:srcRect t="47293"/>
          <a:stretch/>
        </p:blipFill>
        <p:spPr>
          <a:xfrm>
            <a:off x="8689802" y="3360009"/>
            <a:ext cx="1628775" cy="507055"/>
          </a:xfrm>
          <a:prstGeom prst="rect">
            <a:avLst/>
          </a:prstGeom>
        </p:spPr>
      </p:pic>
      <p:sp>
        <p:nvSpPr>
          <p:cNvPr id="22" name="Rectangle 21">
            <a:extLst>
              <a:ext uri="{FF2B5EF4-FFF2-40B4-BE49-F238E27FC236}">
                <a16:creationId xmlns:a16="http://schemas.microsoft.com/office/drawing/2014/main" id="{4A49B2CF-EC59-4AA7-8566-49D535DCF862}"/>
              </a:ext>
            </a:extLst>
          </p:cNvPr>
          <p:cNvSpPr/>
          <p:nvPr/>
        </p:nvSpPr>
        <p:spPr>
          <a:xfrm>
            <a:off x="8948864" y="3211266"/>
            <a:ext cx="1110652" cy="648072"/>
          </a:xfrm>
          <a:prstGeom prst="rect">
            <a:avLst/>
          </a:prstGeom>
          <a:noFill/>
          <a:ln w="28575">
            <a:solidFill>
              <a:srgbClr val="C86464">
                <a:alpha val="6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Arial" panose="020B0604020202020204" pitchFamily="34" charset="0"/>
                <a:cs typeface="Arial" panose="020B0604020202020204" pitchFamily="34" charset="0"/>
              </a:rPr>
              <a:t>C</a:t>
            </a:r>
          </a:p>
        </p:txBody>
      </p:sp>
      <p:cxnSp>
        <p:nvCxnSpPr>
          <p:cNvPr id="23" name="Connecteur droit avec flèche 13">
            <a:extLst>
              <a:ext uri="{FF2B5EF4-FFF2-40B4-BE49-F238E27FC236}">
                <a16:creationId xmlns:a16="http://schemas.microsoft.com/office/drawing/2014/main" id="{334D839A-2634-45F4-8E65-36CF5320FCCB}"/>
              </a:ext>
            </a:extLst>
          </p:cNvPr>
          <p:cNvCxnSpPr>
            <a:cxnSpLocks/>
          </p:cNvCxnSpPr>
          <p:nvPr/>
        </p:nvCxnSpPr>
        <p:spPr>
          <a:xfrm>
            <a:off x="7475972" y="3558266"/>
            <a:ext cx="1421748" cy="0"/>
          </a:xfrm>
          <a:prstGeom prst="straightConnector1">
            <a:avLst/>
          </a:prstGeom>
          <a:ln w="28575">
            <a:solidFill>
              <a:srgbClr val="C86464">
                <a:alpha val="64000"/>
              </a:srgbClr>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DC68667E-E343-48AD-9ABB-DD0CE8D05CFE}"/>
              </a:ext>
            </a:extLst>
          </p:cNvPr>
          <p:cNvPicPr>
            <a:picLocks noChangeAspect="1"/>
          </p:cNvPicPr>
          <p:nvPr/>
        </p:nvPicPr>
        <p:blipFill>
          <a:blip r:embed="rId6"/>
          <a:stretch>
            <a:fillRect/>
          </a:stretch>
        </p:blipFill>
        <p:spPr>
          <a:xfrm>
            <a:off x="4808052" y="4129573"/>
            <a:ext cx="1735355" cy="976137"/>
          </a:xfrm>
          <a:prstGeom prst="rect">
            <a:avLst/>
          </a:prstGeom>
        </p:spPr>
      </p:pic>
      <p:cxnSp>
        <p:nvCxnSpPr>
          <p:cNvPr id="25" name="Connecteur droit avec flèche 13">
            <a:extLst>
              <a:ext uri="{FF2B5EF4-FFF2-40B4-BE49-F238E27FC236}">
                <a16:creationId xmlns:a16="http://schemas.microsoft.com/office/drawing/2014/main" id="{8CB96478-56B4-454A-B460-0C6897A16EEE}"/>
              </a:ext>
            </a:extLst>
          </p:cNvPr>
          <p:cNvCxnSpPr>
            <a:cxnSpLocks/>
            <a:stCxn id="17" idx="1"/>
          </p:cNvCxnSpPr>
          <p:nvPr/>
        </p:nvCxnSpPr>
        <p:spPr>
          <a:xfrm flipH="1" flipV="1">
            <a:off x="6608026" y="4617642"/>
            <a:ext cx="735283" cy="9522"/>
          </a:xfrm>
          <a:prstGeom prst="straightConnector1">
            <a:avLst/>
          </a:prstGeom>
          <a:ln w="28575">
            <a:solidFill>
              <a:srgbClr val="C86464">
                <a:alpha val="64000"/>
              </a:srgb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D0B5C47-1AC2-4F16-8868-7F4AA9EDCE55}"/>
              </a:ext>
            </a:extLst>
          </p:cNvPr>
          <p:cNvSpPr/>
          <p:nvPr/>
        </p:nvSpPr>
        <p:spPr>
          <a:xfrm>
            <a:off x="4198942" y="5548705"/>
            <a:ext cx="7607462" cy="769326"/>
          </a:xfrm>
          <a:prstGeom prst="rect">
            <a:avLst/>
          </a:prstGeom>
          <a:solidFill>
            <a:srgbClr val="E6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dirty="0">
                <a:solidFill>
                  <a:schemeClr val="bg1"/>
                </a:solidFill>
                <a:latin typeface="Arial" panose="020B0604020202020204" pitchFamily="34" charset="0"/>
                <a:cs typeface="Arial" panose="020B0604020202020204" pitchFamily="34" charset="0"/>
              </a:rPr>
              <a:t>Ce guide a été élaboré en se référant aux versions du guide d’implémentation de l’INS dans les logiciels et du référentiel national d’identitovigilance rendus opposables et publiés par arrêté.</a:t>
            </a:r>
          </a:p>
        </p:txBody>
      </p:sp>
      <p:sp>
        <p:nvSpPr>
          <p:cNvPr id="27" name="Rectangle 26">
            <a:extLst>
              <a:ext uri="{FF2B5EF4-FFF2-40B4-BE49-F238E27FC236}">
                <a16:creationId xmlns:a16="http://schemas.microsoft.com/office/drawing/2014/main" id="{66ED16F5-268C-4E6E-B6A7-39C20EC2F41E}"/>
              </a:ext>
            </a:extLst>
          </p:cNvPr>
          <p:cNvSpPr/>
          <p:nvPr/>
        </p:nvSpPr>
        <p:spPr>
          <a:xfrm>
            <a:off x="4207880" y="5186282"/>
            <a:ext cx="3489299" cy="307777"/>
          </a:xfrm>
          <a:prstGeom prst="rect">
            <a:avLst/>
          </a:prstGeom>
        </p:spPr>
        <p:txBody>
          <a:bodyPr wrap="square">
            <a:spAutoFit/>
          </a:bodyPr>
          <a:lstStyle/>
          <a:p>
            <a:pPr algn="just"/>
            <a:r>
              <a:rPr lang="fr-FR" sz="1400" b="1" i="1" dirty="0">
                <a:solidFill>
                  <a:schemeClr val="tx2">
                    <a:lumMod val="50000"/>
                  </a:schemeClr>
                </a:solidFill>
                <a:latin typeface="Arial" panose="020B0604020202020204" pitchFamily="34" charset="0"/>
                <a:cs typeface="Arial" panose="020B0604020202020204" pitchFamily="34" charset="0"/>
              </a:rPr>
              <a:t>Précaution de lecture </a:t>
            </a:r>
          </a:p>
        </p:txBody>
      </p:sp>
      <p:cxnSp>
        <p:nvCxnSpPr>
          <p:cNvPr id="28" name="Connecteur droit 27">
            <a:extLst>
              <a:ext uri="{FF2B5EF4-FFF2-40B4-BE49-F238E27FC236}">
                <a16:creationId xmlns:a16="http://schemas.microsoft.com/office/drawing/2014/main" id="{86F680F5-891F-4DBE-87C5-0ADE1E993FF6}"/>
              </a:ext>
            </a:extLst>
          </p:cNvPr>
          <p:cNvCxnSpPr>
            <a:cxnSpLocks/>
          </p:cNvCxnSpPr>
          <p:nvPr/>
        </p:nvCxnSpPr>
        <p:spPr>
          <a:xfrm>
            <a:off x="3922252" y="1068948"/>
            <a:ext cx="23884" cy="5461393"/>
          </a:xfrm>
          <a:prstGeom prst="line">
            <a:avLst/>
          </a:prstGeom>
          <a:ln w="19050">
            <a:solidFill>
              <a:srgbClr val="909090"/>
            </a:solidFill>
            <a:prstDash val="dash"/>
          </a:ln>
        </p:spPr>
        <p:style>
          <a:lnRef idx="1">
            <a:schemeClr val="dk1"/>
          </a:lnRef>
          <a:fillRef idx="0">
            <a:schemeClr val="dk1"/>
          </a:fillRef>
          <a:effectRef idx="0">
            <a:schemeClr val="dk1"/>
          </a:effectRef>
          <a:fontRef idx="minor">
            <a:schemeClr val="tx1"/>
          </a:fontRef>
        </p:style>
      </p:cxnSp>
      <p:sp>
        <p:nvSpPr>
          <p:cNvPr id="29" name="ZoneTexte 28">
            <a:extLst>
              <a:ext uri="{FF2B5EF4-FFF2-40B4-BE49-F238E27FC236}">
                <a16:creationId xmlns:a16="http://schemas.microsoft.com/office/drawing/2014/main" id="{FDAF8637-AF7A-40C6-91C4-63B10D2C21EA}"/>
              </a:ext>
            </a:extLst>
          </p:cNvPr>
          <p:cNvSpPr txBox="1"/>
          <p:nvPr/>
        </p:nvSpPr>
        <p:spPr>
          <a:xfrm>
            <a:off x="954515" y="341608"/>
            <a:ext cx="8597869" cy="783136"/>
          </a:xfrm>
          <a:prstGeom prst="rect">
            <a:avLst/>
          </a:prstGeom>
          <a:noFill/>
        </p:spPr>
        <p:txBody>
          <a:bodyPr wrap="square" lIns="0" tIns="0" rIns="0" bIns="0" rtlCol="0" anchor="t" anchorCtr="0">
            <a:noAutofit/>
          </a:bodyPr>
          <a:lstStyle/>
          <a:p>
            <a:r>
              <a:rPr lang="fr-FR" sz="2400" b="1" dirty="0">
                <a:solidFill>
                  <a:srgbClr val="0D5689"/>
                </a:solidFill>
                <a:latin typeface="Arial Black" panose="020B0604020202020204" pitchFamily="34" charset="0"/>
                <a:ea typeface="+mj-ea"/>
                <a:cs typeface="+mj-cs"/>
              </a:rPr>
              <a:t>Notice de lecture</a:t>
            </a:r>
            <a:endParaRPr lang="fr-FR" sz="2400" b="1" dirty="0">
              <a:solidFill>
                <a:srgbClr val="1F618A"/>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7060040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47">
            <a:extLst>
              <a:ext uri="{FF2B5EF4-FFF2-40B4-BE49-F238E27FC236}">
                <a16:creationId xmlns:a16="http://schemas.microsoft.com/office/drawing/2014/main" id="{931F10A7-D171-468A-A4D2-D16DA3F99EDA}"/>
              </a:ext>
            </a:extLst>
          </p:cNvPr>
          <p:cNvSpPr/>
          <p:nvPr/>
        </p:nvSpPr>
        <p:spPr>
          <a:xfrm>
            <a:off x="1138622" y="1121004"/>
            <a:ext cx="10502336" cy="740652"/>
          </a:xfrm>
          <a:prstGeom prst="roundRect">
            <a:avLst/>
          </a:prstGeom>
          <a:solidFill>
            <a:srgbClr val="F08070"/>
          </a:solidFill>
          <a:ln w="3175">
            <a:solidFill>
              <a:schemeClr val="bg1">
                <a:lumMod val="50000"/>
              </a:schemeClr>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Réfléchir à la stratégie d'alimentation des bases usagers avec l'INS (1/2)</a:t>
            </a:r>
          </a:p>
        </p:txBody>
      </p:sp>
      <p:sp>
        <p:nvSpPr>
          <p:cNvPr id="20" name="Textfeld 36">
            <a:extLst>
              <a:ext uri="{FF2B5EF4-FFF2-40B4-BE49-F238E27FC236}">
                <a16:creationId xmlns:a16="http://schemas.microsoft.com/office/drawing/2014/main" id="{60E9B543-B51C-4DFE-B7A8-2C8D25D0652A}"/>
              </a:ext>
            </a:extLst>
          </p:cNvPr>
          <p:cNvSpPr txBox="1"/>
          <p:nvPr/>
        </p:nvSpPr>
        <p:spPr>
          <a:xfrm>
            <a:off x="1198818" y="1021018"/>
            <a:ext cx="10328606" cy="953576"/>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i="1" dirty="0">
                <a:solidFill>
                  <a:schemeClr val="bg1"/>
                </a:solidFill>
                <a:latin typeface="Arial" panose="020B0604020202020204" pitchFamily="34" charset="0"/>
                <a:cs typeface="Arial" panose="020B0604020202020204" pitchFamily="34" charset="0"/>
              </a:rPr>
              <a:t>Vous devez </a:t>
            </a:r>
            <a:r>
              <a:rPr lang="fr-FR" sz="1400" b="1" i="1" dirty="0">
                <a:solidFill>
                  <a:schemeClr val="bg1"/>
                </a:solidFill>
                <a:latin typeface="Arial" panose="020B0604020202020204" pitchFamily="34" charset="0"/>
                <a:cs typeface="Arial" panose="020B0604020202020204" pitchFamily="34" charset="0"/>
              </a:rPr>
              <a:t>déployer au plus vite l’INS dans votre SI</a:t>
            </a:r>
            <a:r>
              <a:rPr lang="fr-FR" sz="1400" i="1" dirty="0">
                <a:solidFill>
                  <a:schemeClr val="bg1"/>
                </a:solidFill>
                <a:latin typeface="Arial" panose="020B0604020202020204" pitchFamily="34" charset="0"/>
                <a:cs typeface="Arial" panose="020B0604020202020204" pitchFamily="34" charset="0"/>
              </a:rPr>
              <a:t>. Pour ce faire, il est important de vous interroger </a:t>
            </a:r>
            <a:r>
              <a:rPr lang="fr-FR" sz="1400" b="1" i="1" dirty="0">
                <a:solidFill>
                  <a:schemeClr val="bg1"/>
                </a:solidFill>
                <a:latin typeface="Arial" panose="020B0604020202020204" pitchFamily="34" charset="0"/>
                <a:cs typeface="Arial" panose="020B0604020202020204" pitchFamily="34" charset="0"/>
              </a:rPr>
              <a:t>sur les modalités d’alimentation de vos bases de données avec l’INS. </a:t>
            </a:r>
            <a:r>
              <a:rPr lang="fr-FR" sz="1400" i="1" dirty="0">
                <a:solidFill>
                  <a:schemeClr val="bg1"/>
                </a:solidFill>
                <a:latin typeface="Arial" panose="020B0604020202020204" pitchFamily="34" charset="0"/>
                <a:cs typeface="Arial" panose="020B0604020202020204" pitchFamily="34" charset="0"/>
              </a:rPr>
              <a:t>Cette action englobe à la fois des aspects SI et des aspects métier. </a:t>
            </a:r>
            <a:endParaRPr lang="fr-FR" sz="1400" b="1" i="1" dirty="0">
              <a:solidFill>
                <a:schemeClr val="bg1"/>
              </a:solidFill>
              <a:latin typeface="Arial" panose="020B0604020202020204" pitchFamily="34" charset="0"/>
              <a:cs typeface="Arial" panose="020B0604020202020204" pitchFamily="34" charset="0"/>
            </a:endParaRPr>
          </a:p>
        </p:txBody>
      </p:sp>
      <p:pic>
        <p:nvPicPr>
          <p:cNvPr id="22" name="Graphique 48">
            <a:extLst>
              <a:ext uri="{FF2B5EF4-FFF2-40B4-BE49-F238E27FC236}">
                <a16:creationId xmlns:a16="http://schemas.microsoft.com/office/drawing/2014/main" id="{EC45BF04-CAF3-45B8-A0D8-F335E2C6C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042" y="1144322"/>
            <a:ext cx="660454" cy="660454"/>
          </a:xfrm>
          <a:prstGeom prst="rect">
            <a:avLst/>
          </a:prstGeom>
        </p:spPr>
      </p:pic>
      <p:sp>
        <p:nvSpPr>
          <p:cNvPr id="33" name="TextBox 47">
            <a:extLst>
              <a:ext uri="{FF2B5EF4-FFF2-40B4-BE49-F238E27FC236}">
                <a16:creationId xmlns:a16="http://schemas.microsoft.com/office/drawing/2014/main" id="{5FBB1416-E468-48E4-8726-B74EE5F3587C}"/>
              </a:ext>
            </a:extLst>
          </p:cNvPr>
          <p:cNvSpPr txBox="1"/>
          <p:nvPr/>
        </p:nvSpPr>
        <p:spPr>
          <a:xfrm>
            <a:off x="10126820" y="6126390"/>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SI</a:t>
            </a:r>
          </a:p>
        </p:txBody>
      </p:sp>
      <p:cxnSp>
        <p:nvCxnSpPr>
          <p:cNvPr id="34" name="Straight Connector 34">
            <a:extLst>
              <a:ext uri="{FF2B5EF4-FFF2-40B4-BE49-F238E27FC236}">
                <a16:creationId xmlns:a16="http://schemas.microsoft.com/office/drawing/2014/main" id="{44EB278C-BC91-43AA-A259-4635AE3A28AE}"/>
              </a:ext>
            </a:extLst>
          </p:cNvPr>
          <p:cNvCxnSpPr>
            <a:cxnSpLocks/>
          </p:cNvCxnSpPr>
          <p:nvPr/>
        </p:nvCxnSpPr>
        <p:spPr>
          <a:xfrm flipH="1">
            <a:off x="10196661" y="6141406"/>
            <a:ext cx="14516" cy="516427"/>
          </a:xfrm>
          <a:prstGeom prst="line">
            <a:avLst/>
          </a:prstGeom>
          <a:noFill/>
          <a:ln w="3175" cap="flat" cmpd="sng" algn="ctr">
            <a:solidFill>
              <a:schemeClr val="bg1">
                <a:lumMod val="50000"/>
              </a:schemeClr>
            </a:solidFill>
            <a:prstDash val="solid"/>
          </a:ln>
          <a:effectLst/>
        </p:spPr>
      </p:cxnSp>
      <p:cxnSp>
        <p:nvCxnSpPr>
          <p:cNvPr id="35" name="Straight Connector 34">
            <a:extLst>
              <a:ext uri="{FF2B5EF4-FFF2-40B4-BE49-F238E27FC236}">
                <a16:creationId xmlns:a16="http://schemas.microsoft.com/office/drawing/2014/main" id="{1F6FEC42-D1DF-4027-9D19-F32B83CB5CCF}"/>
              </a:ext>
            </a:extLst>
          </p:cNvPr>
          <p:cNvCxnSpPr>
            <a:cxnSpLocks/>
          </p:cNvCxnSpPr>
          <p:nvPr/>
        </p:nvCxnSpPr>
        <p:spPr>
          <a:xfrm>
            <a:off x="10874912" y="6152416"/>
            <a:ext cx="0" cy="580701"/>
          </a:xfrm>
          <a:prstGeom prst="line">
            <a:avLst/>
          </a:prstGeom>
          <a:noFill/>
          <a:ln w="3175" cap="flat" cmpd="sng" algn="ctr">
            <a:solidFill>
              <a:schemeClr val="bg1">
                <a:lumMod val="50000"/>
              </a:schemeClr>
            </a:solidFill>
            <a:prstDash val="solid"/>
          </a:ln>
          <a:effectLst/>
        </p:spPr>
      </p:cxnSp>
      <p:sp>
        <p:nvSpPr>
          <p:cNvPr id="36" name="TextBox 47">
            <a:extLst>
              <a:ext uri="{FF2B5EF4-FFF2-40B4-BE49-F238E27FC236}">
                <a16:creationId xmlns:a16="http://schemas.microsoft.com/office/drawing/2014/main" id="{9C4135CD-795C-4541-A6A4-3A4D24A70971}"/>
              </a:ext>
            </a:extLst>
          </p:cNvPr>
          <p:cNvSpPr txBox="1"/>
          <p:nvPr/>
        </p:nvSpPr>
        <p:spPr>
          <a:xfrm>
            <a:off x="9048328" y="6125970"/>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i="0" u="none" strike="noStrike" kern="1200" cap="none" spc="0" normalizeH="0" baseline="0" noProof="0" dirty="0">
                <a:ln>
                  <a:noFill/>
                </a:ln>
                <a:solidFill>
                  <a:schemeClr val="bg2"/>
                </a:solidFill>
                <a:effectLst/>
                <a:uLnTx/>
                <a:uFillTx/>
                <a:latin typeface="Arial" charset="0"/>
                <a:ea typeface="Geneva" charset="-128"/>
                <a:cs typeface="+mn-cs"/>
              </a:rPr>
              <a:t> Organisation   / IV</a:t>
            </a:r>
          </a:p>
        </p:txBody>
      </p:sp>
      <p:sp>
        <p:nvSpPr>
          <p:cNvPr id="37" name="TextBox 47">
            <a:extLst>
              <a:ext uri="{FF2B5EF4-FFF2-40B4-BE49-F238E27FC236}">
                <a16:creationId xmlns:a16="http://schemas.microsoft.com/office/drawing/2014/main" id="{C7D57F19-19A9-4CE4-BDC9-E33F683BDAF1}"/>
              </a:ext>
            </a:extLst>
          </p:cNvPr>
          <p:cNvSpPr txBox="1"/>
          <p:nvPr/>
        </p:nvSpPr>
        <p:spPr>
          <a:xfrm>
            <a:off x="10711136" y="6056472"/>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38" name="Image 37">
            <a:extLst>
              <a:ext uri="{FF2B5EF4-FFF2-40B4-BE49-F238E27FC236}">
                <a16:creationId xmlns:a16="http://schemas.microsoft.com/office/drawing/2014/main" id="{1AFB4E8D-C757-4E39-B60E-F266536C3387}"/>
              </a:ext>
            </a:extLst>
          </p:cNvPr>
          <p:cNvPicPr>
            <a:picLocks noChangeAspect="1"/>
          </p:cNvPicPr>
          <p:nvPr/>
        </p:nvPicPr>
        <p:blipFill>
          <a:blip r:embed="rId4"/>
          <a:stretch>
            <a:fillRect/>
          </a:stretch>
        </p:blipFill>
        <p:spPr>
          <a:xfrm>
            <a:off x="11020787" y="6500157"/>
            <a:ext cx="243016" cy="243016"/>
          </a:xfrm>
          <a:prstGeom prst="rect">
            <a:avLst/>
          </a:prstGeom>
        </p:spPr>
      </p:pic>
      <p:pic>
        <p:nvPicPr>
          <p:cNvPr id="39" name="Image 38">
            <a:extLst>
              <a:ext uri="{FF2B5EF4-FFF2-40B4-BE49-F238E27FC236}">
                <a16:creationId xmlns:a16="http://schemas.microsoft.com/office/drawing/2014/main" id="{5809D71B-E506-44D4-9FA5-AE50AB31F943}"/>
              </a:ext>
            </a:extLst>
          </p:cNvPr>
          <p:cNvPicPr>
            <a:picLocks noChangeAspect="1"/>
          </p:cNvPicPr>
          <p:nvPr/>
        </p:nvPicPr>
        <p:blipFill>
          <a:blip r:embed="rId5"/>
          <a:stretch>
            <a:fillRect/>
          </a:stretch>
        </p:blipFill>
        <p:spPr>
          <a:xfrm>
            <a:off x="9532926" y="6556895"/>
            <a:ext cx="194938" cy="194938"/>
          </a:xfrm>
          <a:prstGeom prst="rect">
            <a:avLst/>
          </a:prstGeom>
        </p:spPr>
      </p:pic>
      <p:pic>
        <p:nvPicPr>
          <p:cNvPr id="40" name="Graphique 27">
            <a:extLst>
              <a:ext uri="{FF2B5EF4-FFF2-40B4-BE49-F238E27FC236}">
                <a16:creationId xmlns:a16="http://schemas.microsoft.com/office/drawing/2014/main" id="{FE362A72-7073-4914-A71F-7BAF4981D0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8680" y="6546081"/>
            <a:ext cx="216565" cy="216565"/>
          </a:xfrm>
          <a:prstGeom prst="rect">
            <a:avLst/>
          </a:prstGeom>
        </p:spPr>
      </p:pic>
      <p:sp>
        <p:nvSpPr>
          <p:cNvPr id="44" name="TextBox 40">
            <a:hlinkClick r:id="rId8" action="ppaction://hlinksldjump"/>
            <a:extLst>
              <a:ext uri="{FF2B5EF4-FFF2-40B4-BE49-F238E27FC236}">
                <a16:creationId xmlns:a16="http://schemas.microsoft.com/office/drawing/2014/main" id="{CDB40EF5-C6B7-4831-B221-0E4500DF4C0C}"/>
              </a:ext>
            </a:extLst>
          </p:cNvPr>
          <p:cNvSpPr txBox="1"/>
          <p:nvPr/>
        </p:nvSpPr>
        <p:spPr>
          <a:xfrm>
            <a:off x="7580326" y="6282641"/>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Suite de l’action </a:t>
            </a:r>
          </a:p>
        </p:txBody>
      </p:sp>
      <p:pic>
        <p:nvPicPr>
          <p:cNvPr id="45" name="Graphique 31" descr="Ligne fléchée : légère courbe">
            <a:extLst>
              <a:ext uri="{FF2B5EF4-FFF2-40B4-BE49-F238E27FC236}">
                <a16:creationId xmlns:a16="http://schemas.microsoft.com/office/drawing/2014/main" id="{92C12082-203C-41B7-81CB-1B74F84BA2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42372" y="6319965"/>
            <a:ext cx="359965" cy="359965"/>
          </a:xfrm>
          <a:prstGeom prst="rect">
            <a:avLst/>
          </a:prstGeom>
        </p:spPr>
      </p:pic>
      <p:grpSp>
        <p:nvGrpSpPr>
          <p:cNvPr id="26" name="Groupe 25">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27" name="TextBox 40">
              <a:hlinkClick r:id="rId11"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28" name="Graphique 6">
              <a:extLst>
                <a:ext uri="{FF2B5EF4-FFF2-40B4-BE49-F238E27FC236}">
                  <a16:creationId xmlns:a16="http://schemas.microsoft.com/office/drawing/2014/main" id="{50EE4453-FB06-461F-8B44-21210D4D4E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21337" y="6382148"/>
              <a:ext cx="280259" cy="297782"/>
            </a:xfrm>
            <a:prstGeom prst="rect">
              <a:avLst/>
            </a:prstGeom>
          </p:spPr>
        </p:pic>
      </p:grpSp>
      <p:sp>
        <p:nvSpPr>
          <p:cNvPr id="42" name="AutoShape 13">
            <a:extLst>
              <a:ext uri="{FF2B5EF4-FFF2-40B4-BE49-F238E27FC236}">
                <a16:creationId xmlns:a16="http://schemas.microsoft.com/office/drawing/2014/main" id="{3845263C-9637-4A74-A593-518F06FA9F66}"/>
              </a:ext>
            </a:extLst>
          </p:cNvPr>
          <p:cNvSpPr>
            <a:spLocks noChangeArrowheads="1"/>
          </p:cNvSpPr>
          <p:nvPr/>
        </p:nvSpPr>
        <p:spPr bwMode="auto">
          <a:xfrm>
            <a:off x="603949" y="1976767"/>
            <a:ext cx="11179396" cy="763726"/>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A partir de vos besoins et usages identifiés lors de la phase de cadrage,</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réfléchissez</a:t>
            </a:r>
            <a:r>
              <a:rPr lang="fr-FR" sz="1400" b="1" dirty="0">
                <a:solidFill>
                  <a:srgbClr val="A9557D"/>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à la manière dont vous envisagez</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d’alimenter votre base de données patient / usager</a:t>
            </a:r>
            <a:r>
              <a:rPr lang="fr-FR" sz="1400" b="1" dirty="0">
                <a:solidFill>
                  <a:schemeClr val="accent6">
                    <a:lumMod val="20000"/>
                    <a:lumOff val="80000"/>
                  </a:schemeClr>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avec l’INS. Pour vous aider dans vos réflexions, appuyez-vous sur </a:t>
            </a:r>
            <a:r>
              <a:rPr lang="fr-FR" sz="1400" b="1" dirty="0">
                <a:solidFill>
                  <a:srgbClr val="F08070"/>
                </a:solidFill>
                <a:latin typeface="Arial" panose="020B0604020202020204" pitchFamily="34" charset="0"/>
                <a:cs typeface="Arial" panose="020B0604020202020204" pitchFamily="34" charset="0"/>
              </a:rPr>
              <a:t>le retour d’expérience des premières structures sanitaires ayant déployé l’INS </a:t>
            </a:r>
            <a:r>
              <a:rPr lang="fr-FR" sz="1400" dirty="0">
                <a:solidFill>
                  <a:schemeClr val="bg1"/>
                </a:solidFill>
                <a:latin typeface="Arial" panose="020B0604020202020204" pitchFamily="34" charset="0"/>
                <a:cs typeface="Arial" panose="020B0604020202020204" pitchFamily="34" charset="0"/>
              </a:rPr>
              <a:t>et </a:t>
            </a:r>
            <a:r>
              <a:rPr lang="fr-FR" sz="1400" dirty="0" err="1">
                <a:solidFill>
                  <a:schemeClr val="bg1"/>
                </a:solidFill>
                <a:latin typeface="Arial" panose="020B0604020202020204" pitchFamily="34" charset="0"/>
                <a:cs typeface="Arial" panose="020B0604020202020204" pitchFamily="34" charset="0"/>
              </a:rPr>
              <a:t>posez-vous</a:t>
            </a:r>
            <a:r>
              <a:rPr lang="fr-FR" sz="1400" dirty="0">
                <a:solidFill>
                  <a:schemeClr val="bg1"/>
                </a:solidFill>
                <a:latin typeface="Arial" panose="020B0604020202020204" pitchFamily="34" charset="0"/>
                <a:cs typeface="Arial" panose="020B0604020202020204" pitchFamily="34" charset="0"/>
              </a:rPr>
              <a:t> a minima les questions suivantes : </a:t>
            </a:r>
          </a:p>
        </p:txBody>
      </p:sp>
      <p:sp>
        <p:nvSpPr>
          <p:cNvPr id="3" name="Rectangle 2">
            <a:extLst>
              <a:ext uri="{FF2B5EF4-FFF2-40B4-BE49-F238E27FC236}">
                <a16:creationId xmlns:a16="http://schemas.microsoft.com/office/drawing/2014/main" id="{54F50B8A-6886-495C-B9A9-5D31D9C806DB}"/>
              </a:ext>
            </a:extLst>
          </p:cNvPr>
          <p:cNvSpPr/>
          <p:nvPr/>
        </p:nvSpPr>
        <p:spPr>
          <a:xfrm>
            <a:off x="603949" y="2847673"/>
            <a:ext cx="11179396" cy="1132618"/>
          </a:xfrm>
          <a:prstGeom prst="rect">
            <a:avLst/>
          </a:prstGeom>
        </p:spPr>
        <p:txBody>
          <a:bodyPr wrap="square">
            <a:spAutoFit/>
          </a:bodyPr>
          <a:lstStyle/>
          <a:p>
            <a:pPr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b="1" dirty="0">
                <a:solidFill>
                  <a:srgbClr val="F08070"/>
                </a:solidFill>
                <a:latin typeface="Arial" panose="020B0604020202020204" pitchFamily="34" charset="0"/>
                <a:cs typeface="Arial" panose="020B0604020202020204" pitchFamily="34" charset="0"/>
              </a:rPr>
              <a:t>A quel moment</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dans le parcours de l’usager, allez-vous</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récupérer l’INS </a:t>
            </a:r>
            <a:r>
              <a:rPr lang="fr-FR" sz="1400" b="1" dirty="0">
                <a:solidFill>
                  <a:schemeClr val="accent6">
                    <a:lumMod val="20000"/>
                    <a:lumOff val="80000"/>
                  </a:schemeClr>
                </a:solidFill>
                <a:latin typeface="Arial" panose="020B0604020202020204" pitchFamily="34" charset="0"/>
                <a:cs typeface="Arial" panose="020B0604020202020204" pitchFamily="34" charset="0"/>
              </a:rPr>
              <a:t>? </a:t>
            </a: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Au fil de l'eau, au fur et à mesure que les usagers viennent/reviennent dans le cadre d'une prise en charge (en présence de l’usager ?    En amont de sa venue, lors d’une préadmission par exemple,…) </a:t>
            </a: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En anticipation, par un peuplement de votre base</a:t>
            </a:r>
          </a:p>
        </p:txBody>
      </p:sp>
      <p:sp>
        <p:nvSpPr>
          <p:cNvPr id="25" name="AutoShape 13">
            <a:extLst>
              <a:ext uri="{FF2B5EF4-FFF2-40B4-BE49-F238E27FC236}">
                <a16:creationId xmlns:a16="http://schemas.microsoft.com/office/drawing/2014/main" id="{AE579A00-0F01-4AC1-B549-67001C987007}"/>
              </a:ext>
            </a:extLst>
          </p:cNvPr>
          <p:cNvSpPr>
            <a:spLocks noChangeArrowheads="1"/>
          </p:cNvSpPr>
          <p:nvPr/>
        </p:nvSpPr>
        <p:spPr bwMode="auto">
          <a:xfrm>
            <a:off x="622300" y="4068180"/>
            <a:ext cx="11378355" cy="1038158"/>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14199"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Si l’alimentation se fait de manière unitaire, interrogez-vous sur </a:t>
            </a:r>
            <a:r>
              <a:rPr lang="fr-FR" sz="1400" b="1" dirty="0">
                <a:solidFill>
                  <a:srgbClr val="F08070"/>
                </a:solidFill>
                <a:latin typeface="Arial" panose="020B0604020202020204" pitchFamily="34" charset="0"/>
                <a:cs typeface="Arial" panose="020B0604020202020204" pitchFamily="34" charset="0"/>
              </a:rPr>
              <a:t>les pratiques organisationnelles </a:t>
            </a:r>
            <a:r>
              <a:rPr lang="fr-FR" sz="1400" dirty="0">
                <a:solidFill>
                  <a:schemeClr val="bg1"/>
                </a:solidFill>
                <a:latin typeface="Arial" panose="020B0604020202020204" pitchFamily="34" charset="0"/>
                <a:cs typeface="Arial" panose="020B0604020202020204" pitchFamily="34" charset="0"/>
              </a:rPr>
              <a:t>que vous souhaitez privilégier avec l’arrivée de l’INS </a:t>
            </a:r>
            <a:r>
              <a:rPr lang="fr-FR" sz="1400" i="1" dirty="0">
                <a:solidFill>
                  <a:schemeClr val="bg1"/>
                </a:solidFill>
                <a:latin typeface="Arial" panose="020B0604020202020204" pitchFamily="34" charset="0"/>
                <a:cs typeface="Arial" panose="020B0604020202020204" pitchFamily="34" charset="0"/>
              </a:rPr>
              <a:t>(ce point a normalement été traité lors de la phase de cadrage) :</a:t>
            </a:r>
            <a:r>
              <a:rPr lang="fr-FR" sz="1400" dirty="0">
                <a:solidFill>
                  <a:schemeClr val="bg1"/>
                </a:solidFill>
                <a:latin typeface="Arial" panose="020B0604020202020204" pitchFamily="34" charset="0"/>
                <a:cs typeface="Arial" panose="020B0604020202020204" pitchFamily="34" charset="0"/>
              </a:rPr>
              <a:t> </a:t>
            </a: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545DB05A-29B3-4448-9498-B64168140A76}"/>
              </a:ext>
            </a:extLst>
          </p:cNvPr>
          <p:cNvSpPr/>
          <p:nvPr/>
        </p:nvSpPr>
        <p:spPr>
          <a:xfrm>
            <a:off x="226589" y="4696099"/>
            <a:ext cx="11774066" cy="2720745"/>
          </a:xfrm>
          <a:prstGeom prst="rect">
            <a:avLst/>
          </a:prstGeom>
        </p:spPr>
        <p:txBody>
          <a:bodyPr wrap="square" numCol="3" spcCol="180000">
            <a:spAutoFit/>
          </a:bodyPr>
          <a:lstStyle/>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Les INS seront-elles récupérées en présence de l’usager ou en back office ? Les INS seront-elles récupérées aux heures de permanence des soins, ou a posteriori le lendemain ? </a:t>
            </a:r>
          </a:p>
          <a:p>
            <a:pPr marL="28575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En cas d’échec d’appel au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avec la carte Vitale, l’appel par saisie des traits se fera-t-il en front office ou en back office ?  Ce point est à étudier au regard de la charge de travail à l’accueil (nombre d’accueil / nombre ETP,…)</a:t>
            </a:r>
          </a:p>
          <a:p>
            <a:pPr marL="28575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Si les traits retournés par le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divergent des traits locaux, la décision de rapatrier les traits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revient-elle aux personnes en front office ? Ou relais en back office ? </a:t>
            </a:r>
          </a:p>
        </p:txBody>
      </p:sp>
    </p:spTree>
    <p:extLst>
      <p:ext uri="{BB962C8B-B14F-4D97-AF65-F5344CB8AC3E}">
        <p14:creationId xmlns:p14="http://schemas.microsoft.com/office/powerpoint/2010/main" val="294804552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Réfléchir à la stratégie d'alimentation des bases usagers avec l'INS (2/2)</a:t>
            </a:r>
          </a:p>
        </p:txBody>
      </p:sp>
      <p:sp>
        <p:nvSpPr>
          <p:cNvPr id="33" name="TextBox 47">
            <a:extLst>
              <a:ext uri="{FF2B5EF4-FFF2-40B4-BE49-F238E27FC236}">
                <a16:creationId xmlns:a16="http://schemas.microsoft.com/office/drawing/2014/main" id="{5FBB1416-E468-48E4-8726-B74EE5F3587C}"/>
              </a:ext>
            </a:extLst>
          </p:cNvPr>
          <p:cNvSpPr txBox="1"/>
          <p:nvPr/>
        </p:nvSpPr>
        <p:spPr>
          <a:xfrm>
            <a:off x="10126820" y="6126390"/>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SI</a:t>
            </a:r>
          </a:p>
        </p:txBody>
      </p:sp>
      <p:cxnSp>
        <p:nvCxnSpPr>
          <p:cNvPr id="34" name="Straight Connector 34">
            <a:extLst>
              <a:ext uri="{FF2B5EF4-FFF2-40B4-BE49-F238E27FC236}">
                <a16:creationId xmlns:a16="http://schemas.microsoft.com/office/drawing/2014/main" id="{44EB278C-BC91-43AA-A259-4635AE3A28AE}"/>
              </a:ext>
            </a:extLst>
          </p:cNvPr>
          <p:cNvCxnSpPr>
            <a:cxnSpLocks/>
          </p:cNvCxnSpPr>
          <p:nvPr/>
        </p:nvCxnSpPr>
        <p:spPr>
          <a:xfrm flipH="1">
            <a:off x="10196661" y="6141406"/>
            <a:ext cx="14516" cy="516427"/>
          </a:xfrm>
          <a:prstGeom prst="line">
            <a:avLst/>
          </a:prstGeom>
          <a:noFill/>
          <a:ln w="3175" cap="flat" cmpd="sng" algn="ctr">
            <a:solidFill>
              <a:schemeClr val="bg1">
                <a:lumMod val="50000"/>
              </a:schemeClr>
            </a:solidFill>
            <a:prstDash val="solid"/>
          </a:ln>
          <a:effectLst/>
        </p:spPr>
      </p:cxnSp>
      <p:cxnSp>
        <p:nvCxnSpPr>
          <p:cNvPr id="35" name="Straight Connector 34">
            <a:extLst>
              <a:ext uri="{FF2B5EF4-FFF2-40B4-BE49-F238E27FC236}">
                <a16:creationId xmlns:a16="http://schemas.microsoft.com/office/drawing/2014/main" id="{1F6FEC42-D1DF-4027-9D19-F32B83CB5CCF}"/>
              </a:ext>
            </a:extLst>
          </p:cNvPr>
          <p:cNvCxnSpPr>
            <a:cxnSpLocks/>
          </p:cNvCxnSpPr>
          <p:nvPr/>
        </p:nvCxnSpPr>
        <p:spPr>
          <a:xfrm>
            <a:off x="10874912" y="6152416"/>
            <a:ext cx="0" cy="580701"/>
          </a:xfrm>
          <a:prstGeom prst="line">
            <a:avLst/>
          </a:prstGeom>
          <a:noFill/>
          <a:ln w="3175" cap="flat" cmpd="sng" algn="ctr">
            <a:solidFill>
              <a:schemeClr val="bg1">
                <a:lumMod val="50000"/>
              </a:schemeClr>
            </a:solidFill>
            <a:prstDash val="solid"/>
          </a:ln>
          <a:effectLst/>
        </p:spPr>
      </p:cxnSp>
      <p:sp>
        <p:nvSpPr>
          <p:cNvPr id="36" name="TextBox 47">
            <a:extLst>
              <a:ext uri="{FF2B5EF4-FFF2-40B4-BE49-F238E27FC236}">
                <a16:creationId xmlns:a16="http://schemas.microsoft.com/office/drawing/2014/main" id="{9C4135CD-795C-4541-A6A4-3A4D24A70971}"/>
              </a:ext>
            </a:extLst>
          </p:cNvPr>
          <p:cNvSpPr txBox="1"/>
          <p:nvPr/>
        </p:nvSpPr>
        <p:spPr>
          <a:xfrm>
            <a:off x="9048328" y="6125970"/>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i="0" u="none" strike="noStrike" kern="1200" cap="none" spc="0" normalizeH="0" baseline="0" noProof="0" dirty="0">
                <a:ln>
                  <a:noFill/>
                </a:ln>
                <a:solidFill>
                  <a:schemeClr val="bg2"/>
                </a:solidFill>
                <a:effectLst/>
                <a:uLnTx/>
                <a:uFillTx/>
                <a:latin typeface="Arial" charset="0"/>
                <a:ea typeface="Geneva" charset="-128"/>
                <a:cs typeface="+mn-cs"/>
              </a:rPr>
              <a:t> Organisation   / IV</a:t>
            </a:r>
          </a:p>
        </p:txBody>
      </p:sp>
      <p:sp>
        <p:nvSpPr>
          <p:cNvPr id="37" name="TextBox 47">
            <a:extLst>
              <a:ext uri="{FF2B5EF4-FFF2-40B4-BE49-F238E27FC236}">
                <a16:creationId xmlns:a16="http://schemas.microsoft.com/office/drawing/2014/main" id="{C7D57F19-19A9-4CE4-BDC9-E33F683BDAF1}"/>
              </a:ext>
            </a:extLst>
          </p:cNvPr>
          <p:cNvSpPr txBox="1"/>
          <p:nvPr/>
        </p:nvSpPr>
        <p:spPr>
          <a:xfrm>
            <a:off x="10711136" y="6056472"/>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38" name="Image 37">
            <a:extLst>
              <a:ext uri="{FF2B5EF4-FFF2-40B4-BE49-F238E27FC236}">
                <a16:creationId xmlns:a16="http://schemas.microsoft.com/office/drawing/2014/main" id="{1AFB4E8D-C757-4E39-B60E-F266536C3387}"/>
              </a:ext>
            </a:extLst>
          </p:cNvPr>
          <p:cNvPicPr>
            <a:picLocks noChangeAspect="1"/>
          </p:cNvPicPr>
          <p:nvPr/>
        </p:nvPicPr>
        <p:blipFill>
          <a:blip r:embed="rId2"/>
          <a:stretch>
            <a:fillRect/>
          </a:stretch>
        </p:blipFill>
        <p:spPr>
          <a:xfrm>
            <a:off x="11020787" y="6500157"/>
            <a:ext cx="243016" cy="243016"/>
          </a:xfrm>
          <a:prstGeom prst="rect">
            <a:avLst/>
          </a:prstGeom>
        </p:spPr>
      </p:pic>
      <p:pic>
        <p:nvPicPr>
          <p:cNvPr id="39" name="Image 38">
            <a:extLst>
              <a:ext uri="{FF2B5EF4-FFF2-40B4-BE49-F238E27FC236}">
                <a16:creationId xmlns:a16="http://schemas.microsoft.com/office/drawing/2014/main" id="{5809D71B-E506-44D4-9FA5-AE50AB31F943}"/>
              </a:ext>
            </a:extLst>
          </p:cNvPr>
          <p:cNvPicPr>
            <a:picLocks noChangeAspect="1"/>
          </p:cNvPicPr>
          <p:nvPr/>
        </p:nvPicPr>
        <p:blipFill>
          <a:blip r:embed="rId3"/>
          <a:stretch>
            <a:fillRect/>
          </a:stretch>
        </p:blipFill>
        <p:spPr>
          <a:xfrm>
            <a:off x="9532926" y="6556895"/>
            <a:ext cx="194938" cy="194938"/>
          </a:xfrm>
          <a:prstGeom prst="rect">
            <a:avLst/>
          </a:prstGeom>
        </p:spPr>
      </p:pic>
      <p:pic>
        <p:nvPicPr>
          <p:cNvPr id="40" name="Graphique 27">
            <a:extLst>
              <a:ext uri="{FF2B5EF4-FFF2-40B4-BE49-F238E27FC236}">
                <a16:creationId xmlns:a16="http://schemas.microsoft.com/office/drawing/2014/main" id="{FE362A72-7073-4914-A71F-7BAF4981D0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8680" y="6546081"/>
            <a:ext cx="216565" cy="216565"/>
          </a:xfrm>
          <a:prstGeom prst="rect">
            <a:avLst/>
          </a:prstGeom>
        </p:spPr>
      </p:pic>
      <p:sp>
        <p:nvSpPr>
          <p:cNvPr id="3" name="Rectangle 2"/>
          <p:cNvSpPr/>
          <p:nvPr/>
        </p:nvSpPr>
        <p:spPr>
          <a:xfrm>
            <a:off x="742329" y="1080821"/>
            <a:ext cx="11378356" cy="2769989"/>
          </a:xfrm>
          <a:prstGeom prst="rect">
            <a:avLst/>
          </a:prstGeom>
        </p:spPr>
        <p:txBody>
          <a:bodyPr wrap="square">
            <a:spAutoFit/>
          </a:body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3. </a:t>
            </a:r>
            <a:r>
              <a:rPr lang="fr-FR" sz="1400" dirty="0">
                <a:solidFill>
                  <a:schemeClr val="bg1"/>
                </a:solidFill>
                <a:latin typeface="Arial" panose="020B0604020202020204" pitchFamily="34" charset="0"/>
                <a:cs typeface="Arial" panose="020B0604020202020204" pitchFamily="34" charset="0"/>
              </a:rPr>
              <a:t>L’alimentation par anticipation permet </a:t>
            </a:r>
            <a:r>
              <a:rPr lang="fr-FR" sz="1400" b="1" dirty="0">
                <a:solidFill>
                  <a:srgbClr val="F08070"/>
                </a:solidFill>
                <a:latin typeface="Arial" panose="020B0604020202020204" pitchFamily="34" charset="0"/>
                <a:cs typeface="Arial" panose="020B0604020202020204" pitchFamily="34" charset="0"/>
              </a:rPr>
              <a:t>un peuplement rapide de la base. </a:t>
            </a:r>
            <a:r>
              <a:rPr lang="fr-FR" sz="1400" dirty="0">
                <a:solidFill>
                  <a:schemeClr val="bg1"/>
                </a:solidFill>
                <a:latin typeface="Arial" panose="020B0604020202020204" pitchFamily="34" charset="0"/>
                <a:cs typeface="Arial" panose="020B0604020202020204" pitchFamily="34" charset="0"/>
              </a:rPr>
              <a:t>Cette stratégie peut être intéressante, en particulier si votre structure est amenée à échanger / partager un certain nombre de données avec d’autres acteurs, ou souhaite constituer un entrepôt de documents </a:t>
            </a:r>
            <a:r>
              <a:rPr lang="fr-FR" sz="1400" b="1" dirty="0">
                <a:solidFill>
                  <a:srgbClr val="F08070"/>
                </a:solidFill>
                <a:latin typeface="Arial" panose="020B0604020202020204" pitchFamily="34" charset="0"/>
                <a:cs typeface="Arial" panose="020B0604020202020204" pitchFamily="34" charset="0"/>
              </a:rPr>
              <a:t>dans le cadre d’un GHT </a:t>
            </a:r>
            <a:r>
              <a:rPr lang="fr-FR" sz="1400" dirty="0">
                <a:solidFill>
                  <a:schemeClr val="bg1"/>
                </a:solidFill>
                <a:latin typeface="Arial" panose="020B0604020202020204" pitchFamily="34" charset="0"/>
                <a:cs typeface="Arial" panose="020B0604020202020204" pitchFamily="34" charset="0"/>
              </a:rPr>
              <a:t>par exemple. </a:t>
            </a:r>
          </a:p>
          <a:p>
            <a:pPr lvl="0"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Attention, dans ce cas, il faut s’assurer au préalable que :</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 Les identités soient au statut </a:t>
            </a:r>
            <a:r>
              <a:rPr lang="fr-FR" sz="1400" b="1" dirty="0">
                <a:solidFill>
                  <a:srgbClr val="F08070"/>
                </a:solidFill>
                <a:latin typeface="Arial" panose="020B0604020202020204" pitchFamily="34" charset="0"/>
                <a:cs typeface="Arial" panose="020B0604020202020204" pitchFamily="34" charset="0"/>
              </a:rPr>
              <a:t>«  identité validée » </a:t>
            </a:r>
            <a:r>
              <a:rPr lang="fr-FR" sz="1400" dirty="0">
                <a:solidFill>
                  <a:schemeClr val="bg1"/>
                </a:solidFill>
                <a:latin typeface="Arial" panose="020B0604020202020204" pitchFamily="34" charset="0"/>
                <a:cs typeface="Arial" panose="020B0604020202020204" pitchFamily="34" charset="0"/>
              </a:rPr>
              <a:t>et que ce statut a été attribué localement </a:t>
            </a:r>
            <a:r>
              <a:rPr lang="fr-FR" sz="1400" b="1" dirty="0">
                <a:solidFill>
                  <a:srgbClr val="F08070"/>
                </a:solidFill>
                <a:latin typeface="Arial" panose="020B0604020202020204" pitchFamily="34" charset="0"/>
                <a:cs typeface="Arial" panose="020B0604020202020204" pitchFamily="34" charset="0"/>
              </a:rPr>
              <a:t>conformément au RNIV</a:t>
            </a:r>
            <a:endParaRPr lang="fr-FR" sz="1400" dirty="0">
              <a:solidFill>
                <a:srgbClr val="F08070"/>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L’éditeur a implémenté l’ensemble des champs et qu’il a la possibilité de générer </a:t>
            </a:r>
            <a:r>
              <a:rPr lang="fr-FR" sz="1400" b="1" dirty="0">
                <a:solidFill>
                  <a:srgbClr val="F08070"/>
                </a:solidFill>
                <a:latin typeface="Arial" panose="020B0604020202020204" pitchFamily="34" charset="0"/>
                <a:cs typeface="Arial" panose="020B0604020202020204" pitchFamily="34" charset="0"/>
              </a:rPr>
              <a:t>des listes de travail composées des identités</a:t>
            </a:r>
            <a:r>
              <a:rPr lang="fr-FR" sz="1400" b="1" dirty="0">
                <a:solidFill>
                  <a:schemeClr val="accent6">
                    <a:lumMod val="20000"/>
                    <a:lumOff val="80000"/>
                  </a:schemeClr>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Cela permettra d’appeler l’opération de récupération </a:t>
            </a:r>
            <a:r>
              <a:rPr lang="fr-FR" sz="1400" b="1" dirty="0">
                <a:solidFill>
                  <a:srgbClr val="F08070"/>
                </a:solidFill>
                <a:latin typeface="Arial" panose="020B0604020202020204" pitchFamily="34" charset="0"/>
                <a:cs typeface="Arial" panose="020B0604020202020204" pitchFamily="34" charset="0"/>
              </a:rPr>
              <a:t>de manière séquentielle.</a:t>
            </a:r>
          </a:p>
          <a:p>
            <a:pPr lvl="0" algn="just" fontAlgn="base">
              <a:spcBef>
                <a:spcPct val="20000"/>
              </a:spcBef>
              <a:spcAft>
                <a:spcPct val="0"/>
              </a:spcAft>
              <a:buSzPct val="75000"/>
              <a:defRPr/>
            </a:pPr>
            <a:endParaRPr lang="fr-FR" sz="1400" b="1" dirty="0">
              <a:solidFill>
                <a:srgbClr val="A9557D"/>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r>
              <a:rPr lang="fr-FR" sz="1400" i="1" dirty="0">
                <a:solidFill>
                  <a:schemeClr val="bg1"/>
                </a:solidFill>
                <a:latin typeface="Arial" panose="020B0604020202020204" pitchFamily="34" charset="0"/>
                <a:cs typeface="Arial" panose="020B0604020202020204" pitchFamily="34" charset="0"/>
              </a:rPr>
              <a:t>Pour rappel, le statut « identité validée » signifie que l’identité numérique n’a pas été récupérée via le </a:t>
            </a:r>
            <a:r>
              <a:rPr lang="fr-FR" sz="1400" i="1" dirty="0" err="1">
                <a:solidFill>
                  <a:schemeClr val="bg1"/>
                </a:solidFill>
                <a:latin typeface="Arial" panose="020B0604020202020204" pitchFamily="34" charset="0"/>
                <a:cs typeface="Arial" panose="020B0604020202020204" pitchFamily="34" charset="0"/>
              </a:rPr>
              <a:t>téléservice</a:t>
            </a:r>
            <a:r>
              <a:rPr lang="fr-FR" sz="1400" i="1" dirty="0">
                <a:solidFill>
                  <a:schemeClr val="bg1"/>
                </a:solidFill>
                <a:latin typeface="Arial" panose="020B0604020202020204" pitchFamily="34" charset="0"/>
                <a:cs typeface="Arial" panose="020B0604020202020204" pitchFamily="34" charset="0"/>
              </a:rPr>
              <a:t> </a:t>
            </a:r>
            <a:r>
              <a:rPr lang="fr-FR" sz="1400" i="1" dirty="0" err="1">
                <a:solidFill>
                  <a:schemeClr val="bg1"/>
                </a:solidFill>
                <a:latin typeface="Arial" panose="020B0604020202020204" pitchFamily="34" charset="0"/>
                <a:cs typeface="Arial" panose="020B0604020202020204" pitchFamily="34" charset="0"/>
              </a:rPr>
              <a:t>INSi</a:t>
            </a:r>
            <a:r>
              <a:rPr lang="fr-FR" sz="1400" i="1" dirty="0">
                <a:solidFill>
                  <a:schemeClr val="bg1"/>
                </a:solidFill>
                <a:latin typeface="Arial" panose="020B0604020202020204" pitchFamily="34" charset="0"/>
                <a:cs typeface="Arial" panose="020B0604020202020204" pitchFamily="34" charset="0"/>
              </a:rPr>
              <a:t> mais qu’elle a fait l’objet d’un contrôle à partir d’un document d’identité à haut niveau de confiance, ce qui garantit l’absence d’erreur dans l’enregistrement des traits d’identité d’un usager. </a:t>
            </a:r>
          </a:p>
        </p:txBody>
      </p:sp>
      <p:grpSp>
        <p:nvGrpSpPr>
          <p:cNvPr id="19" name="Groupe 18">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20" name="TextBox 40">
              <a:hlinkClick r:id="rId6"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21" name="Graphique 6">
              <a:extLst>
                <a:ext uri="{FF2B5EF4-FFF2-40B4-BE49-F238E27FC236}">
                  <a16:creationId xmlns:a16="http://schemas.microsoft.com/office/drawing/2014/main" id="{50EE4453-FB06-461F-8B44-21210D4D4E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21337" y="6382148"/>
              <a:ext cx="280259" cy="297782"/>
            </a:xfrm>
            <a:prstGeom prst="rect">
              <a:avLst/>
            </a:prstGeom>
          </p:spPr>
        </p:pic>
      </p:grpSp>
      <p:sp>
        <p:nvSpPr>
          <p:cNvPr id="17" name="Corde 16">
            <a:extLst>
              <a:ext uri="{FF2B5EF4-FFF2-40B4-BE49-F238E27FC236}">
                <a16:creationId xmlns:a16="http://schemas.microsoft.com/office/drawing/2014/main" id="{388E4110-F828-4EB6-A3B3-D950D2BA25AA}"/>
              </a:ext>
            </a:extLst>
          </p:cNvPr>
          <p:cNvSpPr/>
          <p:nvPr/>
        </p:nvSpPr>
        <p:spPr>
          <a:xfrm rot="1462661">
            <a:off x="9903933" y="3871614"/>
            <a:ext cx="3615925"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18" name="Rectangle 17">
            <a:extLst>
              <a:ext uri="{FF2B5EF4-FFF2-40B4-BE49-F238E27FC236}">
                <a16:creationId xmlns:a16="http://schemas.microsoft.com/office/drawing/2014/main" id="{3293DB30-70F5-4827-ADF9-2A5679A240A6}"/>
              </a:ext>
            </a:extLst>
          </p:cNvPr>
          <p:cNvSpPr/>
          <p:nvPr/>
        </p:nvSpPr>
        <p:spPr>
          <a:xfrm>
            <a:off x="10334811" y="3911517"/>
            <a:ext cx="1691164" cy="276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23" name="Straight Connector 34">
            <a:extLst>
              <a:ext uri="{FF2B5EF4-FFF2-40B4-BE49-F238E27FC236}">
                <a16:creationId xmlns:a16="http://schemas.microsoft.com/office/drawing/2014/main" id="{2068593B-E041-4219-916F-AC20EF589249}"/>
              </a:ext>
            </a:extLst>
          </p:cNvPr>
          <p:cNvCxnSpPr>
            <a:cxnSpLocks/>
          </p:cNvCxnSpPr>
          <p:nvPr/>
        </p:nvCxnSpPr>
        <p:spPr>
          <a:xfrm flipV="1">
            <a:off x="10465101" y="4202200"/>
            <a:ext cx="1489091" cy="1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AutoShape 13">
            <a:extLst>
              <a:ext uri="{FF2B5EF4-FFF2-40B4-BE49-F238E27FC236}">
                <a16:creationId xmlns:a16="http://schemas.microsoft.com/office/drawing/2014/main" id="{C6C4D9CB-9BD9-4C92-80AF-3319E9A5EC17}"/>
              </a:ext>
            </a:extLst>
          </p:cNvPr>
          <p:cNvSpPr>
            <a:spLocks noChangeArrowheads="1"/>
          </p:cNvSpPr>
          <p:nvPr/>
        </p:nvSpPr>
        <p:spPr bwMode="auto">
          <a:xfrm>
            <a:off x="10163904" y="4293344"/>
            <a:ext cx="1956781" cy="1396724"/>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Les vidéos REX</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p:txBody>
      </p:sp>
      <p:sp>
        <p:nvSpPr>
          <p:cNvPr id="25" name="Rectangle : coins arrondis 24">
            <a:extLst>
              <a:ext uri="{FF2B5EF4-FFF2-40B4-BE49-F238E27FC236}">
                <a16:creationId xmlns:a16="http://schemas.microsoft.com/office/drawing/2014/main" id="{946350F8-B4D9-47D9-8B2C-EE39F8CA7BC1}"/>
              </a:ext>
            </a:extLst>
          </p:cNvPr>
          <p:cNvSpPr/>
          <p:nvPr/>
        </p:nvSpPr>
        <p:spPr>
          <a:xfrm>
            <a:off x="4002553" y="4219210"/>
            <a:ext cx="4186894" cy="1000164"/>
          </a:xfrm>
          <a:prstGeom prst="round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i="1" dirty="0">
                <a:latin typeface="Arial" panose="020B0604020202020204" pitchFamily="34" charset="0"/>
                <a:cs typeface="Arial" panose="020B0604020202020204" pitchFamily="34" charset="0"/>
              </a:rPr>
              <a:t>         Vous souhaitez avoir des témoignages de structures ayant déployé l’INS ? Consultez les vidéos « </a:t>
            </a:r>
            <a:r>
              <a:rPr lang="fr-FR" sz="1400" b="1" i="1" dirty="0">
                <a:latin typeface="Arial" panose="020B0604020202020204" pitchFamily="34" charset="0"/>
                <a:cs typeface="Arial" panose="020B0604020202020204" pitchFamily="34" charset="0"/>
              </a:rPr>
              <a:t>Retours d’expérience </a:t>
            </a:r>
            <a:r>
              <a:rPr lang="fr-FR" sz="1400" i="1" dirty="0">
                <a:latin typeface="Arial" panose="020B0604020202020204" pitchFamily="34" charset="0"/>
                <a:cs typeface="Arial" panose="020B0604020202020204" pitchFamily="34" charset="0"/>
              </a:rPr>
              <a:t>» !</a:t>
            </a:r>
          </a:p>
        </p:txBody>
      </p:sp>
      <p:pic>
        <p:nvPicPr>
          <p:cNvPr id="26" name="Image 25">
            <a:extLst>
              <a:ext uri="{FF2B5EF4-FFF2-40B4-BE49-F238E27FC236}">
                <a16:creationId xmlns:a16="http://schemas.microsoft.com/office/drawing/2014/main" id="{545B9516-60C0-46A7-A133-C0DE9663459B}"/>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667" b="92000" l="2000" r="98667">
                        <a14:foregroundMark x1="10667" y1="16667" x2="10667" y2="16667"/>
                        <a14:foregroundMark x1="10667" y1="16667" x2="10667" y2="16667"/>
                        <a14:foregroundMark x1="9333" y1="41333" x2="9333" y2="41333"/>
                        <a14:foregroundMark x1="9333" y1="41333" x2="9333" y2="41333"/>
                        <a14:foregroundMark x1="9333" y1="50000" x2="9333" y2="50000"/>
                        <a14:foregroundMark x1="9333" y1="50000" x2="9333" y2="50000"/>
                        <a14:foregroundMark x1="8667" y1="63333" x2="14667" y2="74000"/>
                        <a14:foregroundMark x1="14667" y1="74000" x2="7333" y2="59333"/>
                        <a14:foregroundMark x1="7333" y1="59333" x2="12667" y2="74000"/>
                        <a14:foregroundMark x1="12667" y1="74000" x2="9333" y2="56667"/>
                        <a14:foregroundMark x1="9333" y1="56667" x2="13333" y2="38000"/>
                        <a14:foregroundMark x1="13333" y1="38000" x2="4000" y2="49333"/>
                        <a14:foregroundMark x1="4000" y1="49333" x2="6000" y2="63333"/>
                        <a14:foregroundMark x1="6000" y1="63333" x2="17333" y2="70667"/>
                        <a14:foregroundMark x1="17333" y1="70667" x2="10667" y2="87333"/>
                        <a14:foregroundMark x1="10667" y1="87333" x2="5333" y2="70667"/>
                        <a14:foregroundMark x1="5333" y1="70667" x2="7333" y2="82667"/>
                        <a14:foregroundMark x1="7333" y1="82667" x2="37333" y2="92000"/>
                        <a14:foregroundMark x1="37333" y1="92000" x2="52000" y2="90667"/>
                        <a14:foregroundMark x1="3333" y1="80000" x2="2000" y2="90000"/>
                        <a14:foregroundMark x1="21333" y1="9333" x2="21333" y2="9333"/>
                        <a14:foregroundMark x1="21333" y1="9333" x2="21333" y2="9333"/>
                        <a14:foregroundMark x1="76000" y1="32000" x2="76000" y2="32000"/>
                        <a14:foregroundMark x1="76000" y1="32000" x2="76000" y2="32000"/>
                        <a14:foregroundMark x1="77333" y1="24667" x2="94667" y2="25333"/>
                        <a14:foregroundMark x1="94667" y1="25333" x2="75333" y2="27333"/>
                        <a14:foregroundMark x1="75333" y1="27333" x2="88667" y2="32000"/>
                        <a14:foregroundMark x1="88667" y1="32000" x2="73333" y2="54000"/>
                        <a14:foregroundMark x1="73333" y1="54000" x2="74667" y2="40667"/>
                        <a14:foregroundMark x1="74667" y1="40667" x2="66667" y2="27333"/>
                        <a14:foregroundMark x1="66667" y1="27333" x2="78000" y2="24000"/>
                        <a14:foregroundMark x1="78000" y1="24000" x2="90667" y2="27333"/>
                        <a14:foregroundMark x1="90667" y1="27333" x2="85333" y2="39333"/>
                        <a14:foregroundMark x1="85333" y1="39333" x2="90667" y2="36000"/>
                        <a14:foregroundMark x1="93333" y1="30000" x2="93333" y2="30000"/>
                        <a14:foregroundMark x1="93333" y1="30000" x2="93333" y2="30000"/>
                        <a14:foregroundMark x1="98667" y1="31333" x2="98667" y2="31333"/>
                        <a14:foregroundMark x1="98667" y1="31333" x2="98667" y2="31333"/>
                      </a14:backgroundRemoval>
                    </a14:imgEffect>
                  </a14:imgLayer>
                </a14:imgProps>
              </a:ext>
            </a:extLst>
          </a:blip>
          <a:stretch>
            <a:fillRect/>
          </a:stretch>
        </p:blipFill>
        <p:spPr>
          <a:xfrm>
            <a:off x="3928542" y="4049679"/>
            <a:ext cx="530630" cy="530630"/>
          </a:xfrm>
          <a:prstGeom prst="rect">
            <a:avLst/>
          </a:prstGeom>
        </p:spPr>
      </p:pic>
    </p:spTree>
    <p:extLst>
      <p:ext uri="{BB962C8B-B14F-4D97-AF65-F5344CB8AC3E}">
        <p14:creationId xmlns:p14="http://schemas.microsoft.com/office/powerpoint/2010/main" val="4734597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47">
            <a:extLst>
              <a:ext uri="{FF2B5EF4-FFF2-40B4-BE49-F238E27FC236}">
                <a16:creationId xmlns:a16="http://schemas.microsoft.com/office/drawing/2014/main" id="{931F10A7-D171-468A-A4D2-D16DA3F99EDA}"/>
              </a:ext>
            </a:extLst>
          </p:cNvPr>
          <p:cNvSpPr/>
          <p:nvPr/>
        </p:nvSpPr>
        <p:spPr>
          <a:xfrm>
            <a:off x="1138622" y="1121004"/>
            <a:ext cx="10502336" cy="740652"/>
          </a:xfrm>
          <a:prstGeom prst="roundRect">
            <a:avLst/>
          </a:prstGeom>
          <a:solidFill>
            <a:srgbClr val="F08070"/>
          </a:solidFill>
          <a:ln w="3175">
            <a:solidFill>
              <a:schemeClr val="bg1">
                <a:lumMod val="50000"/>
              </a:schemeClr>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L’identification électronique (1/2) : par carte </a:t>
            </a:r>
            <a:r>
              <a:rPr lang="fr-FR" dirty="0" err="1">
                <a:solidFill>
                  <a:schemeClr val="bg1"/>
                </a:solidFill>
              </a:rPr>
              <a:t>CPx</a:t>
            </a:r>
            <a:r>
              <a:rPr lang="fr-FR" dirty="0">
                <a:solidFill>
                  <a:schemeClr val="bg1"/>
                </a:solidFill>
              </a:rPr>
              <a:t> nominative</a:t>
            </a:r>
          </a:p>
        </p:txBody>
      </p:sp>
      <p:sp>
        <p:nvSpPr>
          <p:cNvPr id="20" name="Textfeld 36">
            <a:extLst>
              <a:ext uri="{FF2B5EF4-FFF2-40B4-BE49-F238E27FC236}">
                <a16:creationId xmlns:a16="http://schemas.microsoft.com/office/drawing/2014/main" id="{60E9B543-B51C-4DFE-B7A8-2C8D25D0652A}"/>
              </a:ext>
            </a:extLst>
          </p:cNvPr>
          <p:cNvSpPr txBox="1"/>
          <p:nvPr/>
        </p:nvSpPr>
        <p:spPr>
          <a:xfrm>
            <a:off x="1198818" y="1021018"/>
            <a:ext cx="10328606" cy="953576"/>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i="1" dirty="0">
                <a:solidFill>
                  <a:schemeClr val="bg1"/>
                </a:solidFill>
                <a:latin typeface="Arial" panose="020B0604020202020204" pitchFamily="34" charset="0"/>
                <a:cs typeface="Arial" panose="020B0604020202020204" pitchFamily="34" charset="0"/>
              </a:rPr>
              <a:t>L’identification électronique au téléservice </a:t>
            </a:r>
            <a:r>
              <a:rPr lang="fr-FR" sz="1400" i="1" dirty="0" err="1">
                <a:solidFill>
                  <a:schemeClr val="bg1"/>
                </a:solidFill>
                <a:latin typeface="Arial" panose="020B0604020202020204" pitchFamily="34" charset="0"/>
                <a:cs typeface="Arial" panose="020B0604020202020204" pitchFamily="34" charset="0"/>
              </a:rPr>
              <a:t>INSi</a:t>
            </a:r>
            <a:r>
              <a:rPr lang="fr-FR" sz="1400" i="1" dirty="0">
                <a:solidFill>
                  <a:schemeClr val="bg1"/>
                </a:solidFill>
                <a:latin typeface="Arial" panose="020B0604020202020204" pitchFamily="34" charset="0"/>
                <a:cs typeface="Arial" panose="020B0604020202020204" pitchFamily="34" charset="0"/>
              </a:rPr>
              <a:t> est possible via l’utilisation d’une </a:t>
            </a:r>
            <a:r>
              <a:rPr lang="fr-FR" sz="1400" b="1" i="1" dirty="0">
                <a:solidFill>
                  <a:schemeClr val="bg1"/>
                </a:solidFill>
                <a:latin typeface="Arial" panose="020B0604020202020204" pitchFamily="34" charset="0"/>
                <a:cs typeface="Arial" panose="020B0604020202020204" pitchFamily="34" charset="0"/>
              </a:rPr>
              <a:t>carte </a:t>
            </a:r>
            <a:r>
              <a:rPr lang="fr-FR" sz="1400" b="1" i="1" dirty="0" err="1">
                <a:solidFill>
                  <a:schemeClr val="bg1"/>
                </a:solidFill>
                <a:latin typeface="Arial" panose="020B0604020202020204" pitchFamily="34" charset="0"/>
                <a:cs typeface="Arial" panose="020B0604020202020204" pitchFamily="34" charset="0"/>
              </a:rPr>
              <a:t>CPx</a:t>
            </a:r>
            <a:r>
              <a:rPr lang="fr-FR" sz="1400" b="1" i="1" dirty="0">
                <a:solidFill>
                  <a:schemeClr val="bg1"/>
                </a:solidFill>
                <a:latin typeface="Arial" panose="020B0604020202020204" pitchFamily="34" charset="0"/>
                <a:cs typeface="Arial" panose="020B0604020202020204" pitchFamily="34" charset="0"/>
              </a:rPr>
              <a:t> </a:t>
            </a:r>
            <a:r>
              <a:rPr lang="fr-FR" sz="1400" i="1" dirty="0">
                <a:solidFill>
                  <a:schemeClr val="bg1"/>
                </a:solidFill>
                <a:latin typeface="Arial" panose="020B0604020202020204" pitchFamily="34" charset="0"/>
                <a:cs typeface="Arial" panose="020B0604020202020204" pitchFamily="34" charset="0"/>
              </a:rPr>
              <a:t>(CPS, CPE, CPF) </a:t>
            </a:r>
            <a:r>
              <a:rPr lang="fr-FR" sz="1400" b="1" i="1" dirty="0">
                <a:solidFill>
                  <a:schemeClr val="bg1"/>
                </a:solidFill>
                <a:latin typeface="Arial" panose="020B0604020202020204" pitchFamily="34" charset="0"/>
                <a:cs typeface="Arial" panose="020B0604020202020204" pitchFamily="34" charset="0"/>
              </a:rPr>
              <a:t>nominative </a:t>
            </a:r>
            <a:r>
              <a:rPr lang="fr-FR" sz="1400" i="1" dirty="0">
                <a:solidFill>
                  <a:schemeClr val="bg1"/>
                </a:solidFill>
                <a:latin typeface="Arial" panose="020B0604020202020204" pitchFamily="34" charset="0"/>
                <a:cs typeface="Arial" panose="020B0604020202020204" pitchFamily="34" charset="0"/>
              </a:rPr>
              <a:t>ou de certificats logiciels. Si vous souhaitez utiliser la modalité par carte </a:t>
            </a:r>
            <a:r>
              <a:rPr lang="fr-FR" sz="1400" i="1" dirty="0" err="1">
                <a:solidFill>
                  <a:schemeClr val="bg1"/>
                </a:solidFill>
                <a:latin typeface="Arial" panose="020B0604020202020204" pitchFamily="34" charset="0"/>
                <a:cs typeface="Arial" panose="020B0604020202020204" pitchFamily="34" charset="0"/>
              </a:rPr>
              <a:t>CPx</a:t>
            </a:r>
            <a:r>
              <a:rPr lang="fr-FR" sz="1400" i="1" dirty="0">
                <a:solidFill>
                  <a:schemeClr val="bg1"/>
                </a:solidFill>
                <a:latin typeface="Arial" panose="020B0604020202020204" pitchFamily="34" charset="0"/>
                <a:cs typeface="Arial" panose="020B0604020202020204" pitchFamily="34" charset="0"/>
              </a:rPr>
              <a:t> nominative, il vous faudra c</a:t>
            </a:r>
            <a:r>
              <a:rPr lang="fr-FR" sz="1400" b="1" i="1" dirty="0">
                <a:solidFill>
                  <a:schemeClr val="bg1"/>
                </a:solidFill>
                <a:latin typeface="Arial" panose="020B0604020202020204" pitchFamily="34" charset="0"/>
                <a:cs typeface="Arial" panose="020B0604020202020204" pitchFamily="34" charset="0"/>
              </a:rPr>
              <a:t>ommander dès à présent </a:t>
            </a:r>
            <a:r>
              <a:rPr lang="fr-FR" sz="1400" i="1" dirty="0">
                <a:solidFill>
                  <a:schemeClr val="bg1"/>
                </a:solidFill>
                <a:latin typeface="Arial" panose="020B0604020202020204" pitchFamily="34" charset="0"/>
                <a:cs typeface="Arial" panose="020B0604020202020204" pitchFamily="34" charset="0"/>
              </a:rPr>
              <a:t>les cartes qui vous manquent auprès de l’ANS. </a:t>
            </a:r>
            <a:endParaRPr lang="fr-FR" sz="1400" i="1" dirty="0">
              <a:solidFill>
                <a:schemeClr val="bg1">
                  <a:lumMod val="50000"/>
                </a:schemeClr>
              </a:solidFill>
              <a:latin typeface="Arial" panose="020B0604020202020204" pitchFamily="34" charset="0"/>
              <a:cs typeface="Arial" panose="020B0604020202020204" pitchFamily="34" charset="0"/>
            </a:endParaRPr>
          </a:p>
        </p:txBody>
      </p:sp>
      <p:pic>
        <p:nvPicPr>
          <p:cNvPr id="22" name="Graphique 48">
            <a:extLst>
              <a:ext uri="{FF2B5EF4-FFF2-40B4-BE49-F238E27FC236}">
                <a16:creationId xmlns:a16="http://schemas.microsoft.com/office/drawing/2014/main" id="{EC45BF04-CAF3-45B8-A0D8-F335E2C6C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042" y="1144322"/>
            <a:ext cx="660454" cy="660454"/>
          </a:xfrm>
          <a:prstGeom prst="rect">
            <a:avLst/>
          </a:prstGeom>
        </p:spPr>
      </p:pic>
      <p:sp>
        <p:nvSpPr>
          <p:cNvPr id="32" name="AutoShape 13">
            <a:extLst>
              <a:ext uri="{FF2B5EF4-FFF2-40B4-BE49-F238E27FC236}">
                <a16:creationId xmlns:a16="http://schemas.microsoft.com/office/drawing/2014/main" id="{1F5B9EEA-C7F9-49DE-8B6F-36F8A86B7E74}"/>
              </a:ext>
            </a:extLst>
          </p:cNvPr>
          <p:cNvSpPr>
            <a:spLocks noChangeArrowheads="1"/>
          </p:cNvSpPr>
          <p:nvPr/>
        </p:nvSpPr>
        <p:spPr bwMode="auto">
          <a:xfrm>
            <a:off x="515171" y="2355612"/>
            <a:ext cx="11161658" cy="2719492"/>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b="1" dirty="0">
                <a:solidFill>
                  <a:srgbClr val="F08070"/>
                </a:solidFill>
                <a:latin typeface="Arial" panose="020B0604020202020204" pitchFamily="34" charset="0"/>
                <a:cs typeface="Arial" panose="020B0604020202020204" pitchFamily="34" charset="0"/>
              </a:rPr>
              <a:t>Définissez les postes de travail </a:t>
            </a:r>
            <a:r>
              <a:rPr lang="fr-FR" sz="1400" dirty="0">
                <a:solidFill>
                  <a:schemeClr val="bg1"/>
                </a:solidFill>
                <a:latin typeface="Arial" panose="020B0604020202020204" pitchFamily="34" charset="0"/>
                <a:cs typeface="Arial" panose="020B0604020202020204" pitchFamily="34" charset="0"/>
              </a:rPr>
              <a:t>qui seront amenés à appeler le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Vérifiez leur équipement en cartes </a:t>
            </a:r>
            <a:r>
              <a:rPr lang="fr-FR" sz="1400" dirty="0" err="1">
                <a:solidFill>
                  <a:schemeClr val="bg1"/>
                </a:solidFill>
                <a:latin typeface="Arial" panose="020B0604020202020204" pitchFamily="34" charset="0"/>
                <a:cs typeface="Arial" panose="020B0604020202020204" pitchFamily="34" charset="0"/>
              </a:rPr>
              <a:t>CPx</a:t>
            </a:r>
            <a:r>
              <a:rPr lang="fr-FR" sz="1400" dirty="0">
                <a:solidFill>
                  <a:schemeClr val="bg1"/>
                </a:solidFill>
                <a:latin typeface="Arial" panose="020B0604020202020204" pitchFamily="34" charset="0"/>
                <a:cs typeface="Arial" panose="020B0604020202020204" pitchFamily="34" charset="0"/>
              </a:rPr>
              <a:t> nominatives.</a:t>
            </a:r>
          </a:p>
          <a:p>
            <a:pPr marL="342900" lvl="0" indent="-342900" algn="just" fontAlgn="base">
              <a:spcBef>
                <a:spcPct val="20000"/>
              </a:spcBef>
              <a:spcAft>
                <a:spcPct val="0"/>
              </a:spcAft>
              <a:buSzPct val="75000"/>
              <a:buAutoNum type="arabicPeriod"/>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Si besoin,</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commandez des cartes </a:t>
            </a:r>
            <a:r>
              <a:rPr lang="fr-FR" sz="1400" dirty="0">
                <a:solidFill>
                  <a:schemeClr val="bg1"/>
                </a:solidFill>
                <a:latin typeface="Arial" panose="020B0604020202020204" pitchFamily="34" charset="0"/>
                <a:cs typeface="Arial" panose="020B0604020202020204" pitchFamily="34" charset="0"/>
              </a:rPr>
              <a:t>auprès de l’ANS. Il vous faudra au préalable </a:t>
            </a:r>
            <a:r>
              <a:rPr lang="fr-FR" sz="1400" b="1" dirty="0">
                <a:solidFill>
                  <a:srgbClr val="F08070"/>
                </a:solidFill>
                <a:latin typeface="Arial" panose="020B0604020202020204" pitchFamily="34" charset="0"/>
                <a:cs typeface="Arial" panose="020B0604020202020204" pitchFamily="34" charset="0"/>
              </a:rPr>
              <a:t>contractualiser avec l’ANS </a:t>
            </a:r>
            <a:r>
              <a:rPr lang="fr-FR" sz="1400" dirty="0">
                <a:solidFill>
                  <a:schemeClr val="bg1"/>
                </a:solidFill>
                <a:latin typeface="Arial" panose="020B0604020202020204" pitchFamily="34" charset="0"/>
                <a:cs typeface="Arial" panose="020B0604020202020204" pitchFamily="34" charset="0"/>
              </a:rPr>
              <a:t>(si vous ne l’avez pas déjà fait). Les différentes étapes à suivre (contractualisation, commande,…) sont décrites dans </a:t>
            </a:r>
            <a:r>
              <a:rPr lang="fr-FR" sz="1400" b="1" dirty="0">
                <a:solidFill>
                  <a:srgbClr val="F08070"/>
                </a:solidFill>
                <a:latin typeface="Arial" panose="020B0604020202020204" pitchFamily="34" charset="0"/>
                <a:cs typeface="Arial" panose="020B0604020202020204" pitchFamily="34" charset="0"/>
              </a:rPr>
              <a:t>la procédure de commande de cartes </a:t>
            </a:r>
            <a:r>
              <a:rPr lang="fr-FR" sz="1400" b="1" dirty="0" err="1">
                <a:solidFill>
                  <a:srgbClr val="F08070"/>
                </a:solidFill>
                <a:latin typeface="Arial" panose="020B0604020202020204" pitchFamily="34" charset="0"/>
                <a:cs typeface="Arial" panose="020B0604020202020204" pitchFamily="34" charset="0"/>
              </a:rPr>
              <a:t>CPx</a:t>
            </a:r>
            <a:r>
              <a:rPr lang="fr-FR" sz="1400" b="1" dirty="0">
                <a:solidFill>
                  <a:srgbClr val="F08070"/>
                </a:solidFill>
                <a:latin typeface="Arial" panose="020B0604020202020204" pitchFamily="34" charset="0"/>
                <a:cs typeface="Arial" panose="020B0604020202020204" pitchFamily="34" charset="0"/>
              </a:rPr>
              <a:t>. </a:t>
            </a:r>
          </a:p>
        </p:txBody>
      </p:sp>
      <p:sp>
        <p:nvSpPr>
          <p:cNvPr id="33" name="TextBox 47">
            <a:extLst>
              <a:ext uri="{FF2B5EF4-FFF2-40B4-BE49-F238E27FC236}">
                <a16:creationId xmlns:a16="http://schemas.microsoft.com/office/drawing/2014/main" id="{5FBB1416-E468-48E4-8726-B74EE5F3587C}"/>
              </a:ext>
            </a:extLst>
          </p:cNvPr>
          <p:cNvSpPr txBox="1"/>
          <p:nvPr/>
        </p:nvSpPr>
        <p:spPr>
          <a:xfrm>
            <a:off x="10126820" y="6126390"/>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SI</a:t>
            </a:r>
          </a:p>
        </p:txBody>
      </p:sp>
      <p:cxnSp>
        <p:nvCxnSpPr>
          <p:cNvPr id="34" name="Straight Connector 34">
            <a:extLst>
              <a:ext uri="{FF2B5EF4-FFF2-40B4-BE49-F238E27FC236}">
                <a16:creationId xmlns:a16="http://schemas.microsoft.com/office/drawing/2014/main" id="{44EB278C-BC91-43AA-A259-4635AE3A28AE}"/>
              </a:ext>
            </a:extLst>
          </p:cNvPr>
          <p:cNvCxnSpPr>
            <a:cxnSpLocks/>
          </p:cNvCxnSpPr>
          <p:nvPr/>
        </p:nvCxnSpPr>
        <p:spPr>
          <a:xfrm flipH="1">
            <a:off x="10196661" y="6141406"/>
            <a:ext cx="14516" cy="516427"/>
          </a:xfrm>
          <a:prstGeom prst="line">
            <a:avLst/>
          </a:prstGeom>
          <a:noFill/>
          <a:ln w="3175" cap="flat" cmpd="sng" algn="ctr">
            <a:solidFill>
              <a:schemeClr val="bg1">
                <a:lumMod val="50000"/>
              </a:schemeClr>
            </a:solidFill>
            <a:prstDash val="solid"/>
          </a:ln>
          <a:effectLst/>
        </p:spPr>
      </p:cxnSp>
      <p:cxnSp>
        <p:nvCxnSpPr>
          <p:cNvPr id="35" name="Straight Connector 34">
            <a:extLst>
              <a:ext uri="{FF2B5EF4-FFF2-40B4-BE49-F238E27FC236}">
                <a16:creationId xmlns:a16="http://schemas.microsoft.com/office/drawing/2014/main" id="{1F6FEC42-D1DF-4027-9D19-F32B83CB5CCF}"/>
              </a:ext>
            </a:extLst>
          </p:cNvPr>
          <p:cNvCxnSpPr>
            <a:cxnSpLocks/>
          </p:cNvCxnSpPr>
          <p:nvPr/>
        </p:nvCxnSpPr>
        <p:spPr>
          <a:xfrm>
            <a:off x="10874912" y="6152416"/>
            <a:ext cx="0" cy="580701"/>
          </a:xfrm>
          <a:prstGeom prst="line">
            <a:avLst/>
          </a:prstGeom>
          <a:noFill/>
          <a:ln w="3175" cap="flat" cmpd="sng" algn="ctr">
            <a:solidFill>
              <a:schemeClr val="bg1">
                <a:lumMod val="50000"/>
              </a:schemeClr>
            </a:solidFill>
            <a:prstDash val="solid"/>
          </a:ln>
          <a:effectLst/>
        </p:spPr>
      </p:cxnSp>
      <p:sp>
        <p:nvSpPr>
          <p:cNvPr id="36" name="TextBox 47">
            <a:extLst>
              <a:ext uri="{FF2B5EF4-FFF2-40B4-BE49-F238E27FC236}">
                <a16:creationId xmlns:a16="http://schemas.microsoft.com/office/drawing/2014/main" id="{9C4135CD-795C-4541-A6A4-3A4D24A70971}"/>
              </a:ext>
            </a:extLst>
          </p:cNvPr>
          <p:cNvSpPr txBox="1"/>
          <p:nvPr/>
        </p:nvSpPr>
        <p:spPr>
          <a:xfrm>
            <a:off x="9048328" y="6125970"/>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i="0" u="none" strike="noStrike" kern="1200" cap="none" spc="0" normalizeH="0" baseline="0" noProof="0" dirty="0">
                <a:ln>
                  <a:noFill/>
                </a:ln>
                <a:solidFill>
                  <a:schemeClr val="bg2"/>
                </a:solidFill>
                <a:effectLst/>
                <a:uLnTx/>
                <a:uFillTx/>
                <a:latin typeface="Arial" charset="0"/>
                <a:ea typeface="Geneva" charset="-128"/>
                <a:cs typeface="+mn-cs"/>
              </a:rPr>
              <a:t> Organisation   / IV</a:t>
            </a:r>
          </a:p>
        </p:txBody>
      </p:sp>
      <p:sp>
        <p:nvSpPr>
          <p:cNvPr id="37" name="TextBox 47">
            <a:extLst>
              <a:ext uri="{FF2B5EF4-FFF2-40B4-BE49-F238E27FC236}">
                <a16:creationId xmlns:a16="http://schemas.microsoft.com/office/drawing/2014/main" id="{C7D57F19-19A9-4CE4-BDC9-E33F683BDAF1}"/>
              </a:ext>
            </a:extLst>
          </p:cNvPr>
          <p:cNvSpPr txBox="1"/>
          <p:nvPr/>
        </p:nvSpPr>
        <p:spPr>
          <a:xfrm>
            <a:off x="10711136" y="6056472"/>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38" name="Image 37">
            <a:extLst>
              <a:ext uri="{FF2B5EF4-FFF2-40B4-BE49-F238E27FC236}">
                <a16:creationId xmlns:a16="http://schemas.microsoft.com/office/drawing/2014/main" id="{1AFB4E8D-C757-4E39-B60E-F266536C3387}"/>
              </a:ext>
            </a:extLst>
          </p:cNvPr>
          <p:cNvPicPr>
            <a:picLocks noChangeAspect="1"/>
          </p:cNvPicPr>
          <p:nvPr/>
        </p:nvPicPr>
        <p:blipFill>
          <a:blip r:embed="rId4"/>
          <a:stretch>
            <a:fillRect/>
          </a:stretch>
        </p:blipFill>
        <p:spPr>
          <a:xfrm>
            <a:off x="11020787" y="6500157"/>
            <a:ext cx="243016" cy="243016"/>
          </a:xfrm>
          <a:prstGeom prst="rect">
            <a:avLst/>
          </a:prstGeom>
        </p:spPr>
      </p:pic>
      <p:pic>
        <p:nvPicPr>
          <p:cNvPr id="39" name="Image 38">
            <a:extLst>
              <a:ext uri="{FF2B5EF4-FFF2-40B4-BE49-F238E27FC236}">
                <a16:creationId xmlns:a16="http://schemas.microsoft.com/office/drawing/2014/main" id="{5809D71B-E506-44D4-9FA5-AE50AB31F943}"/>
              </a:ext>
            </a:extLst>
          </p:cNvPr>
          <p:cNvPicPr>
            <a:picLocks noChangeAspect="1"/>
          </p:cNvPicPr>
          <p:nvPr/>
        </p:nvPicPr>
        <p:blipFill>
          <a:blip r:embed="rId5"/>
          <a:stretch>
            <a:fillRect/>
          </a:stretch>
        </p:blipFill>
        <p:spPr>
          <a:xfrm>
            <a:off x="9532926" y="6556895"/>
            <a:ext cx="194938" cy="194938"/>
          </a:xfrm>
          <a:prstGeom prst="rect">
            <a:avLst/>
          </a:prstGeom>
        </p:spPr>
      </p:pic>
      <p:pic>
        <p:nvPicPr>
          <p:cNvPr id="40" name="Graphique 27">
            <a:extLst>
              <a:ext uri="{FF2B5EF4-FFF2-40B4-BE49-F238E27FC236}">
                <a16:creationId xmlns:a16="http://schemas.microsoft.com/office/drawing/2014/main" id="{FE362A72-7073-4914-A71F-7BAF4981D0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8680" y="6546081"/>
            <a:ext cx="216565" cy="216565"/>
          </a:xfrm>
          <a:prstGeom prst="rect">
            <a:avLst/>
          </a:prstGeom>
        </p:spPr>
      </p:pic>
      <p:sp>
        <p:nvSpPr>
          <p:cNvPr id="28" name="TextBox 40">
            <a:hlinkClick r:id="rId8" action="ppaction://hlinksldjump"/>
            <a:extLst>
              <a:ext uri="{FF2B5EF4-FFF2-40B4-BE49-F238E27FC236}">
                <a16:creationId xmlns:a16="http://schemas.microsoft.com/office/drawing/2014/main" id="{CDB40EF5-C6B7-4831-B221-0E4500DF4C0C}"/>
              </a:ext>
            </a:extLst>
          </p:cNvPr>
          <p:cNvSpPr txBox="1"/>
          <p:nvPr/>
        </p:nvSpPr>
        <p:spPr>
          <a:xfrm>
            <a:off x="7580326" y="6282641"/>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Suite de l’action </a:t>
            </a:r>
          </a:p>
        </p:txBody>
      </p:sp>
      <p:pic>
        <p:nvPicPr>
          <p:cNvPr id="29" name="Graphique 31" descr="Ligne fléchée : légère courbe">
            <a:extLst>
              <a:ext uri="{FF2B5EF4-FFF2-40B4-BE49-F238E27FC236}">
                <a16:creationId xmlns:a16="http://schemas.microsoft.com/office/drawing/2014/main" id="{92C12082-203C-41B7-81CB-1B74F84BA26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42372" y="6319965"/>
            <a:ext cx="359965" cy="359965"/>
          </a:xfrm>
          <a:prstGeom prst="rect">
            <a:avLst/>
          </a:prstGeom>
        </p:spPr>
      </p:pic>
      <p:grpSp>
        <p:nvGrpSpPr>
          <p:cNvPr id="30" name="Groupe 29">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31" name="TextBox 40">
              <a:hlinkClick r:id="rId11"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41" name="Graphique 6">
              <a:extLst>
                <a:ext uri="{FF2B5EF4-FFF2-40B4-BE49-F238E27FC236}">
                  <a16:creationId xmlns:a16="http://schemas.microsoft.com/office/drawing/2014/main" id="{50EE4453-FB06-461F-8B44-21210D4D4E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21337" y="6382148"/>
              <a:ext cx="280259" cy="297782"/>
            </a:xfrm>
            <a:prstGeom prst="rect">
              <a:avLst/>
            </a:prstGeom>
          </p:spPr>
        </p:pic>
      </p:grpSp>
      <p:sp>
        <p:nvSpPr>
          <p:cNvPr id="26" name="Corde 25">
            <a:extLst>
              <a:ext uri="{FF2B5EF4-FFF2-40B4-BE49-F238E27FC236}">
                <a16:creationId xmlns:a16="http://schemas.microsoft.com/office/drawing/2014/main" id="{6D56B946-B1CD-4B2F-9300-1CB33D5E6F66}"/>
              </a:ext>
            </a:extLst>
          </p:cNvPr>
          <p:cNvSpPr/>
          <p:nvPr/>
        </p:nvSpPr>
        <p:spPr>
          <a:xfrm rot="1462661">
            <a:off x="9903933" y="3871614"/>
            <a:ext cx="3615925"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27" name="Rectangle 26">
            <a:extLst>
              <a:ext uri="{FF2B5EF4-FFF2-40B4-BE49-F238E27FC236}">
                <a16:creationId xmlns:a16="http://schemas.microsoft.com/office/drawing/2014/main" id="{F0D44345-9426-4BAB-A58F-F4D8FA2E8C7E}"/>
              </a:ext>
            </a:extLst>
          </p:cNvPr>
          <p:cNvSpPr/>
          <p:nvPr/>
        </p:nvSpPr>
        <p:spPr>
          <a:xfrm>
            <a:off x="10334811" y="3911517"/>
            <a:ext cx="1691164" cy="276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42" name="Straight Connector 34">
            <a:extLst>
              <a:ext uri="{FF2B5EF4-FFF2-40B4-BE49-F238E27FC236}">
                <a16:creationId xmlns:a16="http://schemas.microsoft.com/office/drawing/2014/main" id="{7DDCA120-6E5D-4BC9-818B-1C49F4E41595}"/>
              </a:ext>
            </a:extLst>
          </p:cNvPr>
          <p:cNvCxnSpPr>
            <a:cxnSpLocks/>
          </p:cNvCxnSpPr>
          <p:nvPr/>
        </p:nvCxnSpPr>
        <p:spPr>
          <a:xfrm flipV="1">
            <a:off x="10465101" y="4202200"/>
            <a:ext cx="1489091" cy="1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AutoShape 13">
            <a:extLst>
              <a:ext uri="{FF2B5EF4-FFF2-40B4-BE49-F238E27FC236}">
                <a16:creationId xmlns:a16="http://schemas.microsoft.com/office/drawing/2014/main" id="{ADA4A08D-9562-4D2C-8319-8FF78DA816F9}"/>
              </a:ext>
            </a:extLst>
          </p:cNvPr>
          <p:cNvSpPr>
            <a:spLocks noChangeArrowheads="1"/>
          </p:cNvSpPr>
          <p:nvPr/>
        </p:nvSpPr>
        <p:spPr bwMode="auto">
          <a:xfrm>
            <a:off x="10163904" y="4293344"/>
            <a:ext cx="1956781" cy="1396724"/>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La procédure pour la commande de cartes </a:t>
            </a:r>
            <a:r>
              <a:rPr lang="fr-FR" sz="1050" dirty="0" err="1">
                <a:solidFill>
                  <a:schemeClr val="bg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CPx</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37151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47">
            <a:extLst>
              <a:ext uri="{FF2B5EF4-FFF2-40B4-BE49-F238E27FC236}">
                <a16:creationId xmlns:a16="http://schemas.microsoft.com/office/drawing/2014/main" id="{931F10A7-D171-468A-A4D2-D16DA3F99EDA}"/>
              </a:ext>
            </a:extLst>
          </p:cNvPr>
          <p:cNvSpPr/>
          <p:nvPr/>
        </p:nvSpPr>
        <p:spPr>
          <a:xfrm>
            <a:off x="1138622" y="1121004"/>
            <a:ext cx="10502336" cy="740652"/>
          </a:xfrm>
          <a:prstGeom prst="roundRect">
            <a:avLst/>
          </a:prstGeom>
          <a:solidFill>
            <a:srgbClr val="F08070"/>
          </a:solidFill>
          <a:ln w="3175">
            <a:solidFill>
              <a:schemeClr val="bg1">
                <a:lumMod val="50000"/>
              </a:schemeClr>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L’identification électronique (2/2) : par certificat serveur</a:t>
            </a:r>
          </a:p>
        </p:txBody>
      </p:sp>
      <p:sp>
        <p:nvSpPr>
          <p:cNvPr id="20" name="Textfeld 36">
            <a:extLst>
              <a:ext uri="{FF2B5EF4-FFF2-40B4-BE49-F238E27FC236}">
                <a16:creationId xmlns:a16="http://schemas.microsoft.com/office/drawing/2014/main" id="{60E9B543-B51C-4DFE-B7A8-2C8D25D0652A}"/>
              </a:ext>
            </a:extLst>
          </p:cNvPr>
          <p:cNvSpPr txBox="1"/>
          <p:nvPr/>
        </p:nvSpPr>
        <p:spPr>
          <a:xfrm>
            <a:off x="1198818" y="1021018"/>
            <a:ext cx="10328606" cy="953576"/>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b="1" i="1" dirty="0">
                <a:solidFill>
                  <a:schemeClr val="bg1"/>
                </a:solidFill>
                <a:latin typeface="Arial" panose="020B0604020202020204" pitchFamily="34" charset="0"/>
                <a:cs typeface="Arial" panose="020B0604020202020204" pitchFamily="34" charset="0"/>
              </a:rPr>
              <a:t>L’identification électronique par certificat serveur IGC-Santé </a:t>
            </a:r>
            <a:r>
              <a:rPr lang="fr-FR" sz="1400" i="1" dirty="0">
                <a:solidFill>
                  <a:schemeClr val="bg1"/>
                </a:solidFill>
                <a:latin typeface="Arial" panose="020B0604020202020204" pitchFamily="34" charset="0"/>
                <a:cs typeface="Arial" panose="020B0604020202020204" pitchFamily="34" charset="0"/>
              </a:rPr>
              <a:t>est possible depuis le 2</a:t>
            </a:r>
            <a:r>
              <a:rPr lang="fr-FR" sz="1400" i="1" baseline="30000" dirty="0">
                <a:solidFill>
                  <a:schemeClr val="bg1"/>
                </a:solidFill>
                <a:latin typeface="Arial" panose="020B0604020202020204" pitchFamily="34" charset="0"/>
                <a:cs typeface="Arial" panose="020B0604020202020204" pitchFamily="34" charset="0"/>
              </a:rPr>
              <a:t>ème</a:t>
            </a:r>
            <a:r>
              <a:rPr lang="fr-FR" sz="1400" i="1" dirty="0">
                <a:solidFill>
                  <a:schemeClr val="bg1"/>
                </a:solidFill>
                <a:latin typeface="Arial" panose="020B0604020202020204" pitchFamily="34" charset="0"/>
                <a:cs typeface="Arial" panose="020B0604020202020204" pitchFamily="34" charset="0"/>
              </a:rPr>
              <a:t> semestre 2021. Il s’agit d’une modalité complémentaire ou en remplacement de l’identification par carte </a:t>
            </a:r>
            <a:r>
              <a:rPr lang="fr-FR" sz="1400" i="1" dirty="0" err="1">
                <a:solidFill>
                  <a:schemeClr val="bg1"/>
                </a:solidFill>
                <a:latin typeface="Arial" panose="020B0604020202020204" pitchFamily="34" charset="0"/>
                <a:cs typeface="Arial" panose="020B0604020202020204" pitchFamily="34" charset="0"/>
              </a:rPr>
              <a:t>CPx</a:t>
            </a:r>
            <a:r>
              <a:rPr lang="fr-FR" sz="1400" i="1" dirty="0">
                <a:solidFill>
                  <a:schemeClr val="bg1"/>
                </a:solidFill>
                <a:latin typeface="Arial" panose="020B0604020202020204" pitchFamily="34" charset="0"/>
                <a:cs typeface="Arial" panose="020B0604020202020204" pitchFamily="34" charset="0"/>
              </a:rPr>
              <a:t>.</a:t>
            </a:r>
            <a:endParaRPr lang="fr-FR" sz="1400" i="1" dirty="0">
              <a:solidFill>
                <a:schemeClr val="bg1">
                  <a:lumMod val="50000"/>
                </a:schemeClr>
              </a:solidFill>
              <a:latin typeface="Arial" panose="020B0604020202020204" pitchFamily="34" charset="0"/>
              <a:cs typeface="Arial" panose="020B0604020202020204" pitchFamily="34" charset="0"/>
            </a:endParaRPr>
          </a:p>
        </p:txBody>
      </p:sp>
      <p:pic>
        <p:nvPicPr>
          <p:cNvPr id="22" name="Graphique 48">
            <a:extLst>
              <a:ext uri="{FF2B5EF4-FFF2-40B4-BE49-F238E27FC236}">
                <a16:creationId xmlns:a16="http://schemas.microsoft.com/office/drawing/2014/main" id="{EC45BF04-CAF3-45B8-A0D8-F335E2C6C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042" y="1144322"/>
            <a:ext cx="660454" cy="660454"/>
          </a:xfrm>
          <a:prstGeom prst="rect">
            <a:avLst/>
          </a:prstGeom>
        </p:spPr>
      </p:pic>
      <p:sp>
        <p:nvSpPr>
          <p:cNvPr id="32" name="AutoShape 13">
            <a:extLst>
              <a:ext uri="{FF2B5EF4-FFF2-40B4-BE49-F238E27FC236}">
                <a16:creationId xmlns:a16="http://schemas.microsoft.com/office/drawing/2014/main" id="{1F5B9EEA-C7F9-49DE-8B6F-36F8A86B7E74}"/>
              </a:ext>
            </a:extLst>
          </p:cNvPr>
          <p:cNvSpPr>
            <a:spLocks noChangeArrowheads="1"/>
          </p:cNvSpPr>
          <p:nvPr/>
        </p:nvSpPr>
        <p:spPr bwMode="auto">
          <a:xfrm>
            <a:off x="470263" y="2058862"/>
            <a:ext cx="11057161" cy="3116684"/>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dirty="0">
                <a:solidFill>
                  <a:schemeClr val="bg1"/>
                </a:solidFill>
                <a:latin typeface="Arial" panose="020B0604020202020204" pitchFamily="34" charset="0"/>
                <a:cs typeface="Arial" panose="020B0604020202020204" pitchFamily="34" charset="0"/>
              </a:rPr>
              <a:t>Pour en disposer, il vous faudra tout d’abord </a:t>
            </a:r>
            <a:r>
              <a:rPr lang="fr-FR" sz="1400" b="1" dirty="0">
                <a:solidFill>
                  <a:srgbClr val="F08070"/>
                </a:solidFill>
                <a:latin typeface="Arial" panose="020B0604020202020204" pitchFamily="34" charset="0"/>
                <a:cs typeface="Arial" panose="020B0604020202020204" pitchFamily="34" charset="0"/>
              </a:rPr>
              <a:t>contractualiser avec l’ANS</a:t>
            </a:r>
            <a:r>
              <a:rPr lang="fr-FR" sz="1400" dirty="0">
                <a:solidFill>
                  <a:schemeClr val="bg1"/>
                </a:solidFill>
                <a:latin typeface="Arial" panose="020B0604020202020204" pitchFamily="34" charset="0"/>
                <a:cs typeface="Arial" panose="020B0604020202020204" pitchFamily="34" charset="0"/>
              </a:rPr>
              <a:t>. Si vous possédez </a:t>
            </a:r>
            <a:r>
              <a:rPr lang="fr-FR" sz="1400" b="1" dirty="0">
                <a:solidFill>
                  <a:srgbClr val="F08070"/>
                </a:solidFill>
                <a:latin typeface="Arial" panose="020B0604020202020204" pitchFamily="34" charset="0"/>
                <a:cs typeface="Arial" panose="020B0604020202020204" pitchFamily="34" charset="0"/>
              </a:rPr>
              <a:t>des produits de certifications </a:t>
            </a:r>
            <a:r>
              <a:rPr lang="fr-FR" sz="1400" dirty="0">
                <a:solidFill>
                  <a:schemeClr val="bg1"/>
                </a:solidFill>
                <a:latin typeface="Arial" panose="020B0604020202020204" pitchFamily="34" charset="0"/>
                <a:cs typeface="Arial" panose="020B0604020202020204" pitchFamily="34" charset="0"/>
              </a:rPr>
              <a:t>(certificat serveur pour MSSanté, pour l’alimentation du DMP ou si vous avez déjà commandé des cartes CPE pour les salariés de votre structure...), cette étape n’est pas nécessaire. </a:t>
            </a:r>
          </a:p>
          <a:p>
            <a:pPr lvl="0" algn="just" fontAlgn="base">
              <a:spcBef>
                <a:spcPct val="20000"/>
              </a:spcBef>
              <a:spcAft>
                <a:spcPct val="0"/>
              </a:spcAft>
              <a:buSzPct val="75000"/>
              <a:defRPr/>
            </a:pPr>
            <a:endParaRPr lang="fr-FR" sz="2000" b="1" dirty="0">
              <a:solidFill>
                <a:srgbClr val="F08070"/>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Il faudra commander et installer </a:t>
            </a:r>
            <a:r>
              <a:rPr lang="fr-FR" sz="1400" b="1" dirty="0">
                <a:solidFill>
                  <a:srgbClr val="F08070"/>
                </a:solidFill>
                <a:latin typeface="Arial" panose="020B0604020202020204" pitchFamily="34" charset="0"/>
                <a:cs typeface="Arial" panose="020B0604020202020204" pitchFamily="34" charset="0"/>
              </a:rPr>
              <a:t>le certificat serveur IGC – Santé pour l’INS</a:t>
            </a:r>
            <a:r>
              <a:rPr lang="fr-FR" sz="1400" dirty="0">
                <a:solidFill>
                  <a:schemeClr val="bg1"/>
                </a:solidFill>
                <a:latin typeface="Arial" panose="020B0604020202020204" pitchFamily="34" charset="0"/>
                <a:cs typeface="Arial" panose="020B0604020202020204" pitchFamily="34" charset="0"/>
              </a:rPr>
              <a:t>.  Pour cela trois guides à votre disposition détaillent les procédures : </a:t>
            </a:r>
            <a:endParaRPr lang="fr-FR"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fr-FR" sz="1400" dirty="0">
                <a:solidFill>
                  <a:schemeClr val="bg1"/>
                </a:solidFill>
                <a:latin typeface="Arial" panose="020B0604020202020204" pitchFamily="34" charset="0"/>
                <a:cs typeface="Arial" panose="020B0604020202020204" pitchFamily="34" charset="0"/>
              </a:rPr>
              <a:t>un guide de commande </a:t>
            </a:r>
            <a:r>
              <a:rPr lang="fr-FR" sz="1400" u="sng" dirty="0">
                <a:solidFill>
                  <a:schemeClr val="bg1"/>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de certificats à destination des structures sanitaires et médico - sociales</a:t>
            </a:r>
            <a:r>
              <a:rPr lang="fr-FR" sz="1400" dirty="0">
                <a:solidFill>
                  <a:schemeClr val="bg1"/>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fr-FR" sz="140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15000"/>
              </a:lnSpc>
              <a:spcAft>
                <a:spcPts val="0"/>
              </a:spcAft>
              <a:buFont typeface="Symbol" panose="05050102010706020507" pitchFamily="18" charset="2"/>
              <a:buChar char=""/>
            </a:pPr>
            <a:r>
              <a:rPr lang="fr-FR" sz="1400" dirty="0">
                <a:solidFill>
                  <a:schemeClr val="bg1"/>
                </a:solidFill>
                <a:latin typeface="Arial" panose="020B0604020202020204" pitchFamily="34" charset="0"/>
                <a:ea typeface="Calibri" panose="020F0502020204030204" pitchFamily="34" charset="0"/>
                <a:cs typeface="Arial" panose="020B0604020202020204" pitchFamily="34" charset="0"/>
              </a:rPr>
              <a:t>un guide de commande </a:t>
            </a:r>
            <a:r>
              <a:rPr lang="fr-FR" sz="1400" u="sng" dirty="0">
                <a:solidFill>
                  <a:schemeClr val="bg1"/>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de certificats à destination des laboratoires de biologie médicale</a:t>
            </a:r>
            <a:r>
              <a:rPr lang="fr-FR" sz="1400" dirty="0">
                <a:solidFill>
                  <a:schemeClr val="bg1"/>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fr-FR" sz="140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15000"/>
              </a:lnSpc>
              <a:spcAft>
                <a:spcPts val="0"/>
              </a:spcAft>
              <a:buFont typeface="Symbol" panose="05050102010706020507" pitchFamily="18" charset="2"/>
              <a:buChar char=""/>
            </a:pPr>
            <a:r>
              <a:rPr lang="fr-FR" sz="1400" dirty="0">
                <a:solidFill>
                  <a:schemeClr val="bg1"/>
                </a:solidFill>
                <a:latin typeface="Arial" panose="020B0604020202020204" pitchFamily="34" charset="0"/>
                <a:ea typeface="Calibri" panose="020F0502020204030204" pitchFamily="34" charset="0"/>
                <a:cs typeface="Arial" panose="020B0604020202020204" pitchFamily="34" charset="0"/>
              </a:rPr>
              <a:t>un guide de commande </a:t>
            </a:r>
            <a:r>
              <a:rPr lang="fr-FR" sz="1400" u="sng" dirty="0">
                <a:solidFill>
                  <a:schemeClr val="bg1"/>
                </a:solidFill>
                <a:latin typeface="Arial" panose="020B0604020202020204" pitchFamily="34" charset="0"/>
                <a:ea typeface="Calibri" panose="020F0502020204030204" pitchFamily="34" charset="0"/>
                <a:cs typeface="Arial" panose="020B0604020202020204" pitchFamily="34" charset="0"/>
              </a:rPr>
              <a:t>de certificats à destination des structures libérales </a:t>
            </a:r>
            <a:endParaRPr lang="fr-FR" sz="1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3" name="TextBox 47">
            <a:extLst>
              <a:ext uri="{FF2B5EF4-FFF2-40B4-BE49-F238E27FC236}">
                <a16:creationId xmlns:a16="http://schemas.microsoft.com/office/drawing/2014/main" id="{5FBB1416-E468-48E4-8726-B74EE5F3587C}"/>
              </a:ext>
            </a:extLst>
          </p:cNvPr>
          <p:cNvSpPr txBox="1"/>
          <p:nvPr/>
        </p:nvSpPr>
        <p:spPr>
          <a:xfrm>
            <a:off x="10126820" y="6126390"/>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SI</a:t>
            </a:r>
          </a:p>
        </p:txBody>
      </p:sp>
      <p:cxnSp>
        <p:nvCxnSpPr>
          <p:cNvPr id="34" name="Straight Connector 34">
            <a:extLst>
              <a:ext uri="{FF2B5EF4-FFF2-40B4-BE49-F238E27FC236}">
                <a16:creationId xmlns:a16="http://schemas.microsoft.com/office/drawing/2014/main" id="{44EB278C-BC91-43AA-A259-4635AE3A28AE}"/>
              </a:ext>
            </a:extLst>
          </p:cNvPr>
          <p:cNvCxnSpPr>
            <a:cxnSpLocks/>
          </p:cNvCxnSpPr>
          <p:nvPr/>
        </p:nvCxnSpPr>
        <p:spPr>
          <a:xfrm flipH="1">
            <a:off x="10196661" y="6141406"/>
            <a:ext cx="14516" cy="516427"/>
          </a:xfrm>
          <a:prstGeom prst="line">
            <a:avLst/>
          </a:prstGeom>
          <a:noFill/>
          <a:ln w="3175" cap="flat" cmpd="sng" algn="ctr">
            <a:solidFill>
              <a:schemeClr val="bg1">
                <a:lumMod val="50000"/>
              </a:schemeClr>
            </a:solidFill>
            <a:prstDash val="solid"/>
          </a:ln>
          <a:effectLst/>
        </p:spPr>
      </p:cxnSp>
      <p:cxnSp>
        <p:nvCxnSpPr>
          <p:cNvPr id="35" name="Straight Connector 34">
            <a:extLst>
              <a:ext uri="{FF2B5EF4-FFF2-40B4-BE49-F238E27FC236}">
                <a16:creationId xmlns:a16="http://schemas.microsoft.com/office/drawing/2014/main" id="{1F6FEC42-D1DF-4027-9D19-F32B83CB5CCF}"/>
              </a:ext>
            </a:extLst>
          </p:cNvPr>
          <p:cNvCxnSpPr>
            <a:cxnSpLocks/>
          </p:cNvCxnSpPr>
          <p:nvPr/>
        </p:nvCxnSpPr>
        <p:spPr>
          <a:xfrm>
            <a:off x="10874912" y="6152416"/>
            <a:ext cx="0" cy="580701"/>
          </a:xfrm>
          <a:prstGeom prst="line">
            <a:avLst/>
          </a:prstGeom>
          <a:noFill/>
          <a:ln w="3175" cap="flat" cmpd="sng" algn="ctr">
            <a:solidFill>
              <a:schemeClr val="bg1">
                <a:lumMod val="50000"/>
              </a:schemeClr>
            </a:solidFill>
            <a:prstDash val="solid"/>
          </a:ln>
          <a:effectLst/>
        </p:spPr>
      </p:cxnSp>
      <p:sp>
        <p:nvSpPr>
          <p:cNvPr id="36" name="TextBox 47">
            <a:extLst>
              <a:ext uri="{FF2B5EF4-FFF2-40B4-BE49-F238E27FC236}">
                <a16:creationId xmlns:a16="http://schemas.microsoft.com/office/drawing/2014/main" id="{9C4135CD-795C-4541-A6A4-3A4D24A70971}"/>
              </a:ext>
            </a:extLst>
          </p:cNvPr>
          <p:cNvSpPr txBox="1"/>
          <p:nvPr/>
        </p:nvSpPr>
        <p:spPr>
          <a:xfrm>
            <a:off x="9048328" y="6125970"/>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i="0" u="none" strike="noStrike" kern="1200" cap="none" spc="0" normalizeH="0" baseline="0" noProof="0" dirty="0">
                <a:ln>
                  <a:noFill/>
                </a:ln>
                <a:solidFill>
                  <a:schemeClr val="bg2"/>
                </a:solidFill>
                <a:effectLst/>
                <a:uLnTx/>
                <a:uFillTx/>
                <a:latin typeface="Arial" charset="0"/>
                <a:ea typeface="Geneva" charset="-128"/>
                <a:cs typeface="+mn-cs"/>
              </a:rPr>
              <a:t> Organisation   / IV</a:t>
            </a:r>
          </a:p>
        </p:txBody>
      </p:sp>
      <p:sp>
        <p:nvSpPr>
          <p:cNvPr id="37" name="TextBox 47">
            <a:extLst>
              <a:ext uri="{FF2B5EF4-FFF2-40B4-BE49-F238E27FC236}">
                <a16:creationId xmlns:a16="http://schemas.microsoft.com/office/drawing/2014/main" id="{C7D57F19-19A9-4CE4-BDC9-E33F683BDAF1}"/>
              </a:ext>
            </a:extLst>
          </p:cNvPr>
          <p:cNvSpPr txBox="1"/>
          <p:nvPr/>
        </p:nvSpPr>
        <p:spPr>
          <a:xfrm>
            <a:off x="10711136" y="6056472"/>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38" name="Image 37">
            <a:extLst>
              <a:ext uri="{FF2B5EF4-FFF2-40B4-BE49-F238E27FC236}">
                <a16:creationId xmlns:a16="http://schemas.microsoft.com/office/drawing/2014/main" id="{1AFB4E8D-C757-4E39-B60E-F266536C3387}"/>
              </a:ext>
            </a:extLst>
          </p:cNvPr>
          <p:cNvPicPr>
            <a:picLocks noChangeAspect="1"/>
          </p:cNvPicPr>
          <p:nvPr/>
        </p:nvPicPr>
        <p:blipFill>
          <a:blip r:embed="rId6"/>
          <a:stretch>
            <a:fillRect/>
          </a:stretch>
        </p:blipFill>
        <p:spPr>
          <a:xfrm>
            <a:off x="11020787" y="6500157"/>
            <a:ext cx="243016" cy="243016"/>
          </a:xfrm>
          <a:prstGeom prst="rect">
            <a:avLst/>
          </a:prstGeom>
        </p:spPr>
      </p:pic>
      <p:pic>
        <p:nvPicPr>
          <p:cNvPr id="39" name="Image 38">
            <a:extLst>
              <a:ext uri="{FF2B5EF4-FFF2-40B4-BE49-F238E27FC236}">
                <a16:creationId xmlns:a16="http://schemas.microsoft.com/office/drawing/2014/main" id="{5809D71B-E506-44D4-9FA5-AE50AB31F943}"/>
              </a:ext>
            </a:extLst>
          </p:cNvPr>
          <p:cNvPicPr>
            <a:picLocks noChangeAspect="1"/>
          </p:cNvPicPr>
          <p:nvPr/>
        </p:nvPicPr>
        <p:blipFill>
          <a:blip r:embed="rId7"/>
          <a:stretch>
            <a:fillRect/>
          </a:stretch>
        </p:blipFill>
        <p:spPr>
          <a:xfrm>
            <a:off x="9532926" y="6556895"/>
            <a:ext cx="194938" cy="194938"/>
          </a:xfrm>
          <a:prstGeom prst="rect">
            <a:avLst/>
          </a:prstGeom>
        </p:spPr>
      </p:pic>
      <p:pic>
        <p:nvPicPr>
          <p:cNvPr id="40" name="Graphique 27">
            <a:extLst>
              <a:ext uri="{FF2B5EF4-FFF2-40B4-BE49-F238E27FC236}">
                <a16:creationId xmlns:a16="http://schemas.microsoft.com/office/drawing/2014/main" id="{FE362A72-7073-4914-A71F-7BAF4981D0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88680" y="6546081"/>
            <a:ext cx="216565" cy="216565"/>
          </a:xfrm>
          <a:prstGeom prst="rect">
            <a:avLst/>
          </a:prstGeom>
        </p:spPr>
      </p:pic>
      <p:grpSp>
        <p:nvGrpSpPr>
          <p:cNvPr id="28" name="Groupe 27">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29" name="TextBox 40">
              <a:hlinkClick r:id="rId10"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30" name="Graphique 6">
              <a:extLst>
                <a:ext uri="{FF2B5EF4-FFF2-40B4-BE49-F238E27FC236}">
                  <a16:creationId xmlns:a16="http://schemas.microsoft.com/office/drawing/2014/main" id="{50EE4453-FB06-461F-8B44-21210D4D4E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21337" y="6382148"/>
              <a:ext cx="280259" cy="297782"/>
            </a:xfrm>
            <a:prstGeom prst="rect">
              <a:avLst/>
            </a:prstGeom>
          </p:spPr>
        </p:pic>
      </p:grpSp>
      <p:sp>
        <p:nvSpPr>
          <p:cNvPr id="25" name="Corde 24">
            <a:extLst>
              <a:ext uri="{FF2B5EF4-FFF2-40B4-BE49-F238E27FC236}">
                <a16:creationId xmlns:a16="http://schemas.microsoft.com/office/drawing/2014/main" id="{EE1F31F0-A06D-4B23-B64E-9EB5B560B5E9}"/>
              </a:ext>
            </a:extLst>
          </p:cNvPr>
          <p:cNvSpPr/>
          <p:nvPr/>
        </p:nvSpPr>
        <p:spPr>
          <a:xfrm rot="1462661">
            <a:off x="9878222" y="3841799"/>
            <a:ext cx="3615925" cy="2633871"/>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26" name="Rectangle 25">
            <a:extLst>
              <a:ext uri="{FF2B5EF4-FFF2-40B4-BE49-F238E27FC236}">
                <a16:creationId xmlns:a16="http://schemas.microsoft.com/office/drawing/2014/main" id="{3F19A61E-C24D-4B81-87BC-91E9F6C60DCA}"/>
              </a:ext>
            </a:extLst>
          </p:cNvPr>
          <p:cNvSpPr/>
          <p:nvPr/>
        </p:nvSpPr>
        <p:spPr>
          <a:xfrm>
            <a:off x="10371565" y="3815596"/>
            <a:ext cx="1691164" cy="276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27" name="Straight Connector 34">
            <a:extLst>
              <a:ext uri="{FF2B5EF4-FFF2-40B4-BE49-F238E27FC236}">
                <a16:creationId xmlns:a16="http://schemas.microsoft.com/office/drawing/2014/main" id="{7C5AAA5B-7931-4F61-80C2-73A7C83F9106}"/>
              </a:ext>
            </a:extLst>
          </p:cNvPr>
          <p:cNvCxnSpPr>
            <a:cxnSpLocks/>
          </p:cNvCxnSpPr>
          <p:nvPr/>
        </p:nvCxnSpPr>
        <p:spPr>
          <a:xfrm flipV="1">
            <a:off x="10465101" y="4091920"/>
            <a:ext cx="1492326" cy="404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AutoShape 13">
            <a:extLst>
              <a:ext uri="{FF2B5EF4-FFF2-40B4-BE49-F238E27FC236}">
                <a16:creationId xmlns:a16="http://schemas.microsoft.com/office/drawing/2014/main" id="{F738518E-E7F7-4199-B3F2-A8E06FBED346}"/>
              </a:ext>
            </a:extLst>
          </p:cNvPr>
          <p:cNvSpPr>
            <a:spLocks noChangeArrowheads="1"/>
          </p:cNvSpPr>
          <p:nvPr/>
        </p:nvSpPr>
        <p:spPr bwMode="auto">
          <a:xfrm>
            <a:off x="10079903" y="4146882"/>
            <a:ext cx="2124784" cy="1396724"/>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Commander des certificats pour une structure sanitaire / médico-sociale</a:t>
            </a:r>
            <a:endParaRPr lang="fr-FR" sz="1050" dirty="0">
              <a:solidFill>
                <a:schemeClr val="bg1"/>
              </a:solidFill>
              <a:latin typeface="Arial" panose="020B0604020202020204" pitchFamily="34" charset="0"/>
              <a:cs typeface="Arial" panose="020B0604020202020204" pitchFamily="34" charset="0"/>
            </a:endParaRP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Commander des certificats pour des laboratoires de biologie médicale</a:t>
            </a:r>
            <a:endParaRPr lang="fr-FR" sz="1050" dirty="0">
              <a:solidFill>
                <a:schemeClr val="bg1"/>
              </a:solidFill>
              <a:latin typeface="Arial" panose="020B0604020202020204" pitchFamily="34" charset="0"/>
              <a:cs typeface="Arial" panose="020B0604020202020204" pitchFamily="34" charset="0"/>
            </a:endParaRP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Commander des certificats pour une structure libérale</a:t>
            </a:r>
            <a:endParaRPr lang="fr-FR" sz="1050" dirty="0">
              <a:solidFill>
                <a:schemeClr val="bg1"/>
              </a:solidFill>
              <a:latin typeface="Arial" panose="020B0604020202020204" pitchFamily="34" charset="0"/>
              <a:cs typeface="Arial" panose="020B0604020202020204" pitchFamily="34" charset="0"/>
            </a:endParaRP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Guide d’aide à la réalisation de l’auto-homologation</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p:txBody>
      </p:sp>
      <p:sp>
        <p:nvSpPr>
          <p:cNvPr id="41" name="AutoShape 13">
            <a:extLst>
              <a:ext uri="{FF2B5EF4-FFF2-40B4-BE49-F238E27FC236}">
                <a16:creationId xmlns:a16="http://schemas.microsoft.com/office/drawing/2014/main" id="{C889081B-F976-4B12-AB6E-5CC320660E3C}"/>
              </a:ext>
            </a:extLst>
          </p:cNvPr>
          <p:cNvSpPr>
            <a:spLocks noChangeArrowheads="1"/>
          </p:cNvSpPr>
          <p:nvPr/>
        </p:nvSpPr>
        <p:spPr bwMode="auto">
          <a:xfrm>
            <a:off x="470263" y="4774495"/>
            <a:ext cx="9420535" cy="864285"/>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2000" b="1" dirty="0">
                <a:solidFill>
                  <a:srgbClr val="F08070"/>
                </a:solidFill>
                <a:latin typeface="Arial" panose="020B0604020202020204" pitchFamily="34" charset="0"/>
                <a:cs typeface="Arial" panose="020B0604020202020204" pitchFamily="34" charset="0"/>
              </a:rPr>
              <a:t>3. </a:t>
            </a:r>
            <a:r>
              <a:rPr lang="fr-FR" sz="1400" dirty="0">
                <a:solidFill>
                  <a:schemeClr val="bg1"/>
                </a:solidFill>
                <a:latin typeface="Arial" panose="020B0604020202020204" pitchFamily="34" charset="0"/>
                <a:cs typeface="Arial" panose="020B0604020202020204" pitchFamily="34" charset="0"/>
              </a:rPr>
              <a:t>Il faudra également vous assurer que le logiciel qui appelle le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est en </a:t>
            </a:r>
            <a:r>
              <a:rPr lang="fr-FR" sz="1400" b="1" dirty="0">
                <a:solidFill>
                  <a:srgbClr val="F08070"/>
                </a:solidFill>
                <a:latin typeface="Arial" panose="020B0604020202020204" pitchFamily="34" charset="0"/>
                <a:cs typeface="Arial" panose="020B0604020202020204" pitchFamily="34" charset="0"/>
              </a:rPr>
              <a:t>mesure de supporter cette modalité d’identification </a:t>
            </a:r>
            <a:r>
              <a:rPr lang="fr-FR" sz="1400" dirty="0">
                <a:solidFill>
                  <a:schemeClr val="bg1"/>
                </a:solidFill>
                <a:latin typeface="Arial" panose="020B0604020202020204" pitchFamily="34" charset="0"/>
                <a:cs typeface="Arial" panose="020B0604020202020204" pitchFamily="34" charset="0"/>
              </a:rPr>
              <a:t>au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Vous devrez également réaliser </a:t>
            </a:r>
            <a:r>
              <a:rPr lang="fr-FR" sz="1400" b="1" dirty="0">
                <a:solidFill>
                  <a:srgbClr val="F08070"/>
                </a:solidFill>
                <a:latin typeface="Arial" panose="020B0604020202020204" pitchFamily="34" charset="0"/>
                <a:cs typeface="Arial" panose="020B0604020202020204" pitchFamily="34" charset="0"/>
              </a:rPr>
              <a:t>une auto-homologation</a:t>
            </a:r>
            <a:r>
              <a:rPr lang="fr-FR" sz="1400" dirty="0">
                <a:solidFill>
                  <a:schemeClr val="bg1"/>
                </a:solidFill>
                <a:latin typeface="Arial" panose="020B0604020202020204" pitchFamily="34" charset="0"/>
                <a:cs typeface="Arial" panose="020B0604020202020204" pitchFamily="34" charset="0"/>
              </a:rPr>
              <a:t>. Il s’agit d’une </a:t>
            </a:r>
            <a:r>
              <a:rPr lang="fr-FR" sz="1400" b="1" dirty="0">
                <a:solidFill>
                  <a:srgbClr val="F08070"/>
                </a:solidFill>
                <a:latin typeface="Arial" panose="020B0604020202020204" pitchFamily="34" charset="0"/>
                <a:cs typeface="Arial" panose="020B0604020202020204" pitchFamily="34" charset="0"/>
              </a:rPr>
              <a:t>procédure interne </a:t>
            </a:r>
            <a:r>
              <a:rPr lang="fr-FR" sz="1400" dirty="0">
                <a:solidFill>
                  <a:schemeClr val="bg1"/>
                </a:solidFill>
                <a:latin typeface="Arial" panose="020B0604020202020204" pitchFamily="34" charset="0"/>
                <a:cs typeface="Arial" panose="020B0604020202020204" pitchFamily="34" charset="0"/>
              </a:rPr>
              <a:t>à la structure et sous </a:t>
            </a:r>
            <a:r>
              <a:rPr lang="fr-FR" sz="1400" b="1" dirty="0">
                <a:solidFill>
                  <a:srgbClr val="F08070"/>
                </a:solidFill>
                <a:latin typeface="Arial" panose="020B0604020202020204" pitchFamily="34" charset="0"/>
                <a:cs typeface="Arial" panose="020B0604020202020204" pitchFamily="34" charset="0"/>
              </a:rPr>
              <a:t>sa responsabilité</a:t>
            </a:r>
            <a:r>
              <a:rPr lang="fr-FR" sz="1400" dirty="0">
                <a:solidFill>
                  <a:schemeClr val="bg1"/>
                </a:solidFill>
                <a:latin typeface="Arial" panose="020B0604020202020204" pitchFamily="34" charset="0"/>
                <a:cs typeface="Arial" panose="020B0604020202020204" pitchFamily="34" charset="0"/>
              </a:rPr>
              <a:t>. Appuyez-vous sur </a:t>
            </a:r>
            <a:r>
              <a:rPr lang="fr-FR" sz="1400" b="1" dirty="0">
                <a:solidFill>
                  <a:srgbClr val="F08070"/>
                </a:solidFill>
                <a:latin typeface="Arial" panose="020B0604020202020204" pitchFamily="34" charset="0"/>
                <a:cs typeface="Arial" panose="020B0604020202020204" pitchFamily="34" charset="0"/>
              </a:rPr>
              <a:t>le guide dédié </a:t>
            </a:r>
            <a:r>
              <a:rPr lang="fr-FR" sz="1400" dirty="0">
                <a:solidFill>
                  <a:schemeClr val="bg1"/>
                </a:solidFill>
                <a:latin typeface="Arial" panose="020B0604020202020204" pitchFamily="34" charset="0"/>
                <a:cs typeface="Arial" panose="020B0604020202020204" pitchFamily="34" charset="0"/>
              </a:rPr>
              <a:t>qui décrit la démarche à suivre.</a:t>
            </a:r>
          </a:p>
          <a:p>
            <a:pPr algn="just">
              <a:lnSpc>
                <a:spcPct val="115000"/>
              </a:lnSpc>
            </a:pPr>
            <a:endParaRPr lang="fr-FR"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endParaRPr lang="fr-FR"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72045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47">
            <a:extLst>
              <a:ext uri="{FF2B5EF4-FFF2-40B4-BE49-F238E27FC236}">
                <a16:creationId xmlns:a16="http://schemas.microsoft.com/office/drawing/2014/main" id="{931F10A7-D171-468A-A4D2-D16DA3F99EDA}"/>
              </a:ext>
            </a:extLst>
          </p:cNvPr>
          <p:cNvSpPr/>
          <p:nvPr/>
        </p:nvSpPr>
        <p:spPr>
          <a:xfrm>
            <a:off x="1138622" y="1121004"/>
            <a:ext cx="10502336" cy="740652"/>
          </a:xfrm>
          <a:prstGeom prst="roundRect">
            <a:avLst/>
          </a:prstGeom>
          <a:solidFill>
            <a:srgbClr val="F08070"/>
          </a:solidFill>
          <a:ln w="3175">
            <a:solidFill>
              <a:schemeClr val="bg1">
                <a:lumMod val="50000"/>
              </a:schemeClr>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Prioriser les applications impactées par l’INS</a:t>
            </a:r>
          </a:p>
        </p:txBody>
      </p:sp>
      <p:sp>
        <p:nvSpPr>
          <p:cNvPr id="61" name="Corde 60">
            <a:extLst>
              <a:ext uri="{FF2B5EF4-FFF2-40B4-BE49-F238E27FC236}">
                <a16:creationId xmlns:a16="http://schemas.microsoft.com/office/drawing/2014/main" id="{3837B540-5F3A-4EA2-862D-AB9E10A69570}"/>
              </a:ext>
            </a:extLst>
          </p:cNvPr>
          <p:cNvSpPr/>
          <p:nvPr/>
        </p:nvSpPr>
        <p:spPr>
          <a:xfrm rot="1462661">
            <a:off x="9641474" y="2336690"/>
            <a:ext cx="3998968" cy="2695163"/>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FFFE5689-F38E-4E1B-8FC3-21ABDC22B52E}"/>
              </a:ext>
            </a:extLst>
          </p:cNvPr>
          <p:cNvSpPr/>
          <p:nvPr/>
        </p:nvSpPr>
        <p:spPr>
          <a:xfrm>
            <a:off x="10257014" y="2222423"/>
            <a:ext cx="1934986" cy="58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bg1"/>
                </a:solidFill>
                <a:latin typeface="Arial" panose="020B0604020202020204" pitchFamily="34" charset="0"/>
                <a:cs typeface="Arial" panose="020B0604020202020204" pitchFamily="34" charset="0"/>
              </a:rPr>
              <a:t>Les documents de référence à consulter</a:t>
            </a:r>
          </a:p>
        </p:txBody>
      </p:sp>
      <p:cxnSp>
        <p:nvCxnSpPr>
          <p:cNvPr id="63" name="Straight Connector 34">
            <a:extLst>
              <a:ext uri="{FF2B5EF4-FFF2-40B4-BE49-F238E27FC236}">
                <a16:creationId xmlns:a16="http://schemas.microsoft.com/office/drawing/2014/main" id="{A3EBA440-18FD-4917-BB42-79C088110402}"/>
              </a:ext>
            </a:extLst>
          </p:cNvPr>
          <p:cNvCxnSpPr>
            <a:cxnSpLocks/>
          </p:cNvCxnSpPr>
          <p:nvPr/>
        </p:nvCxnSpPr>
        <p:spPr>
          <a:xfrm>
            <a:off x="10109715" y="2790295"/>
            <a:ext cx="199196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AutoShape 13">
            <a:extLst>
              <a:ext uri="{FF2B5EF4-FFF2-40B4-BE49-F238E27FC236}">
                <a16:creationId xmlns:a16="http://schemas.microsoft.com/office/drawing/2014/main" id="{A91258D5-F922-414D-9E0D-00125510BC9C}"/>
              </a:ext>
            </a:extLst>
          </p:cNvPr>
          <p:cNvSpPr>
            <a:spLocks noChangeArrowheads="1"/>
          </p:cNvSpPr>
          <p:nvPr/>
        </p:nvSpPr>
        <p:spPr bwMode="auto">
          <a:xfrm>
            <a:off x="9770917" y="2866199"/>
            <a:ext cx="2207990"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L’annexe CI-SIS  </a:t>
            </a:r>
            <a:r>
              <a:rPr lang="fr-FR" sz="1050" dirty="0">
                <a:solidFill>
                  <a:schemeClr val="bg1"/>
                </a:solidFill>
                <a:latin typeface="Arial" panose="020B0604020202020204" pitchFamily="34" charset="0"/>
                <a:cs typeface="Arial" panose="020B0604020202020204" pitchFamily="34" charset="0"/>
              </a:rPr>
              <a:t>: l’INS dans les standards d’interopérabilité</a:t>
            </a: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rPr>
              <a:t>La </a:t>
            </a:r>
            <a:r>
              <a:rPr lang="fr-FR" sz="105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CP IHE PAM</a:t>
            </a:r>
            <a:endParaRPr lang="fr-FR" sz="900" dirty="0">
              <a:solidFill>
                <a:schemeClr val="bg1"/>
              </a:solidFill>
              <a:latin typeface="Arial" panose="020B0604020202020204" pitchFamily="34" charset="0"/>
              <a:cs typeface="Arial" panose="020B0604020202020204" pitchFamily="34" charset="0"/>
            </a:endParaRPr>
          </a:p>
        </p:txBody>
      </p:sp>
      <p:sp>
        <p:nvSpPr>
          <p:cNvPr id="20" name="Textfeld 36">
            <a:extLst>
              <a:ext uri="{FF2B5EF4-FFF2-40B4-BE49-F238E27FC236}">
                <a16:creationId xmlns:a16="http://schemas.microsoft.com/office/drawing/2014/main" id="{60E9B543-B51C-4DFE-B7A8-2C8D25D0652A}"/>
              </a:ext>
            </a:extLst>
          </p:cNvPr>
          <p:cNvSpPr txBox="1"/>
          <p:nvPr/>
        </p:nvSpPr>
        <p:spPr>
          <a:xfrm>
            <a:off x="1198818" y="1021018"/>
            <a:ext cx="10328606" cy="953576"/>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i="1" dirty="0">
                <a:solidFill>
                  <a:schemeClr val="bg1"/>
                </a:solidFill>
                <a:latin typeface="Arial" panose="020B0604020202020204" pitchFamily="34" charset="0"/>
                <a:cs typeface="Arial" panose="020B0604020202020204" pitchFamily="34" charset="0"/>
              </a:rPr>
              <a:t>Pour rappel, </a:t>
            </a:r>
            <a:r>
              <a:rPr lang="fr-FR" sz="1400" b="1" i="1" dirty="0">
                <a:solidFill>
                  <a:schemeClr val="bg1"/>
                </a:solidFill>
                <a:latin typeface="Arial" panose="020B0604020202020204" pitchFamily="34" charset="0"/>
                <a:cs typeface="Arial" panose="020B0604020202020204" pitchFamily="34" charset="0"/>
              </a:rPr>
              <a:t>toutes vos applications </a:t>
            </a:r>
            <a:r>
              <a:rPr lang="fr-FR" sz="1400" i="1" dirty="0">
                <a:solidFill>
                  <a:schemeClr val="bg1"/>
                </a:solidFill>
                <a:latin typeface="Arial" panose="020B0604020202020204" pitchFamily="34" charset="0"/>
                <a:cs typeface="Arial" panose="020B0604020202020204" pitchFamily="34" charset="0"/>
              </a:rPr>
              <a:t>qui traitent de la donnée de santé doivent, </a:t>
            </a:r>
            <a:r>
              <a:rPr lang="fr-FR" sz="1400" b="1" i="1" dirty="0">
                <a:solidFill>
                  <a:schemeClr val="bg1"/>
                </a:solidFill>
                <a:latin typeface="Arial" panose="020B0604020202020204" pitchFamily="34" charset="0"/>
                <a:cs typeface="Arial" panose="020B0604020202020204" pitchFamily="34" charset="0"/>
              </a:rPr>
              <a:t>au plus vite, référencer les données de santé avec l’INS. </a:t>
            </a:r>
            <a:endParaRPr lang="fr-FR" sz="1200" i="1" dirty="0">
              <a:solidFill>
                <a:schemeClr val="bg1"/>
              </a:solidFill>
              <a:latin typeface="Arial" panose="020B0604020202020204" pitchFamily="34" charset="0"/>
              <a:cs typeface="Arial" panose="020B0604020202020204" pitchFamily="34" charset="0"/>
            </a:endParaRPr>
          </a:p>
        </p:txBody>
      </p:sp>
      <p:pic>
        <p:nvPicPr>
          <p:cNvPr id="22" name="Graphique 48">
            <a:extLst>
              <a:ext uri="{FF2B5EF4-FFF2-40B4-BE49-F238E27FC236}">
                <a16:creationId xmlns:a16="http://schemas.microsoft.com/office/drawing/2014/main" id="{EC45BF04-CAF3-45B8-A0D8-F335E2C6C7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042" y="1144322"/>
            <a:ext cx="660454" cy="660454"/>
          </a:xfrm>
          <a:prstGeom prst="rect">
            <a:avLst/>
          </a:prstGeom>
        </p:spPr>
      </p:pic>
      <p:sp>
        <p:nvSpPr>
          <p:cNvPr id="32" name="AutoShape 13">
            <a:extLst>
              <a:ext uri="{FF2B5EF4-FFF2-40B4-BE49-F238E27FC236}">
                <a16:creationId xmlns:a16="http://schemas.microsoft.com/office/drawing/2014/main" id="{1F5B9EEA-C7F9-49DE-8B6F-36F8A86B7E74}"/>
              </a:ext>
            </a:extLst>
          </p:cNvPr>
          <p:cNvSpPr>
            <a:spLocks noChangeArrowheads="1"/>
          </p:cNvSpPr>
          <p:nvPr/>
        </p:nvSpPr>
        <p:spPr bwMode="auto">
          <a:xfrm>
            <a:off x="422894" y="1987498"/>
            <a:ext cx="9442904" cy="3116684"/>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dirty="0">
                <a:solidFill>
                  <a:schemeClr val="bg1"/>
                </a:solidFill>
                <a:latin typeface="Arial" panose="020B0604020202020204" pitchFamily="34" charset="0"/>
                <a:cs typeface="Arial" panose="020B0604020202020204" pitchFamily="34" charset="0"/>
              </a:rPr>
              <a:t>Appuyez-vous sur l’état des lieux réalisé dans la phase de cadrage, en particulier sur </a:t>
            </a:r>
            <a:r>
              <a:rPr lang="fr-FR" sz="1400" b="1" dirty="0">
                <a:solidFill>
                  <a:srgbClr val="F08070"/>
                </a:solidFill>
                <a:latin typeface="Arial" panose="020B0604020202020204" pitchFamily="34" charset="0"/>
                <a:cs typeface="Arial" panose="020B0604020202020204" pitchFamily="34" charset="0"/>
              </a:rPr>
              <a:t>votre recensement des applications </a:t>
            </a:r>
            <a:r>
              <a:rPr lang="fr-FR" sz="1400" dirty="0">
                <a:solidFill>
                  <a:schemeClr val="bg1"/>
                </a:solidFill>
                <a:latin typeface="Arial" panose="020B0604020202020204" pitchFamily="34" charset="0"/>
                <a:cs typeface="Arial" panose="020B0604020202020204" pitchFamily="34" charset="0"/>
              </a:rPr>
              <a:t>devant </a:t>
            </a:r>
            <a:r>
              <a:rPr lang="fr-FR" sz="1400" b="1" dirty="0">
                <a:solidFill>
                  <a:srgbClr val="F08070"/>
                </a:solidFill>
                <a:latin typeface="Arial" panose="020B0604020202020204" pitchFamily="34" charset="0"/>
                <a:cs typeface="Arial" panose="020B0604020202020204" pitchFamily="34" charset="0"/>
              </a:rPr>
              <a:t>intégrer</a:t>
            </a:r>
            <a:r>
              <a:rPr lang="fr-FR" sz="1400" b="1" dirty="0">
                <a:solidFill>
                  <a:srgbClr val="A9557D"/>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l’INS qualifiée</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Priorisez ces applications </a:t>
            </a:r>
            <a:r>
              <a:rPr lang="fr-FR" sz="1400" dirty="0">
                <a:solidFill>
                  <a:schemeClr val="bg1"/>
                </a:solidFill>
                <a:latin typeface="Arial" panose="020B0604020202020204" pitchFamily="34" charset="0"/>
                <a:cs typeface="Arial" panose="020B0604020202020204" pitchFamily="34" charset="0"/>
              </a:rPr>
              <a:t>en fonction </a:t>
            </a:r>
            <a:r>
              <a:rPr lang="fr-FR" sz="1400" b="1" dirty="0">
                <a:solidFill>
                  <a:srgbClr val="F08070"/>
                </a:solidFill>
                <a:latin typeface="Arial" panose="020B0604020202020204" pitchFamily="34" charset="0"/>
                <a:cs typeface="Arial" panose="020B0604020202020204" pitchFamily="34" charset="0"/>
              </a:rPr>
              <a:t>des usages et des besoins </a:t>
            </a:r>
            <a:r>
              <a:rPr lang="fr-FR" sz="1400" dirty="0">
                <a:solidFill>
                  <a:schemeClr val="bg1"/>
                </a:solidFill>
                <a:latin typeface="Arial" panose="020B0604020202020204" pitchFamily="34" charset="0"/>
                <a:cs typeface="Arial" panose="020B0604020202020204" pitchFamily="34" charset="0"/>
              </a:rPr>
              <a:t>définis par votre structure / GHT (disponibilité de l’offre, orientation et choix de la DSI, contrats, programme HOP’EN..). </a:t>
            </a:r>
          </a:p>
          <a:p>
            <a:pPr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Nous vous recommandons vivement de prioriser les applications suivantes (par ordre de priorité) :  </a:t>
            </a:r>
          </a:p>
          <a:p>
            <a:pPr marL="342900" indent="-342900" algn="just" fontAlgn="base">
              <a:spcBef>
                <a:spcPct val="20000"/>
              </a:spcBef>
              <a:spcAft>
                <a:spcPct val="0"/>
              </a:spcAft>
              <a:buSzPct val="75000"/>
              <a:buFont typeface="+mj-lt"/>
              <a:buAutoNum type="arabicPeriod"/>
              <a:defRPr/>
            </a:pPr>
            <a:r>
              <a:rPr lang="fr-FR" sz="1400" dirty="0">
                <a:solidFill>
                  <a:schemeClr val="bg1"/>
                </a:solidFill>
                <a:latin typeface="Arial" panose="020B0604020202020204" pitchFamily="34" charset="0"/>
                <a:cs typeface="Arial" panose="020B0604020202020204" pitchFamily="34" charset="0"/>
              </a:rPr>
              <a:t>Logiciel maître des identités (en général GAM ou logiciel administratif), EAI</a:t>
            </a:r>
          </a:p>
          <a:p>
            <a:pPr marL="342900" indent="-342900" algn="just" fontAlgn="base">
              <a:spcBef>
                <a:spcPct val="20000"/>
              </a:spcBef>
              <a:spcAft>
                <a:spcPct val="0"/>
              </a:spcAft>
              <a:buSzPct val="75000"/>
              <a:buFont typeface="+mj-lt"/>
              <a:buAutoNum type="arabicPeriod"/>
              <a:defRPr/>
            </a:pPr>
            <a:r>
              <a:rPr lang="fr-FR" sz="1400" dirty="0">
                <a:solidFill>
                  <a:schemeClr val="bg1"/>
                </a:solidFill>
                <a:latin typeface="Arial" panose="020B0604020202020204" pitchFamily="34" charset="0"/>
                <a:cs typeface="Arial" panose="020B0604020202020204" pitchFamily="34" charset="0"/>
              </a:rPr>
              <a:t>Dossier Patient Informatisé (DPI si différent du logiciel maître des identités, ou dossier usager), système de gestion de laboratoire (SGL), système d’information de radiologie (RIS), logiciels de prescriptions et logiciels de pharmacie</a:t>
            </a:r>
          </a:p>
          <a:p>
            <a:pPr marL="342900" indent="-342900" algn="just" fontAlgn="base">
              <a:spcBef>
                <a:spcPct val="20000"/>
              </a:spcBef>
              <a:spcAft>
                <a:spcPct val="0"/>
              </a:spcAft>
              <a:buSzPct val="75000"/>
              <a:buFont typeface="+mj-lt"/>
              <a:buAutoNum type="arabicPeriod"/>
              <a:defRPr/>
            </a:pPr>
            <a:r>
              <a:rPr lang="fr-FR" sz="1400" dirty="0">
                <a:solidFill>
                  <a:schemeClr val="bg1"/>
                </a:solidFill>
                <a:latin typeface="Arial" panose="020B0604020202020204" pitchFamily="34" charset="0"/>
                <a:cs typeface="Arial" panose="020B0604020202020204" pitchFamily="34" charset="0"/>
              </a:rPr>
              <a:t>Autres applications</a:t>
            </a:r>
          </a:p>
          <a:p>
            <a:pPr marL="342900" indent="-342900" algn="just" fontAlgn="base">
              <a:spcBef>
                <a:spcPct val="20000"/>
              </a:spcBef>
              <a:spcAft>
                <a:spcPct val="0"/>
              </a:spcAft>
              <a:buSzPct val="75000"/>
              <a:buFont typeface="+mj-lt"/>
              <a:buAutoNum type="arabicPeriod"/>
              <a:defRPr/>
            </a:pPr>
            <a:endParaRPr lang="fr-FR" sz="1400" i="1" dirty="0">
              <a:solidFill>
                <a:schemeClr val="bg1">
                  <a:lumMod val="50000"/>
                </a:schemeClr>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Envisagez</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une évolution des standards d’échanges </a:t>
            </a:r>
            <a:r>
              <a:rPr lang="fr-FR" sz="1400" dirty="0">
                <a:solidFill>
                  <a:schemeClr val="bg1"/>
                </a:solidFill>
                <a:latin typeface="Arial" panose="020B0604020202020204" pitchFamily="34" charset="0"/>
                <a:cs typeface="Arial" panose="020B0604020202020204" pitchFamily="34" charset="0"/>
              </a:rPr>
              <a:t>si les formats que vous utilisez actuellement </a:t>
            </a:r>
            <a:r>
              <a:rPr lang="fr-FR" sz="1400" b="1" dirty="0">
                <a:solidFill>
                  <a:srgbClr val="F08070"/>
                </a:solidFill>
                <a:latin typeface="Arial" panose="020B0604020202020204" pitchFamily="34" charset="0"/>
                <a:cs typeface="Arial" panose="020B0604020202020204" pitchFamily="34" charset="0"/>
              </a:rPr>
              <a:t>ne peuvent pas gérer l’INS</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A titre d’exemple, il faudra remplacer les envois au format « HPRIM médecin » par des envois au format « CDAR2N3 ».</a:t>
            </a:r>
          </a:p>
          <a:p>
            <a:pPr marL="285750" indent="-285750" algn="just" defTabSz="914199"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p:txBody>
      </p:sp>
      <p:sp>
        <p:nvSpPr>
          <p:cNvPr id="33" name="TextBox 47">
            <a:extLst>
              <a:ext uri="{FF2B5EF4-FFF2-40B4-BE49-F238E27FC236}">
                <a16:creationId xmlns:a16="http://schemas.microsoft.com/office/drawing/2014/main" id="{5FBB1416-E468-48E4-8726-B74EE5F3587C}"/>
              </a:ext>
            </a:extLst>
          </p:cNvPr>
          <p:cNvSpPr txBox="1"/>
          <p:nvPr/>
        </p:nvSpPr>
        <p:spPr>
          <a:xfrm>
            <a:off x="10126820" y="6126390"/>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SI</a:t>
            </a:r>
          </a:p>
        </p:txBody>
      </p:sp>
      <p:cxnSp>
        <p:nvCxnSpPr>
          <p:cNvPr id="34" name="Straight Connector 34">
            <a:extLst>
              <a:ext uri="{FF2B5EF4-FFF2-40B4-BE49-F238E27FC236}">
                <a16:creationId xmlns:a16="http://schemas.microsoft.com/office/drawing/2014/main" id="{44EB278C-BC91-43AA-A259-4635AE3A28AE}"/>
              </a:ext>
            </a:extLst>
          </p:cNvPr>
          <p:cNvCxnSpPr>
            <a:cxnSpLocks/>
          </p:cNvCxnSpPr>
          <p:nvPr/>
        </p:nvCxnSpPr>
        <p:spPr>
          <a:xfrm flipH="1">
            <a:off x="10196661" y="6141406"/>
            <a:ext cx="14516" cy="516427"/>
          </a:xfrm>
          <a:prstGeom prst="line">
            <a:avLst/>
          </a:prstGeom>
          <a:noFill/>
          <a:ln w="3175" cap="flat" cmpd="sng" algn="ctr">
            <a:solidFill>
              <a:schemeClr val="bg1">
                <a:lumMod val="50000"/>
              </a:schemeClr>
            </a:solidFill>
            <a:prstDash val="solid"/>
          </a:ln>
          <a:effectLst/>
        </p:spPr>
      </p:cxnSp>
      <p:cxnSp>
        <p:nvCxnSpPr>
          <p:cNvPr id="35" name="Straight Connector 34">
            <a:extLst>
              <a:ext uri="{FF2B5EF4-FFF2-40B4-BE49-F238E27FC236}">
                <a16:creationId xmlns:a16="http://schemas.microsoft.com/office/drawing/2014/main" id="{1F6FEC42-D1DF-4027-9D19-F32B83CB5CCF}"/>
              </a:ext>
            </a:extLst>
          </p:cNvPr>
          <p:cNvCxnSpPr>
            <a:cxnSpLocks/>
          </p:cNvCxnSpPr>
          <p:nvPr/>
        </p:nvCxnSpPr>
        <p:spPr>
          <a:xfrm>
            <a:off x="10874912" y="6152416"/>
            <a:ext cx="0" cy="580701"/>
          </a:xfrm>
          <a:prstGeom prst="line">
            <a:avLst/>
          </a:prstGeom>
          <a:noFill/>
          <a:ln w="3175" cap="flat" cmpd="sng" algn="ctr">
            <a:solidFill>
              <a:schemeClr val="bg1">
                <a:lumMod val="50000"/>
              </a:schemeClr>
            </a:solidFill>
            <a:prstDash val="solid"/>
          </a:ln>
          <a:effectLst/>
        </p:spPr>
      </p:cxnSp>
      <p:sp>
        <p:nvSpPr>
          <p:cNvPr id="36" name="TextBox 47">
            <a:extLst>
              <a:ext uri="{FF2B5EF4-FFF2-40B4-BE49-F238E27FC236}">
                <a16:creationId xmlns:a16="http://schemas.microsoft.com/office/drawing/2014/main" id="{9C4135CD-795C-4541-A6A4-3A4D24A70971}"/>
              </a:ext>
            </a:extLst>
          </p:cNvPr>
          <p:cNvSpPr txBox="1"/>
          <p:nvPr/>
        </p:nvSpPr>
        <p:spPr>
          <a:xfrm>
            <a:off x="9048328" y="6125970"/>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i="0" u="none" strike="noStrike" kern="1200" cap="none" spc="0" normalizeH="0" baseline="0" noProof="0" dirty="0">
                <a:ln>
                  <a:noFill/>
                </a:ln>
                <a:solidFill>
                  <a:schemeClr val="bg2"/>
                </a:solidFill>
                <a:effectLst/>
                <a:uLnTx/>
                <a:uFillTx/>
                <a:latin typeface="Arial" charset="0"/>
                <a:ea typeface="Geneva" charset="-128"/>
                <a:cs typeface="+mn-cs"/>
              </a:rPr>
              <a:t> Organisation   / IV</a:t>
            </a:r>
          </a:p>
        </p:txBody>
      </p:sp>
      <p:sp>
        <p:nvSpPr>
          <p:cNvPr id="37" name="TextBox 47">
            <a:extLst>
              <a:ext uri="{FF2B5EF4-FFF2-40B4-BE49-F238E27FC236}">
                <a16:creationId xmlns:a16="http://schemas.microsoft.com/office/drawing/2014/main" id="{C7D57F19-19A9-4CE4-BDC9-E33F683BDAF1}"/>
              </a:ext>
            </a:extLst>
          </p:cNvPr>
          <p:cNvSpPr txBox="1"/>
          <p:nvPr/>
        </p:nvSpPr>
        <p:spPr>
          <a:xfrm>
            <a:off x="10711136" y="6056472"/>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38" name="Image 37">
            <a:extLst>
              <a:ext uri="{FF2B5EF4-FFF2-40B4-BE49-F238E27FC236}">
                <a16:creationId xmlns:a16="http://schemas.microsoft.com/office/drawing/2014/main" id="{1AFB4E8D-C757-4E39-B60E-F266536C3387}"/>
              </a:ext>
            </a:extLst>
          </p:cNvPr>
          <p:cNvPicPr>
            <a:picLocks noChangeAspect="1"/>
          </p:cNvPicPr>
          <p:nvPr/>
        </p:nvPicPr>
        <p:blipFill>
          <a:blip r:embed="rId6"/>
          <a:stretch>
            <a:fillRect/>
          </a:stretch>
        </p:blipFill>
        <p:spPr>
          <a:xfrm>
            <a:off x="11020787" y="6500157"/>
            <a:ext cx="243016" cy="243016"/>
          </a:xfrm>
          <a:prstGeom prst="rect">
            <a:avLst/>
          </a:prstGeom>
        </p:spPr>
      </p:pic>
      <p:pic>
        <p:nvPicPr>
          <p:cNvPr id="39" name="Image 38">
            <a:extLst>
              <a:ext uri="{FF2B5EF4-FFF2-40B4-BE49-F238E27FC236}">
                <a16:creationId xmlns:a16="http://schemas.microsoft.com/office/drawing/2014/main" id="{5809D71B-E506-44D4-9FA5-AE50AB31F943}"/>
              </a:ext>
            </a:extLst>
          </p:cNvPr>
          <p:cNvPicPr>
            <a:picLocks noChangeAspect="1"/>
          </p:cNvPicPr>
          <p:nvPr/>
        </p:nvPicPr>
        <p:blipFill>
          <a:blip r:embed="rId7"/>
          <a:stretch>
            <a:fillRect/>
          </a:stretch>
        </p:blipFill>
        <p:spPr>
          <a:xfrm>
            <a:off x="9532926" y="6556895"/>
            <a:ext cx="194938" cy="194938"/>
          </a:xfrm>
          <a:prstGeom prst="rect">
            <a:avLst/>
          </a:prstGeom>
        </p:spPr>
      </p:pic>
      <p:pic>
        <p:nvPicPr>
          <p:cNvPr id="40" name="Graphique 27">
            <a:extLst>
              <a:ext uri="{FF2B5EF4-FFF2-40B4-BE49-F238E27FC236}">
                <a16:creationId xmlns:a16="http://schemas.microsoft.com/office/drawing/2014/main" id="{FE362A72-7073-4914-A71F-7BAF4981D0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88680" y="6546081"/>
            <a:ext cx="216565" cy="216565"/>
          </a:xfrm>
          <a:prstGeom prst="rect">
            <a:avLst/>
          </a:prstGeom>
        </p:spPr>
      </p:pic>
      <p:sp>
        <p:nvSpPr>
          <p:cNvPr id="26" name="Corde 25">
            <a:extLst>
              <a:ext uri="{FF2B5EF4-FFF2-40B4-BE49-F238E27FC236}">
                <a16:creationId xmlns:a16="http://schemas.microsoft.com/office/drawing/2014/main" id="{8A7D9FFF-36BE-4C1F-B093-9FC1C024AB69}"/>
              </a:ext>
            </a:extLst>
          </p:cNvPr>
          <p:cNvSpPr/>
          <p:nvPr/>
        </p:nvSpPr>
        <p:spPr>
          <a:xfrm rot="1462661">
            <a:off x="10067475" y="3819206"/>
            <a:ext cx="3407827"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27" name="Rectangle 26">
            <a:extLst>
              <a:ext uri="{FF2B5EF4-FFF2-40B4-BE49-F238E27FC236}">
                <a16:creationId xmlns:a16="http://schemas.microsoft.com/office/drawing/2014/main" id="{0BC64FDF-2ED6-491A-9735-480BC3456463}"/>
              </a:ext>
            </a:extLst>
          </p:cNvPr>
          <p:cNvSpPr/>
          <p:nvPr/>
        </p:nvSpPr>
        <p:spPr>
          <a:xfrm>
            <a:off x="10321351" y="3913423"/>
            <a:ext cx="1780330" cy="30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28" name="Straight Connector 34">
            <a:extLst>
              <a:ext uri="{FF2B5EF4-FFF2-40B4-BE49-F238E27FC236}">
                <a16:creationId xmlns:a16="http://schemas.microsoft.com/office/drawing/2014/main" id="{5B541532-F321-40C2-B51A-3EA8DCEA6CCF}"/>
              </a:ext>
            </a:extLst>
          </p:cNvPr>
          <p:cNvCxnSpPr>
            <a:cxnSpLocks/>
          </p:cNvCxnSpPr>
          <p:nvPr/>
        </p:nvCxnSpPr>
        <p:spPr>
          <a:xfrm>
            <a:off x="10505084" y="4221088"/>
            <a:ext cx="1423564" cy="751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AutoShape 13">
            <a:extLst>
              <a:ext uri="{FF2B5EF4-FFF2-40B4-BE49-F238E27FC236}">
                <a16:creationId xmlns:a16="http://schemas.microsoft.com/office/drawing/2014/main" id="{3E4694AD-06BA-46F9-AB84-462E46B2938A}"/>
              </a:ext>
            </a:extLst>
          </p:cNvPr>
          <p:cNvSpPr>
            <a:spLocks noChangeArrowheads="1"/>
          </p:cNvSpPr>
          <p:nvPr/>
        </p:nvSpPr>
        <p:spPr bwMode="auto">
          <a:xfrm>
            <a:off x="10187890" y="4313461"/>
            <a:ext cx="1956781"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rPr>
              <a:t>Liste </a:t>
            </a:r>
            <a:r>
              <a:rPr lang="fr-FR" sz="1050"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des prérequis du programme  HOP’EN</a:t>
            </a:r>
            <a:endParaRPr lang="fr-FR" sz="1050" dirty="0">
              <a:solidFill>
                <a:schemeClr val="bg1"/>
              </a:solidFill>
              <a:latin typeface="Arial" panose="020B0604020202020204" pitchFamily="34" charset="0"/>
              <a:cs typeface="Arial" panose="020B0604020202020204" pitchFamily="34" charset="0"/>
            </a:endParaRPr>
          </a:p>
        </p:txBody>
      </p:sp>
      <p:grpSp>
        <p:nvGrpSpPr>
          <p:cNvPr id="30" name="Groupe 29">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31" name="TextBox 40">
              <a:hlinkClick r:id="rId11"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44" name="Graphique 6">
              <a:extLst>
                <a:ext uri="{FF2B5EF4-FFF2-40B4-BE49-F238E27FC236}">
                  <a16:creationId xmlns:a16="http://schemas.microsoft.com/office/drawing/2014/main" id="{50EE4453-FB06-461F-8B44-21210D4D4E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21337" y="6382148"/>
              <a:ext cx="280259" cy="297782"/>
            </a:xfrm>
            <a:prstGeom prst="rect">
              <a:avLst/>
            </a:prstGeom>
          </p:spPr>
        </p:pic>
      </p:grpSp>
    </p:spTree>
    <p:extLst>
      <p:ext uri="{BB962C8B-B14F-4D97-AF65-F5344CB8AC3E}">
        <p14:creationId xmlns:p14="http://schemas.microsoft.com/office/powerpoint/2010/main" val="213006836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47">
            <a:extLst>
              <a:ext uri="{FF2B5EF4-FFF2-40B4-BE49-F238E27FC236}">
                <a16:creationId xmlns:a16="http://schemas.microsoft.com/office/drawing/2014/main" id="{931F10A7-D171-468A-A4D2-D16DA3F99EDA}"/>
              </a:ext>
            </a:extLst>
          </p:cNvPr>
          <p:cNvSpPr/>
          <p:nvPr/>
        </p:nvSpPr>
        <p:spPr>
          <a:xfrm>
            <a:off x="1138622" y="1121004"/>
            <a:ext cx="10502336" cy="740652"/>
          </a:xfrm>
          <a:prstGeom prst="roundRect">
            <a:avLst/>
          </a:prstGeom>
          <a:solidFill>
            <a:srgbClr val="F08070"/>
          </a:solidFill>
          <a:ln w="3175">
            <a:solidFill>
              <a:schemeClr val="bg1">
                <a:lumMod val="50000"/>
              </a:schemeClr>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Contacter vos éditeurs (1/2)</a:t>
            </a:r>
          </a:p>
        </p:txBody>
      </p:sp>
      <p:sp>
        <p:nvSpPr>
          <p:cNvPr id="61" name="Corde 60">
            <a:extLst>
              <a:ext uri="{FF2B5EF4-FFF2-40B4-BE49-F238E27FC236}">
                <a16:creationId xmlns:a16="http://schemas.microsoft.com/office/drawing/2014/main" id="{3837B540-5F3A-4EA2-862D-AB9E10A69570}"/>
              </a:ext>
            </a:extLst>
          </p:cNvPr>
          <p:cNvSpPr/>
          <p:nvPr/>
        </p:nvSpPr>
        <p:spPr>
          <a:xfrm rot="1462661">
            <a:off x="9701073" y="2322876"/>
            <a:ext cx="3998968" cy="2695163"/>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FFFE5689-F38E-4E1B-8FC3-21ABDC22B52E}"/>
              </a:ext>
            </a:extLst>
          </p:cNvPr>
          <p:cNvSpPr/>
          <p:nvPr/>
        </p:nvSpPr>
        <p:spPr>
          <a:xfrm>
            <a:off x="10237612" y="2164056"/>
            <a:ext cx="1934986" cy="58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bg1"/>
                </a:solidFill>
                <a:latin typeface="Arial" panose="020B0604020202020204" pitchFamily="34" charset="0"/>
                <a:cs typeface="Arial" panose="020B0604020202020204" pitchFamily="34" charset="0"/>
              </a:rPr>
              <a:t>Les documents de référence à consulter</a:t>
            </a:r>
          </a:p>
        </p:txBody>
      </p:sp>
      <p:cxnSp>
        <p:nvCxnSpPr>
          <p:cNvPr id="63" name="Straight Connector 34">
            <a:extLst>
              <a:ext uri="{FF2B5EF4-FFF2-40B4-BE49-F238E27FC236}">
                <a16:creationId xmlns:a16="http://schemas.microsoft.com/office/drawing/2014/main" id="{A3EBA440-18FD-4917-BB42-79C088110402}"/>
              </a:ext>
            </a:extLst>
          </p:cNvPr>
          <p:cNvCxnSpPr>
            <a:cxnSpLocks/>
          </p:cNvCxnSpPr>
          <p:nvPr/>
        </p:nvCxnSpPr>
        <p:spPr>
          <a:xfrm>
            <a:off x="10126820" y="2708920"/>
            <a:ext cx="199196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AutoShape 13">
            <a:extLst>
              <a:ext uri="{FF2B5EF4-FFF2-40B4-BE49-F238E27FC236}">
                <a16:creationId xmlns:a16="http://schemas.microsoft.com/office/drawing/2014/main" id="{A91258D5-F922-414D-9E0D-00125510BC9C}"/>
              </a:ext>
            </a:extLst>
          </p:cNvPr>
          <p:cNvSpPr>
            <a:spLocks noChangeArrowheads="1"/>
          </p:cNvSpPr>
          <p:nvPr/>
        </p:nvSpPr>
        <p:spPr bwMode="auto">
          <a:xfrm>
            <a:off x="9964608" y="2733450"/>
            <a:ext cx="2207990"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 référentiel national d’identitovigilance </a:t>
            </a:r>
            <a:endParaRPr lang="fr-FR" sz="1050" dirty="0">
              <a:solidFill>
                <a:schemeClr val="bg1"/>
              </a:solidFill>
              <a:latin typeface="Arial" panose="020B0604020202020204" pitchFamily="34" charset="0"/>
              <a:cs typeface="Arial" panose="020B0604020202020204" pitchFamily="34" charset="0"/>
            </a:endParaRP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Le guide d’implémentation INS</a:t>
            </a:r>
            <a:endParaRPr lang="fr-FR" sz="1050" dirty="0">
              <a:solidFill>
                <a:schemeClr val="bg1"/>
              </a:solidFill>
              <a:latin typeface="Arial" panose="020B0604020202020204" pitchFamily="34" charset="0"/>
              <a:cs typeface="Arial" panose="020B0604020202020204" pitchFamily="34" charset="0"/>
            </a:endParaRP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 Ségur pour les éditeurs</a:t>
            </a:r>
            <a:endParaRPr lang="fr-FR" sz="1050" dirty="0">
              <a:solidFill>
                <a:schemeClr val="bg1"/>
              </a:solidFill>
              <a:latin typeface="Arial" panose="020B0604020202020204" pitchFamily="34" charset="0"/>
              <a:cs typeface="Arial" panose="020B0604020202020204" pitchFamily="34" charset="0"/>
            </a:endParaRPr>
          </a:p>
        </p:txBody>
      </p:sp>
      <p:sp>
        <p:nvSpPr>
          <p:cNvPr id="20" name="Textfeld 36">
            <a:extLst>
              <a:ext uri="{FF2B5EF4-FFF2-40B4-BE49-F238E27FC236}">
                <a16:creationId xmlns:a16="http://schemas.microsoft.com/office/drawing/2014/main" id="{60E9B543-B51C-4DFE-B7A8-2C8D25D0652A}"/>
              </a:ext>
            </a:extLst>
          </p:cNvPr>
          <p:cNvSpPr txBox="1"/>
          <p:nvPr/>
        </p:nvSpPr>
        <p:spPr>
          <a:xfrm>
            <a:off x="1198818" y="1021018"/>
            <a:ext cx="10328606" cy="953576"/>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i="1" dirty="0">
                <a:solidFill>
                  <a:schemeClr val="bg1">
                    <a:lumMod val="95000"/>
                  </a:schemeClr>
                </a:solidFill>
                <a:latin typeface="Arial" panose="020B0604020202020204" pitchFamily="34" charset="0"/>
                <a:cs typeface="Arial" panose="020B0604020202020204" pitchFamily="34" charset="0"/>
              </a:rPr>
              <a:t>Vos éditeurs ont </a:t>
            </a:r>
            <a:r>
              <a:rPr lang="fr-FR" sz="1400" b="1" i="1" dirty="0">
                <a:solidFill>
                  <a:schemeClr val="bg1">
                    <a:lumMod val="95000"/>
                  </a:schemeClr>
                </a:solidFill>
                <a:latin typeface="Arial" panose="020B0604020202020204" pitchFamily="34" charset="0"/>
                <a:cs typeface="Arial" panose="020B0604020202020204" pitchFamily="34" charset="0"/>
              </a:rPr>
              <a:t>plusieurs marches </a:t>
            </a:r>
            <a:r>
              <a:rPr lang="fr-FR" sz="1400" i="1" dirty="0">
                <a:solidFill>
                  <a:schemeClr val="bg1">
                    <a:lumMod val="95000"/>
                  </a:schemeClr>
                </a:solidFill>
                <a:latin typeface="Arial" panose="020B0604020202020204" pitchFamily="34" charset="0"/>
                <a:cs typeface="Arial" panose="020B0604020202020204" pitchFamily="34" charset="0"/>
              </a:rPr>
              <a:t>à franchir : se faire autoriser par le CNDA pour l’appel au téléservice </a:t>
            </a:r>
            <a:r>
              <a:rPr lang="fr-FR" sz="1400" i="1" dirty="0" err="1">
                <a:solidFill>
                  <a:schemeClr val="bg1">
                    <a:lumMod val="95000"/>
                  </a:schemeClr>
                </a:solidFill>
                <a:latin typeface="Arial" panose="020B0604020202020204" pitchFamily="34" charset="0"/>
                <a:cs typeface="Arial" panose="020B0604020202020204" pitchFamily="34" charset="0"/>
              </a:rPr>
              <a:t>INSi</a:t>
            </a:r>
            <a:r>
              <a:rPr lang="fr-FR" sz="1400" i="1" dirty="0">
                <a:solidFill>
                  <a:schemeClr val="bg1">
                    <a:lumMod val="95000"/>
                  </a:schemeClr>
                </a:solidFill>
                <a:latin typeface="Arial" panose="020B0604020202020204" pitchFamily="34" charset="0"/>
                <a:cs typeface="Arial" panose="020B0604020202020204" pitchFamily="34" charset="0"/>
              </a:rPr>
              <a:t> * et faire évoluer leurs produits afin qu’ils soient conformes au RNIV / guide d’implémentation. Cette conformité au guide d’implémentation est validée par le référencement Ségur**.</a:t>
            </a:r>
            <a:endParaRPr lang="fr-FR" sz="1200" i="1" dirty="0">
              <a:solidFill>
                <a:schemeClr val="bg1">
                  <a:lumMod val="95000"/>
                </a:schemeClr>
              </a:solidFill>
              <a:latin typeface="Arial" panose="020B0604020202020204" pitchFamily="34" charset="0"/>
              <a:cs typeface="Arial" panose="020B0604020202020204" pitchFamily="34" charset="0"/>
            </a:endParaRPr>
          </a:p>
        </p:txBody>
      </p:sp>
      <p:pic>
        <p:nvPicPr>
          <p:cNvPr id="22" name="Graphique 48">
            <a:extLst>
              <a:ext uri="{FF2B5EF4-FFF2-40B4-BE49-F238E27FC236}">
                <a16:creationId xmlns:a16="http://schemas.microsoft.com/office/drawing/2014/main" id="{EC45BF04-CAF3-45B8-A0D8-F335E2C6C7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1042" y="1144322"/>
            <a:ext cx="660454" cy="660454"/>
          </a:xfrm>
          <a:prstGeom prst="rect">
            <a:avLst/>
          </a:prstGeom>
        </p:spPr>
      </p:pic>
      <p:sp>
        <p:nvSpPr>
          <p:cNvPr id="32" name="AutoShape 13">
            <a:extLst>
              <a:ext uri="{FF2B5EF4-FFF2-40B4-BE49-F238E27FC236}">
                <a16:creationId xmlns:a16="http://schemas.microsoft.com/office/drawing/2014/main" id="{1F5B9EEA-C7F9-49DE-8B6F-36F8A86B7E74}"/>
              </a:ext>
            </a:extLst>
          </p:cNvPr>
          <p:cNvSpPr>
            <a:spLocks noChangeArrowheads="1"/>
          </p:cNvSpPr>
          <p:nvPr/>
        </p:nvSpPr>
        <p:spPr bwMode="auto">
          <a:xfrm>
            <a:off x="399812" y="3108564"/>
            <a:ext cx="9442904" cy="2171968"/>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dirty="0">
                <a:solidFill>
                  <a:schemeClr val="bg1"/>
                </a:solidFill>
                <a:latin typeface="Arial" panose="020B0604020202020204" pitchFamily="34" charset="0"/>
                <a:cs typeface="Arial" panose="020B0604020202020204" pitchFamily="34" charset="0"/>
              </a:rPr>
              <a:t>Prenez contact avec </a:t>
            </a:r>
            <a:r>
              <a:rPr lang="fr-FR" sz="1400" b="1" dirty="0">
                <a:solidFill>
                  <a:srgbClr val="F08070"/>
                </a:solidFill>
                <a:latin typeface="Arial" panose="020B0604020202020204" pitchFamily="34" charset="0"/>
                <a:cs typeface="Arial" panose="020B0604020202020204" pitchFamily="34" charset="0"/>
              </a:rPr>
              <a:t>vos éditeurs</a:t>
            </a:r>
            <a:r>
              <a:rPr lang="fr-FR" sz="1400" dirty="0">
                <a:solidFill>
                  <a:schemeClr val="bg1"/>
                </a:solidFill>
                <a:latin typeface="Arial" panose="020B0604020202020204" pitchFamily="34" charset="0"/>
                <a:cs typeface="Arial" panose="020B0604020202020204" pitchFamily="34" charset="0"/>
              </a:rPr>
              <a:t>, en particulier votre éditeur de </a:t>
            </a:r>
            <a:r>
              <a:rPr lang="fr-FR" sz="1400" b="1" dirty="0">
                <a:solidFill>
                  <a:srgbClr val="F08070"/>
                </a:solidFill>
                <a:latin typeface="Arial" panose="020B0604020202020204" pitchFamily="34" charset="0"/>
                <a:cs typeface="Arial" panose="020B0604020202020204" pitchFamily="34" charset="0"/>
              </a:rPr>
              <a:t>logiciel maître des identités </a:t>
            </a:r>
            <a:r>
              <a:rPr lang="fr-FR" sz="1400" dirty="0">
                <a:solidFill>
                  <a:schemeClr val="bg1"/>
                </a:solidFill>
                <a:latin typeface="Arial" panose="020B0604020202020204" pitchFamily="34" charset="0"/>
                <a:cs typeface="Arial" panose="020B0604020202020204" pitchFamily="34" charset="0"/>
              </a:rPr>
              <a:t>(celui dans lequel vous créez et vous modifiez des identités). Veillez à aborder les points suivants lors de votre échange : </a:t>
            </a: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r>
              <a:rPr lang="fr-FR" sz="1400" dirty="0" err="1">
                <a:solidFill>
                  <a:schemeClr val="bg1"/>
                </a:solidFill>
                <a:latin typeface="Arial" panose="020B0604020202020204" pitchFamily="34" charset="0"/>
                <a:cs typeface="Arial" panose="020B0604020202020204" pitchFamily="34" charset="0"/>
              </a:rPr>
              <a:t>A-t-il</a:t>
            </a:r>
            <a:r>
              <a:rPr lang="fr-FR" sz="1400" dirty="0">
                <a:solidFill>
                  <a:schemeClr val="bg1"/>
                </a:solidFill>
                <a:latin typeface="Arial" panose="020B0604020202020204" pitchFamily="34" charset="0"/>
                <a:cs typeface="Arial" panose="020B0604020202020204" pitchFamily="34" charset="0"/>
              </a:rPr>
              <a:t> pris connaissance du </a:t>
            </a:r>
            <a:r>
              <a:rPr lang="fr-FR" sz="1400" b="1" dirty="0">
                <a:solidFill>
                  <a:srgbClr val="F08070"/>
                </a:solidFill>
                <a:latin typeface="Arial" panose="020B0604020202020204" pitchFamily="34" charset="0"/>
                <a:cs typeface="Arial" panose="020B0604020202020204" pitchFamily="34" charset="0"/>
              </a:rPr>
              <a:t>guide d’implémentation </a:t>
            </a:r>
            <a:r>
              <a:rPr lang="fr-FR" sz="1400" dirty="0">
                <a:solidFill>
                  <a:schemeClr val="bg1"/>
                </a:solidFill>
                <a:latin typeface="Arial" panose="020B0604020202020204" pitchFamily="34" charset="0"/>
                <a:cs typeface="Arial" panose="020B0604020202020204" pitchFamily="34" charset="0"/>
              </a:rPr>
              <a:t>de l’INS dans les logiciels et de la modification du format des flux ?</a:t>
            </a:r>
          </a:p>
          <a:p>
            <a:pPr marL="285750" lvl="0" indent="-285750" algn="just" fontAlgn="base">
              <a:spcBef>
                <a:spcPct val="20000"/>
              </a:spcBef>
              <a:spcAft>
                <a:spcPct val="0"/>
              </a:spcAft>
              <a:buSzPct val="75000"/>
              <a:buFont typeface="Arial" panose="020B0604020202020204" pitchFamily="34" charset="0"/>
              <a:buChar char="•"/>
              <a:defRPr/>
            </a:pPr>
            <a:r>
              <a:rPr lang="fr-FR" sz="1400" i="1" dirty="0">
                <a:solidFill>
                  <a:schemeClr val="bg1"/>
                </a:solidFill>
                <a:latin typeface="Arial" panose="020B0604020202020204" pitchFamily="34" charset="0"/>
                <a:cs typeface="Arial" panose="020B0604020202020204" pitchFamily="34" charset="0"/>
              </a:rPr>
              <a:t>[Pour un logiciel concerné par le Ségur] : </a:t>
            </a:r>
            <a:r>
              <a:rPr lang="fr-FR" sz="1400" dirty="0">
                <a:solidFill>
                  <a:schemeClr val="bg1"/>
                </a:solidFill>
                <a:latin typeface="Arial" panose="020B0604020202020204" pitchFamily="34" charset="0"/>
                <a:cs typeface="Arial" panose="020B0604020202020204" pitchFamily="34" charset="0"/>
              </a:rPr>
              <a:t>le logiciel a-t-il été référencé dans le cadre du Ségur ? Si non, à quelle échéance cela est-il prévu ? </a:t>
            </a:r>
            <a:endParaRPr lang="fr-FR" sz="1400" i="1"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r>
              <a:rPr lang="fr-FR" sz="1400" i="1" dirty="0">
                <a:solidFill>
                  <a:schemeClr val="bg1"/>
                </a:solidFill>
                <a:latin typeface="Arial" panose="020B0604020202020204" pitchFamily="34" charset="0"/>
                <a:cs typeface="Arial" panose="020B0604020202020204" pitchFamily="34" charset="0"/>
              </a:rPr>
              <a:t>[Pour un logiciel non concerné par le Ségur] </a:t>
            </a:r>
            <a:r>
              <a:rPr lang="fr-FR" sz="1400" dirty="0">
                <a:solidFill>
                  <a:schemeClr val="bg1"/>
                </a:solidFill>
                <a:latin typeface="Arial" panose="020B0604020202020204" pitchFamily="34" charset="0"/>
                <a:cs typeface="Arial" panose="020B0604020202020204" pitchFamily="34" charset="0"/>
              </a:rPr>
              <a:t>: l’éditeur a-t-il réalisé </a:t>
            </a:r>
            <a:r>
              <a:rPr lang="fr-FR" sz="1400" b="1" dirty="0">
                <a:solidFill>
                  <a:srgbClr val="F08070"/>
                </a:solidFill>
                <a:latin typeface="Arial" panose="020B0604020202020204" pitchFamily="34" charset="0"/>
                <a:cs typeface="Arial" panose="020B0604020202020204" pitchFamily="34" charset="0"/>
              </a:rPr>
              <a:t>les scénarios de test </a:t>
            </a:r>
            <a:r>
              <a:rPr lang="fr-FR" sz="1400" dirty="0">
                <a:solidFill>
                  <a:schemeClr val="bg1"/>
                </a:solidFill>
                <a:latin typeface="Arial" panose="020B0604020202020204" pitchFamily="34" charset="0"/>
                <a:cs typeface="Arial" panose="020B0604020202020204" pitchFamily="34" charset="0"/>
              </a:rPr>
              <a:t>de l'ANS afin de s'assurer de sa conformité au guide d'implémentation de l'INS dans les logiciels ? Si oui, quel est son taux de conformité ?</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Quelles sont </a:t>
            </a:r>
            <a:r>
              <a:rPr lang="fr-FR" sz="1400" b="1" dirty="0">
                <a:solidFill>
                  <a:srgbClr val="F08070"/>
                </a:solidFill>
                <a:latin typeface="Arial" panose="020B0604020202020204" pitchFamily="34" charset="0"/>
                <a:cs typeface="Arial" panose="020B0604020202020204" pitchFamily="34" charset="0"/>
              </a:rPr>
              <a:t>les dates envisagées pour le déploiement </a:t>
            </a:r>
            <a:r>
              <a:rPr lang="fr-FR" sz="1400" dirty="0">
                <a:solidFill>
                  <a:schemeClr val="bg1"/>
                </a:solidFill>
                <a:latin typeface="Arial" panose="020B0604020202020204" pitchFamily="34" charset="0"/>
                <a:cs typeface="Arial" panose="020B0604020202020204" pitchFamily="34" charset="0"/>
              </a:rPr>
              <a:t>d’une version compatible INS dans votre structure ? </a:t>
            </a:r>
          </a:p>
        </p:txBody>
      </p:sp>
      <p:sp>
        <p:nvSpPr>
          <p:cNvPr id="33" name="TextBox 47">
            <a:extLst>
              <a:ext uri="{FF2B5EF4-FFF2-40B4-BE49-F238E27FC236}">
                <a16:creationId xmlns:a16="http://schemas.microsoft.com/office/drawing/2014/main" id="{5FBB1416-E468-48E4-8726-B74EE5F3587C}"/>
              </a:ext>
            </a:extLst>
          </p:cNvPr>
          <p:cNvSpPr txBox="1"/>
          <p:nvPr/>
        </p:nvSpPr>
        <p:spPr>
          <a:xfrm>
            <a:off x="10126820" y="6126390"/>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Geneva" charset="-128"/>
                <a:cs typeface="Arial" panose="020B0604020202020204" pitchFamily="34" charset="0"/>
              </a:rPr>
              <a:t>SI</a:t>
            </a:r>
          </a:p>
        </p:txBody>
      </p:sp>
      <p:cxnSp>
        <p:nvCxnSpPr>
          <p:cNvPr id="34" name="Straight Connector 34">
            <a:extLst>
              <a:ext uri="{FF2B5EF4-FFF2-40B4-BE49-F238E27FC236}">
                <a16:creationId xmlns:a16="http://schemas.microsoft.com/office/drawing/2014/main" id="{44EB278C-BC91-43AA-A259-4635AE3A28AE}"/>
              </a:ext>
            </a:extLst>
          </p:cNvPr>
          <p:cNvCxnSpPr>
            <a:cxnSpLocks/>
          </p:cNvCxnSpPr>
          <p:nvPr/>
        </p:nvCxnSpPr>
        <p:spPr>
          <a:xfrm flipH="1">
            <a:off x="10196661" y="6141406"/>
            <a:ext cx="14516" cy="516427"/>
          </a:xfrm>
          <a:prstGeom prst="line">
            <a:avLst/>
          </a:prstGeom>
          <a:noFill/>
          <a:ln w="3175" cap="flat" cmpd="sng" algn="ctr">
            <a:solidFill>
              <a:schemeClr val="bg1">
                <a:lumMod val="50000"/>
              </a:schemeClr>
            </a:solidFill>
            <a:prstDash val="solid"/>
          </a:ln>
          <a:effectLst/>
        </p:spPr>
      </p:cxnSp>
      <p:cxnSp>
        <p:nvCxnSpPr>
          <p:cNvPr id="35" name="Straight Connector 34">
            <a:extLst>
              <a:ext uri="{FF2B5EF4-FFF2-40B4-BE49-F238E27FC236}">
                <a16:creationId xmlns:a16="http://schemas.microsoft.com/office/drawing/2014/main" id="{1F6FEC42-D1DF-4027-9D19-F32B83CB5CCF}"/>
              </a:ext>
            </a:extLst>
          </p:cNvPr>
          <p:cNvCxnSpPr>
            <a:cxnSpLocks/>
          </p:cNvCxnSpPr>
          <p:nvPr/>
        </p:nvCxnSpPr>
        <p:spPr>
          <a:xfrm>
            <a:off x="10874912" y="6152416"/>
            <a:ext cx="0" cy="580701"/>
          </a:xfrm>
          <a:prstGeom prst="line">
            <a:avLst/>
          </a:prstGeom>
          <a:noFill/>
          <a:ln w="3175" cap="flat" cmpd="sng" algn="ctr">
            <a:solidFill>
              <a:schemeClr val="bg1">
                <a:lumMod val="50000"/>
              </a:schemeClr>
            </a:solidFill>
            <a:prstDash val="solid"/>
          </a:ln>
          <a:effectLst/>
        </p:spPr>
      </p:cxnSp>
      <p:sp>
        <p:nvSpPr>
          <p:cNvPr id="36" name="TextBox 47">
            <a:extLst>
              <a:ext uri="{FF2B5EF4-FFF2-40B4-BE49-F238E27FC236}">
                <a16:creationId xmlns:a16="http://schemas.microsoft.com/office/drawing/2014/main" id="{9C4135CD-795C-4541-A6A4-3A4D24A70971}"/>
              </a:ext>
            </a:extLst>
          </p:cNvPr>
          <p:cNvSpPr txBox="1"/>
          <p:nvPr/>
        </p:nvSpPr>
        <p:spPr>
          <a:xfrm>
            <a:off x="9048328" y="6125970"/>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i="0" u="none" strike="noStrike" kern="1200" cap="none" spc="0" normalizeH="0" baseline="0" noProof="0" dirty="0">
                <a:ln>
                  <a:noFill/>
                </a:ln>
                <a:solidFill>
                  <a:schemeClr val="bg2"/>
                </a:solidFill>
                <a:effectLst/>
                <a:uLnTx/>
                <a:uFillTx/>
                <a:latin typeface="Arial" charset="0"/>
                <a:ea typeface="Geneva" charset="-128"/>
                <a:cs typeface="+mn-cs"/>
              </a:rPr>
              <a:t> Organisation   / IV</a:t>
            </a:r>
          </a:p>
        </p:txBody>
      </p:sp>
      <p:sp>
        <p:nvSpPr>
          <p:cNvPr id="37" name="TextBox 47">
            <a:extLst>
              <a:ext uri="{FF2B5EF4-FFF2-40B4-BE49-F238E27FC236}">
                <a16:creationId xmlns:a16="http://schemas.microsoft.com/office/drawing/2014/main" id="{C7D57F19-19A9-4CE4-BDC9-E33F683BDAF1}"/>
              </a:ext>
            </a:extLst>
          </p:cNvPr>
          <p:cNvSpPr txBox="1"/>
          <p:nvPr/>
        </p:nvSpPr>
        <p:spPr>
          <a:xfrm>
            <a:off x="10711136" y="6056472"/>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38" name="Image 37">
            <a:extLst>
              <a:ext uri="{FF2B5EF4-FFF2-40B4-BE49-F238E27FC236}">
                <a16:creationId xmlns:a16="http://schemas.microsoft.com/office/drawing/2014/main" id="{1AFB4E8D-C757-4E39-B60E-F266536C3387}"/>
              </a:ext>
            </a:extLst>
          </p:cNvPr>
          <p:cNvPicPr>
            <a:picLocks noChangeAspect="1"/>
          </p:cNvPicPr>
          <p:nvPr/>
        </p:nvPicPr>
        <p:blipFill>
          <a:blip r:embed="rId8"/>
          <a:stretch>
            <a:fillRect/>
          </a:stretch>
        </p:blipFill>
        <p:spPr>
          <a:xfrm>
            <a:off x="11020787" y="6500157"/>
            <a:ext cx="243016" cy="243016"/>
          </a:xfrm>
          <a:prstGeom prst="rect">
            <a:avLst/>
          </a:prstGeom>
        </p:spPr>
      </p:pic>
      <p:pic>
        <p:nvPicPr>
          <p:cNvPr id="39" name="Image 38">
            <a:extLst>
              <a:ext uri="{FF2B5EF4-FFF2-40B4-BE49-F238E27FC236}">
                <a16:creationId xmlns:a16="http://schemas.microsoft.com/office/drawing/2014/main" id="{5809D71B-E506-44D4-9FA5-AE50AB31F943}"/>
              </a:ext>
            </a:extLst>
          </p:cNvPr>
          <p:cNvPicPr>
            <a:picLocks noChangeAspect="1"/>
          </p:cNvPicPr>
          <p:nvPr/>
        </p:nvPicPr>
        <p:blipFill>
          <a:blip r:embed="rId9"/>
          <a:stretch>
            <a:fillRect/>
          </a:stretch>
        </p:blipFill>
        <p:spPr>
          <a:xfrm>
            <a:off x="9532926" y="6556895"/>
            <a:ext cx="194938" cy="194938"/>
          </a:xfrm>
          <a:prstGeom prst="rect">
            <a:avLst/>
          </a:prstGeom>
        </p:spPr>
      </p:pic>
      <p:pic>
        <p:nvPicPr>
          <p:cNvPr id="40" name="Graphique 27">
            <a:extLst>
              <a:ext uri="{FF2B5EF4-FFF2-40B4-BE49-F238E27FC236}">
                <a16:creationId xmlns:a16="http://schemas.microsoft.com/office/drawing/2014/main" id="{FE362A72-7073-4914-A71F-7BAF4981D0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88680" y="6546081"/>
            <a:ext cx="216565" cy="216565"/>
          </a:xfrm>
          <a:prstGeom prst="rect">
            <a:avLst/>
          </a:prstGeom>
        </p:spPr>
      </p:pic>
      <p:sp>
        <p:nvSpPr>
          <p:cNvPr id="26" name="Corde 25">
            <a:extLst>
              <a:ext uri="{FF2B5EF4-FFF2-40B4-BE49-F238E27FC236}">
                <a16:creationId xmlns:a16="http://schemas.microsoft.com/office/drawing/2014/main" id="{8A7D9FFF-36BE-4C1F-B093-9FC1C024AB69}"/>
              </a:ext>
            </a:extLst>
          </p:cNvPr>
          <p:cNvSpPr/>
          <p:nvPr/>
        </p:nvSpPr>
        <p:spPr>
          <a:xfrm rot="1462661">
            <a:off x="9883890" y="3876462"/>
            <a:ext cx="3744000"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27" name="Rectangle 26">
            <a:extLst>
              <a:ext uri="{FF2B5EF4-FFF2-40B4-BE49-F238E27FC236}">
                <a16:creationId xmlns:a16="http://schemas.microsoft.com/office/drawing/2014/main" id="{0BC64FDF-2ED6-491A-9735-480BC3456463}"/>
              </a:ext>
            </a:extLst>
          </p:cNvPr>
          <p:cNvSpPr/>
          <p:nvPr/>
        </p:nvSpPr>
        <p:spPr>
          <a:xfrm>
            <a:off x="10377106" y="3796138"/>
            <a:ext cx="1643835" cy="28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28" name="Straight Connector 34">
            <a:extLst>
              <a:ext uri="{FF2B5EF4-FFF2-40B4-BE49-F238E27FC236}">
                <a16:creationId xmlns:a16="http://schemas.microsoft.com/office/drawing/2014/main" id="{5B541532-F321-40C2-B51A-3EA8DCEA6CCF}"/>
              </a:ext>
            </a:extLst>
          </p:cNvPr>
          <p:cNvCxnSpPr>
            <a:cxnSpLocks/>
          </p:cNvCxnSpPr>
          <p:nvPr/>
        </p:nvCxnSpPr>
        <p:spPr>
          <a:xfrm flipV="1">
            <a:off x="10408480" y="4119262"/>
            <a:ext cx="1489091" cy="1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AutoShape 13">
            <a:extLst>
              <a:ext uri="{FF2B5EF4-FFF2-40B4-BE49-F238E27FC236}">
                <a16:creationId xmlns:a16="http://schemas.microsoft.com/office/drawing/2014/main" id="{3E4694AD-06BA-46F9-AB84-462E46B2938A}"/>
              </a:ext>
            </a:extLst>
          </p:cNvPr>
          <p:cNvSpPr>
            <a:spLocks noChangeArrowheads="1"/>
          </p:cNvSpPr>
          <p:nvPr/>
        </p:nvSpPr>
        <p:spPr bwMode="auto">
          <a:xfrm>
            <a:off x="10094057" y="4160498"/>
            <a:ext cx="2093672" cy="1540336"/>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La liste des éditeurs autorisés par le CNDA</a:t>
            </a:r>
            <a:endParaRPr lang="fr-FR" sz="1050" dirty="0">
              <a:solidFill>
                <a:schemeClr val="bg1"/>
              </a:solidFill>
              <a:latin typeface="Arial" panose="020B0604020202020204" pitchFamily="34" charset="0"/>
              <a:cs typeface="Arial" panose="020B0604020202020204" pitchFamily="34" charset="0"/>
            </a:endParaRP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Les éditeurs référencés dans le cadre du Ségur</a:t>
            </a:r>
            <a:endParaRPr lang="fr-FR" sz="1050" dirty="0">
              <a:solidFill>
                <a:schemeClr val="bg1"/>
              </a:solidFill>
              <a:latin typeface="Arial" panose="020B0604020202020204" pitchFamily="34" charset="0"/>
              <a:cs typeface="Arial" panose="020B0604020202020204" pitchFamily="34" charset="0"/>
            </a:endParaRP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Les scénarios de tests métier</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lumMod val="50000"/>
                </a:schemeClr>
              </a:solidFill>
              <a:latin typeface="Arial" panose="020B0604020202020204" pitchFamily="34" charset="0"/>
              <a:cs typeface="Arial" panose="020B0604020202020204" pitchFamily="34" charset="0"/>
            </a:endParaRPr>
          </a:p>
        </p:txBody>
      </p:sp>
      <p:sp>
        <p:nvSpPr>
          <p:cNvPr id="30" name="TextBox 40">
            <a:hlinkClick r:id="rId15" action="ppaction://hlinksldjump"/>
            <a:extLst>
              <a:ext uri="{FF2B5EF4-FFF2-40B4-BE49-F238E27FC236}">
                <a16:creationId xmlns:a16="http://schemas.microsoft.com/office/drawing/2014/main" id="{389D3225-8FD4-483F-B4EB-B1131F997A0A}"/>
              </a:ext>
            </a:extLst>
          </p:cNvPr>
          <p:cNvSpPr txBox="1"/>
          <p:nvPr/>
        </p:nvSpPr>
        <p:spPr>
          <a:xfrm>
            <a:off x="7542066" y="6282641"/>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Suite de l’action </a:t>
            </a:r>
          </a:p>
        </p:txBody>
      </p:sp>
      <p:pic>
        <p:nvPicPr>
          <p:cNvPr id="31" name="Graphique 55" descr="Ligne fléchée : légère courbe">
            <a:extLst>
              <a:ext uri="{FF2B5EF4-FFF2-40B4-BE49-F238E27FC236}">
                <a16:creationId xmlns:a16="http://schemas.microsoft.com/office/drawing/2014/main" id="{A13BA41E-F7B6-4F09-A8D1-B9C73EB0916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04112" y="6319965"/>
            <a:ext cx="359965" cy="359965"/>
          </a:xfrm>
          <a:prstGeom prst="rect">
            <a:avLst/>
          </a:prstGeom>
        </p:spPr>
      </p:pic>
      <p:grpSp>
        <p:nvGrpSpPr>
          <p:cNvPr id="44" name="Groupe 43">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45" name="TextBox 40">
              <a:hlinkClick r:id="rId18"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46" name="Graphique 6">
              <a:extLst>
                <a:ext uri="{FF2B5EF4-FFF2-40B4-BE49-F238E27FC236}">
                  <a16:creationId xmlns:a16="http://schemas.microsoft.com/office/drawing/2014/main" id="{50EE4453-FB06-461F-8B44-21210D4D4E3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421337" y="6382148"/>
              <a:ext cx="280259" cy="297782"/>
            </a:xfrm>
            <a:prstGeom prst="rect">
              <a:avLst/>
            </a:prstGeom>
          </p:spPr>
        </p:pic>
      </p:grpSp>
      <p:sp>
        <p:nvSpPr>
          <p:cNvPr id="2" name="Rectangle : coins arrondis 1">
            <a:extLst>
              <a:ext uri="{FF2B5EF4-FFF2-40B4-BE49-F238E27FC236}">
                <a16:creationId xmlns:a16="http://schemas.microsoft.com/office/drawing/2014/main" id="{94DA9A84-7C9D-4094-84CE-222592A00E4C}"/>
              </a:ext>
            </a:extLst>
          </p:cNvPr>
          <p:cNvSpPr/>
          <p:nvPr/>
        </p:nvSpPr>
        <p:spPr>
          <a:xfrm>
            <a:off x="515415" y="2125045"/>
            <a:ext cx="9442904" cy="7026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i="1" dirty="0">
                <a:latin typeface="Arial" panose="020B0604020202020204" pitchFamily="34" charset="0"/>
                <a:cs typeface="Arial" panose="020B0604020202020204" pitchFamily="34" charset="0"/>
              </a:rPr>
              <a:t>*Certains logiciels « esclaves » de l’identité et qui n’intègrent pas de données de santé provenant de l’extérieur ne sont pas concernés par l’appel au téléservice </a:t>
            </a:r>
            <a:r>
              <a:rPr lang="fr-FR" sz="1200" i="1" dirty="0" err="1">
                <a:latin typeface="Arial" panose="020B0604020202020204" pitchFamily="34" charset="0"/>
                <a:cs typeface="Arial" panose="020B0604020202020204" pitchFamily="34" charset="0"/>
              </a:rPr>
              <a:t>INSi</a:t>
            </a:r>
            <a:r>
              <a:rPr lang="fr-FR" sz="1200" i="1" dirty="0">
                <a:latin typeface="Arial" panose="020B0604020202020204" pitchFamily="34" charset="0"/>
                <a:cs typeface="Arial" panose="020B0604020202020204" pitchFamily="34" charset="0"/>
              </a:rPr>
              <a:t> (et donc n’ont pas besoin d’obtenir l’autorisation du CNDA). </a:t>
            </a:r>
          </a:p>
          <a:p>
            <a:endParaRPr lang="fr-FR" sz="1200" i="1" dirty="0">
              <a:latin typeface="Arial" panose="020B0604020202020204" pitchFamily="34" charset="0"/>
              <a:cs typeface="Arial" panose="020B0604020202020204" pitchFamily="34" charset="0"/>
            </a:endParaRPr>
          </a:p>
          <a:p>
            <a:r>
              <a:rPr lang="fr-FR" sz="1200" i="1" dirty="0">
                <a:latin typeface="Arial" panose="020B0604020202020204" pitchFamily="34" charset="0"/>
                <a:cs typeface="Arial" panose="020B0604020202020204" pitchFamily="34" charset="0"/>
              </a:rPr>
              <a:t>**Seuls certains types de logiciels sont concernés par le Ségur. Pour en savoir plus, consultez la page dédiée au Ségur. Les logiciels non concernés par le Ségur ne pourront pas être référencés mais ils doivent tout de même respecter le guide d’implémentation. </a:t>
            </a:r>
          </a:p>
        </p:txBody>
      </p:sp>
    </p:spTree>
    <p:extLst>
      <p:ext uri="{BB962C8B-B14F-4D97-AF65-F5344CB8AC3E}">
        <p14:creationId xmlns:p14="http://schemas.microsoft.com/office/powerpoint/2010/main" val="320820463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Contacter vos éditeurs (2/2)</a:t>
            </a:r>
          </a:p>
        </p:txBody>
      </p:sp>
      <p:sp>
        <p:nvSpPr>
          <p:cNvPr id="33" name="TextBox 47">
            <a:extLst>
              <a:ext uri="{FF2B5EF4-FFF2-40B4-BE49-F238E27FC236}">
                <a16:creationId xmlns:a16="http://schemas.microsoft.com/office/drawing/2014/main" id="{5FBB1416-E468-48E4-8726-B74EE5F3587C}"/>
              </a:ext>
            </a:extLst>
          </p:cNvPr>
          <p:cNvSpPr txBox="1"/>
          <p:nvPr/>
        </p:nvSpPr>
        <p:spPr>
          <a:xfrm>
            <a:off x="10126820" y="6126390"/>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panose="020B0604020202020204" pitchFamily="34" charset="0"/>
                <a:ea typeface="Geneva" charset="-128"/>
                <a:cs typeface="Arial" panose="020B0604020202020204" pitchFamily="34" charset="0"/>
              </a:rPr>
              <a:t>SI</a:t>
            </a:r>
          </a:p>
        </p:txBody>
      </p:sp>
      <p:cxnSp>
        <p:nvCxnSpPr>
          <p:cNvPr id="34" name="Straight Connector 34">
            <a:extLst>
              <a:ext uri="{FF2B5EF4-FFF2-40B4-BE49-F238E27FC236}">
                <a16:creationId xmlns:a16="http://schemas.microsoft.com/office/drawing/2014/main" id="{44EB278C-BC91-43AA-A259-4635AE3A28AE}"/>
              </a:ext>
            </a:extLst>
          </p:cNvPr>
          <p:cNvCxnSpPr>
            <a:cxnSpLocks/>
          </p:cNvCxnSpPr>
          <p:nvPr/>
        </p:nvCxnSpPr>
        <p:spPr>
          <a:xfrm flipH="1">
            <a:off x="10196661" y="6141406"/>
            <a:ext cx="14516" cy="516427"/>
          </a:xfrm>
          <a:prstGeom prst="line">
            <a:avLst/>
          </a:prstGeom>
          <a:noFill/>
          <a:ln w="3175" cap="flat" cmpd="sng" algn="ctr">
            <a:solidFill>
              <a:schemeClr val="bg1">
                <a:lumMod val="50000"/>
              </a:schemeClr>
            </a:solidFill>
            <a:prstDash val="solid"/>
          </a:ln>
          <a:effectLst/>
        </p:spPr>
      </p:cxnSp>
      <p:cxnSp>
        <p:nvCxnSpPr>
          <p:cNvPr id="35" name="Straight Connector 34">
            <a:extLst>
              <a:ext uri="{FF2B5EF4-FFF2-40B4-BE49-F238E27FC236}">
                <a16:creationId xmlns:a16="http://schemas.microsoft.com/office/drawing/2014/main" id="{1F6FEC42-D1DF-4027-9D19-F32B83CB5CCF}"/>
              </a:ext>
            </a:extLst>
          </p:cNvPr>
          <p:cNvCxnSpPr>
            <a:cxnSpLocks/>
          </p:cNvCxnSpPr>
          <p:nvPr/>
        </p:nvCxnSpPr>
        <p:spPr>
          <a:xfrm>
            <a:off x="10874912" y="6152416"/>
            <a:ext cx="0" cy="580701"/>
          </a:xfrm>
          <a:prstGeom prst="line">
            <a:avLst/>
          </a:prstGeom>
          <a:noFill/>
          <a:ln w="3175" cap="flat" cmpd="sng" algn="ctr">
            <a:solidFill>
              <a:schemeClr val="bg1">
                <a:lumMod val="50000"/>
              </a:schemeClr>
            </a:solidFill>
            <a:prstDash val="solid"/>
          </a:ln>
          <a:effectLst/>
        </p:spPr>
      </p:cxnSp>
      <p:sp>
        <p:nvSpPr>
          <p:cNvPr id="36" name="TextBox 47">
            <a:extLst>
              <a:ext uri="{FF2B5EF4-FFF2-40B4-BE49-F238E27FC236}">
                <a16:creationId xmlns:a16="http://schemas.microsoft.com/office/drawing/2014/main" id="{9C4135CD-795C-4541-A6A4-3A4D24A70971}"/>
              </a:ext>
            </a:extLst>
          </p:cNvPr>
          <p:cNvSpPr txBox="1"/>
          <p:nvPr/>
        </p:nvSpPr>
        <p:spPr>
          <a:xfrm>
            <a:off x="9048328" y="6125970"/>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i="0" u="none" strike="noStrike" kern="1200" cap="none" spc="0" normalizeH="0" baseline="0" noProof="0" dirty="0">
                <a:ln>
                  <a:noFill/>
                </a:ln>
                <a:solidFill>
                  <a:schemeClr val="bg2"/>
                </a:solidFill>
                <a:effectLst/>
                <a:uLnTx/>
                <a:uFillTx/>
                <a:latin typeface="Arial" charset="0"/>
                <a:ea typeface="Geneva" charset="-128"/>
                <a:cs typeface="+mn-cs"/>
              </a:rPr>
              <a:t> Organisation   / IV</a:t>
            </a:r>
          </a:p>
        </p:txBody>
      </p:sp>
      <p:sp>
        <p:nvSpPr>
          <p:cNvPr id="37" name="TextBox 47">
            <a:extLst>
              <a:ext uri="{FF2B5EF4-FFF2-40B4-BE49-F238E27FC236}">
                <a16:creationId xmlns:a16="http://schemas.microsoft.com/office/drawing/2014/main" id="{C7D57F19-19A9-4CE4-BDC9-E33F683BDAF1}"/>
              </a:ext>
            </a:extLst>
          </p:cNvPr>
          <p:cNvSpPr txBox="1"/>
          <p:nvPr/>
        </p:nvSpPr>
        <p:spPr>
          <a:xfrm>
            <a:off x="10711136" y="6056472"/>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38" name="Image 37">
            <a:extLst>
              <a:ext uri="{FF2B5EF4-FFF2-40B4-BE49-F238E27FC236}">
                <a16:creationId xmlns:a16="http://schemas.microsoft.com/office/drawing/2014/main" id="{1AFB4E8D-C757-4E39-B60E-F266536C3387}"/>
              </a:ext>
            </a:extLst>
          </p:cNvPr>
          <p:cNvPicPr>
            <a:picLocks noChangeAspect="1"/>
          </p:cNvPicPr>
          <p:nvPr/>
        </p:nvPicPr>
        <p:blipFill>
          <a:blip r:embed="rId2"/>
          <a:stretch>
            <a:fillRect/>
          </a:stretch>
        </p:blipFill>
        <p:spPr>
          <a:xfrm>
            <a:off x="11020787" y="6500157"/>
            <a:ext cx="243016" cy="243016"/>
          </a:xfrm>
          <a:prstGeom prst="rect">
            <a:avLst/>
          </a:prstGeom>
        </p:spPr>
      </p:pic>
      <p:pic>
        <p:nvPicPr>
          <p:cNvPr id="39" name="Image 38">
            <a:extLst>
              <a:ext uri="{FF2B5EF4-FFF2-40B4-BE49-F238E27FC236}">
                <a16:creationId xmlns:a16="http://schemas.microsoft.com/office/drawing/2014/main" id="{5809D71B-E506-44D4-9FA5-AE50AB31F943}"/>
              </a:ext>
            </a:extLst>
          </p:cNvPr>
          <p:cNvPicPr>
            <a:picLocks noChangeAspect="1"/>
          </p:cNvPicPr>
          <p:nvPr/>
        </p:nvPicPr>
        <p:blipFill>
          <a:blip r:embed="rId3"/>
          <a:stretch>
            <a:fillRect/>
          </a:stretch>
        </p:blipFill>
        <p:spPr>
          <a:xfrm>
            <a:off x="9532926" y="6556895"/>
            <a:ext cx="194938" cy="194938"/>
          </a:xfrm>
          <a:prstGeom prst="rect">
            <a:avLst/>
          </a:prstGeom>
        </p:spPr>
      </p:pic>
      <p:pic>
        <p:nvPicPr>
          <p:cNvPr id="40" name="Graphique 27">
            <a:extLst>
              <a:ext uri="{FF2B5EF4-FFF2-40B4-BE49-F238E27FC236}">
                <a16:creationId xmlns:a16="http://schemas.microsoft.com/office/drawing/2014/main" id="{FE362A72-7073-4914-A71F-7BAF4981D0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8680" y="6546081"/>
            <a:ext cx="216565" cy="216565"/>
          </a:xfrm>
          <a:prstGeom prst="rect">
            <a:avLst/>
          </a:prstGeom>
        </p:spPr>
      </p:pic>
      <p:sp>
        <p:nvSpPr>
          <p:cNvPr id="30" name="TextBox 40">
            <a:hlinkClick r:id="rId6" action="ppaction://hlinksldjump"/>
            <a:extLst>
              <a:ext uri="{FF2B5EF4-FFF2-40B4-BE49-F238E27FC236}">
                <a16:creationId xmlns:a16="http://schemas.microsoft.com/office/drawing/2014/main" id="{389D3225-8FD4-483F-B4EB-B1131F997A0A}"/>
              </a:ext>
            </a:extLst>
          </p:cNvPr>
          <p:cNvSpPr txBox="1"/>
          <p:nvPr/>
        </p:nvSpPr>
        <p:spPr>
          <a:xfrm>
            <a:off x="7542066" y="6282641"/>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Suite de l’action </a:t>
            </a:r>
          </a:p>
        </p:txBody>
      </p:sp>
      <p:pic>
        <p:nvPicPr>
          <p:cNvPr id="31" name="Graphique 55" descr="Ligne fléchée : légère courbe">
            <a:extLst>
              <a:ext uri="{FF2B5EF4-FFF2-40B4-BE49-F238E27FC236}">
                <a16:creationId xmlns:a16="http://schemas.microsoft.com/office/drawing/2014/main" id="{A13BA41E-F7B6-4F09-A8D1-B9C73EB091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04112" y="6319965"/>
            <a:ext cx="359965" cy="359965"/>
          </a:xfrm>
          <a:prstGeom prst="rect">
            <a:avLst/>
          </a:prstGeom>
        </p:spPr>
      </p:pic>
      <p:grpSp>
        <p:nvGrpSpPr>
          <p:cNvPr id="44" name="Groupe 43">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45" name="TextBox 40">
              <a:hlinkClick r:id="rId9"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46" name="Graphique 6">
              <a:extLst>
                <a:ext uri="{FF2B5EF4-FFF2-40B4-BE49-F238E27FC236}">
                  <a16:creationId xmlns:a16="http://schemas.microsoft.com/office/drawing/2014/main" id="{50EE4453-FB06-461F-8B44-21210D4D4E3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21337" y="6382148"/>
              <a:ext cx="280259" cy="297782"/>
            </a:xfrm>
            <a:prstGeom prst="rect">
              <a:avLst/>
            </a:prstGeom>
          </p:spPr>
        </p:pic>
      </p:grpSp>
      <p:sp>
        <p:nvSpPr>
          <p:cNvPr id="41" name="AutoShape 13">
            <a:extLst>
              <a:ext uri="{FF2B5EF4-FFF2-40B4-BE49-F238E27FC236}">
                <a16:creationId xmlns:a16="http://schemas.microsoft.com/office/drawing/2014/main" id="{17A62FCF-9DF6-41EB-9438-A72D7688120C}"/>
              </a:ext>
            </a:extLst>
          </p:cNvPr>
          <p:cNvSpPr>
            <a:spLocks noChangeArrowheads="1"/>
          </p:cNvSpPr>
          <p:nvPr/>
        </p:nvSpPr>
        <p:spPr bwMode="auto">
          <a:xfrm>
            <a:off x="454808" y="2528560"/>
            <a:ext cx="11282384" cy="2319797"/>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Le </a:t>
            </a:r>
            <a:r>
              <a:rPr lang="fr-FR" sz="1400" b="1" dirty="0">
                <a:solidFill>
                  <a:srgbClr val="F08070"/>
                </a:solidFill>
                <a:latin typeface="Arial" panose="020B0604020202020204" pitchFamily="34" charset="0"/>
                <a:cs typeface="Arial" panose="020B0604020202020204" pitchFamily="34" charset="0"/>
              </a:rPr>
              <a:t>RNIV</a:t>
            </a:r>
            <a:r>
              <a:rPr lang="fr-FR" sz="1400" b="1" dirty="0">
                <a:solidFill>
                  <a:schemeClr val="bg1"/>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introduit </a:t>
            </a:r>
            <a:r>
              <a:rPr lang="fr-FR" sz="1400" b="1" dirty="0">
                <a:solidFill>
                  <a:srgbClr val="F08070"/>
                </a:solidFill>
                <a:latin typeface="Arial" panose="020B0604020202020204" pitchFamily="34" charset="0"/>
                <a:cs typeface="Arial" panose="020B0604020202020204" pitchFamily="34" charset="0"/>
              </a:rPr>
              <a:t>des évolutions majeures </a:t>
            </a:r>
            <a:r>
              <a:rPr lang="fr-FR" sz="1400" dirty="0">
                <a:solidFill>
                  <a:schemeClr val="bg1"/>
                </a:solidFill>
                <a:latin typeface="Arial" panose="020B0604020202020204" pitchFamily="34" charset="0"/>
                <a:cs typeface="Arial" panose="020B0604020202020204" pitchFamily="34" charset="0"/>
              </a:rPr>
              <a:t>que les éditeurs doivent implémenter dans leurs outils, notamment (liste non exhaustive) : </a:t>
            </a: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r>
              <a:rPr lang="fr-FR" sz="1400" b="1" dirty="0">
                <a:solidFill>
                  <a:srgbClr val="F08070"/>
                </a:solidFill>
                <a:latin typeface="Arial" panose="020B0604020202020204" pitchFamily="34" charset="0"/>
                <a:cs typeface="Arial" panose="020B0604020202020204" pitchFamily="34" charset="0"/>
              </a:rPr>
              <a:t>Tous les logiciels </a:t>
            </a:r>
            <a:r>
              <a:rPr lang="fr-FR" sz="1400" dirty="0">
                <a:solidFill>
                  <a:schemeClr val="bg1"/>
                </a:solidFill>
                <a:latin typeface="Arial" panose="020B0604020202020204" pitchFamily="34" charset="0"/>
                <a:cs typeface="Arial" panose="020B0604020202020204" pitchFamily="34" charset="0"/>
              </a:rPr>
              <a:t>doivent être en mesure </a:t>
            </a:r>
            <a:r>
              <a:rPr lang="fr-FR" sz="1400" b="1" dirty="0">
                <a:solidFill>
                  <a:srgbClr val="F08070"/>
                </a:solidFill>
                <a:latin typeface="Arial" panose="020B0604020202020204" pitchFamily="34" charset="0"/>
                <a:cs typeface="Arial" panose="020B0604020202020204" pitchFamily="34" charset="0"/>
              </a:rPr>
              <a:t>de recevoir et de diffuser les données obligatoires </a:t>
            </a:r>
            <a:r>
              <a:rPr lang="fr-FR" sz="1400" dirty="0">
                <a:solidFill>
                  <a:schemeClr val="bg1"/>
                </a:solidFill>
                <a:latin typeface="Arial" panose="020B0604020202020204" pitchFamily="34" charset="0"/>
                <a:cs typeface="Arial" panose="020B0604020202020204" pitchFamily="34" charset="0"/>
              </a:rPr>
              <a:t>retenues dans le RNIV, d’appeler </a:t>
            </a:r>
            <a:r>
              <a:rPr lang="fr-FR" sz="1400" b="1" dirty="0">
                <a:solidFill>
                  <a:srgbClr val="F08070"/>
                </a:solidFill>
                <a:latin typeface="Arial" panose="020B0604020202020204" pitchFamily="34" charset="0"/>
                <a:cs typeface="Arial" panose="020B0604020202020204" pitchFamily="34" charset="0"/>
              </a:rPr>
              <a:t>l’opération de vérification </a:t>
            </a:r>
            <a:r>
              <a:rPr lang="fr-FR" sz="1400" dirty="0">
                <a:solidFill>
                  <a:schemeClr val="bg1"/>
                </a:solidFill>
                <a:latin typeface="Arial" panose="020B0604020202020204" pitchFamily="34" charset="0"/>
                <a:cs typeface="Arial" panose="020B0604020202020204" pitchFamily="34" charset="0"/>
              </a:rPr>
              <a:t>du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(sauf cas particuliers) et de faire figurer ces données sur l’ensemble des documents ayant vocation à être édités.</a:t>
            </a:r>
          </a:p>
          <a:p>
            <a:pPr marL="285750" lvl="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Les logiciels maîtres des identités doivent, en plus, être en capacité </a:t>
            </a:r>
            <a:r>
              <a:rPr lang="fr-FR" sz="1400" b="1" dirty="0">
                <a:solidFill>
                  <a:srgbClr val="F08070"/>
                </a:solidFill>
                <a:latin typeface="Arial" panose="020B0604020202020204" pitchFamily="34" charset="0"/>
                <a:cs typeface="Arial" panose="020B0604020202020204" pitchFamily="34" charset="0"/>
              </a:rPr>
              <a:t>d’appeler l’opération de récupération </a:t>
            </a:r>
            <a:r>
              <a:rPr lang="fr-FR" sz="1400" dirty="0">
                <a:solidFill>
                  <a:schemeClr val="bg1"/>
                </a:solidFill>
                <a:latin typeface="Arial" panose="020B0604020202020204" pitchFamily="34" charset="0"/>
                <a:cs typeface="Arial" panose="020B0604020202020204" pitchFamily="34" charset="0"/>
              </a:rPr>
              <a:t>du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de gérer </a:t>
            </a:r>
            <a:r>
              <a:rPr lang="fr-FR" sz="1400" b="1" dirty="0">
                <a:solidFill>
                  <a:srgbClr val="F08070"/>
                </a:solidFill>
                <a:latin typeface="Arial" panose="020B0604020202020204" pitchFamily="34" charset="0"/>
                <a:cs typeface="Arial" panose="020B0604020202020204" pitchFamily="34" charset="0"/>
              </a:rPr>
              <a:t>les nouveaux statuts de l’identité</a:t>
            </a:r>
            <a:r>
              <a:rPr lang="fr-FR" sz="1400" dirty="0">
                <a:solidFill>
                  <a:schemeClr val="bg1"/>
                </a:solidFill>
                <a:latin typeface="Arial" panose="020B0604020202020204" pitchFamily="34" charset="0"/>
                <a:cs typeface="Arial" panose="020B0604020202020204" pitchFamily="34" charset="0"/>
              </a:rPr>
              <a:t>, de respecter </a:t>
            </a:r>
            <a:r>
              <a:rPr lang="fr-FR" sz="1400" b="1" dirty="0">
                <a:solidFill>
                  <a:srgbClr val="F08070"/>
                </a:solidFill>
                <a:latin typeface="Arial" panose="020B0604020202020204" pitchFamily="34" charset="0"/>
                <a:cs typeface="Arial" panose="020B0604020202020204" pitchFamily="34" charset="0"/>
              </a:rPr>
              <a:t>les nouvelles règles de saisie </a:t>
            </a:r>
            <a:r>
              <a:rPr lang="fr-FR" sz="1400" dirty="0">
                <a:solidFill>
                  <a:schemeClr val="bg1"/>
                </a:solidFill>
                <a:latin typeface="Arial" panose="020B0604020202020204" pitchFamily="34" charset="0"/>
                <a:cs typeface="Arial" panose="020B0604020202020204" pitchFamily="34" charset="0"/>
              </a:rPr>
              <a:t>et de ne diffuser l’INS que si elle est au statut « </a:t>
            </a:r>
            <a:r>
              <a:rPr lang="fr-FR" sz="1400" b="1" dirty="0">
                <a:solidFill>
                  <a:srgbClr val="F08070"/>
                </a:solidFill>
                <a:latin typeface="Arial" panose="020B0604020202020204" pitchFamily="34" charset="0"/>
                <a:cs typeface="Arial" panose="020B0604020202020204" pitchFamily="34" charset="0"/>
              </a:rPr>
              <a:t>identité qualifiée</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 </a:t>
            </a:r>
          </a:p>
        </p:txBody>
      </p:sp>
      <p:sp>
        <p:nvSpPr>
          <p:cNvPr id="17" name="AutoShape 13">
            <a:extLst>
              <a:ext uri="{FF2B5EF4-FFF2-40B4-BE49-F238E27FC236}">
                <a16:creationId xmlns:a16="http://schemas.microsoft.com/office/drawing/2014/main" id="{D79E63B6-8166-45D0-9BCD-A0CA0C696727}"/>
              </a:ext>
            </a:extLst>
          </p:cNvPr>
          <p:cNvSpPr>
            <a:spLocks noChangeArrowheads="1"/>
          </p:cNvSpPr>
          <p:nvPr/>
        </p:nvSpPr>
        <p:spPr bwMode="auto">
          <a:xfrm>
            <a:off x="622300" y="1142000"/>
            <a:ext cx="11018316" cy="1328535"/>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Quels sont </a:t>
            </a:r>
            <a:r>
              <a:rPr lang="fr-FR" sz="1400" b="1" dirty="0">
                <a:solidFill>
                  <a:srgbClr val="F08070"/>
                </a:solidFill>
                <a:latin typeface="Arial" panose="020B0604020202020204" pitchFamily="34" charset="0"/>
                <a:cs typeface="Arial" panose="020B0604020202020204" pitchFamily="34" charset="0"/>
              </a:rPr>
              <a:t>les prérequis </a:t>
            </a:r>
            <a:r>
              <a:rPr lang="fr-FR" sz="1400" dirty="0">
                <a:solidFill>
                  <a:schemeClr val="bg1"/>
                </a:solidFill>
                <a:latin typeface="Arial" panose="020B0604020202020204" pitchFamily="34" charset="0"/>
                <a:cs typeface="Arial" panose="020B0604020202020204" pitchFamily="34" charset="0"/>
              </a:rPr>
              <a:t>(installation d’une nouvelle version, paramétrages à réaliser etc.) à mettre en œuvre afin d’acquérir la version compatible INS ?</a:t>
            </a:r>
          </a:p>
          <a:p>
            <a:pPr marL="285750" lvl="0" indent="-285750" algn="just" fontAlgn="base">
              <a:spcBef>
                <a:spcPct val="20000"/>
              </a:spcBef>
              <a:spcAft>
                <a:spcPct val="0"/>
              </a:spcAft>
              <a:buSzPct val="75000"/>
              <a:buFont typeface="Arial" panose="020B0604020202020204" pitchFamily="34" charset="0"/>
              <a:buChar char="•"/>
              <a:defRPr/>
            </a:pPr>
            <a:r>
              <a:rPr lang="fr-FR" sz="1400" dirty="0" err="1">
                <a:solidFill>
                  <a:schemeClr val="bg1"/>
                </a:solidFill>
                <a:latin typeface="Arial" panose="020B0604020202020204" pitchFamily="34" charset="0"/>
                <a:cs typeface="Arial" panose="020B0604020202020204" pitchFamily="34" charset="0"/>
              </a:rPr>
              <a:t>A-t-il</a:t>
            </a:r>
            <a:r>
              <a:rPr lang="fr-FR" sz="1400" dirty="0">
                <a:solidFill>
                  <a:schemeClr val="bg1"/>
                </a:solidFill>
                <a:latin typeface="Arial" panose="020B0604020202020204" pitchFamily="34" charset="0"/>
                <a:cs typeface="Arial" panose="020B0604020202020204" pitchFamily="34" charset="0"/>
              </a:rPr>
              <a:t> pris en compte l'annexe CI-SIS afin de faire évoluer ses différents standards d'échange ? </a:t>
            </a:r>
          </a:p>
          <a:p>
            <a:pPr marL="285750" lvl="0" indent="-285750" algn="just" fontAlgn="base">
              <a:spcBef>
                <a:spcPct val="20000"/>
              </a:spcBef>
              <a:spcAft>
                <a:spcPct val="0"/>
              </a:spcAft>
              <a:buSzPct val="75000"/>
              <a:buFont typeface="Arial" panose="020B0604020202020204" pitchFamily="34" charset="0"/>
              <a:buChar char="•"/>
              <a:defRPr/>
            </a:pPr>
            <a:r>
              <a:rPr lang="fr-FR" sz="1400" b="1" dirty="0">
                <a:solidFill>
                  <a:srgbClr val="F08070"/>
                </a:solidFill>
                <a:latin typeface="Arial" panose="020B0604020202020204" pitchFamily="34" charset="0"/>
                <a:cs typeface="Arial" panose="020B0604020202020204" pitchFamily="34" charset="0"/>
              </a:rPr>
              <a:t>Des outils de formation </a:t>
            </a:r>
            <a:r>
              <a:rPr lang="fr-FR" sz="1400" dirty="0">
                <a:solidFill>
                  <a:schemeClr val="bg1"/>
                </a:solidFill>
                <a:latin typeface="Arial" panose="020B0604020202020204" pitchFamily="34" charset="0"/>
                <a:cs typeface="Arial" panose="020B0604020202020204" pitchFamily="34" charset="0"/>
              </a:rPr>
              <a:t>sont-ils prévus (modes opératoires, e-learning, formation sur site…) ?</a:t>
            </a: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72834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 coins arrondis 47">
            <a:extLst>
              <a:ext uri="{FF2B5EF4-FFF2-40B4-BE49-F238E27FC236}">
                <a16:creationId xmlns:a16="http://schemas.microsoft.com/office/drawing/2014/main" id="{931F10A7-D171-468A-A4D2-D16DA3F99EDA}"/>
              </a:ext>
            </a:extLst>
          </p:cNvPr>
          <p:cNvSpPr/>
          <p:nvPr/>
        </p:nvSpPr>
        <p:spPr>
          <a:xfrm>
            <a:off x="1138622" y="1121004"/>
            <a:ext cx="10502336" cy="740652"/>
          </a:xfrm>
          <a:prstGeom prst="roundRect">
            <a:avLst/>
          </a:prstGeom>
          <a:solidFill>
            <a:srgbClr val="F08070"/>
          </a:solidFill>
          <a:ln w="3175">
            <a:solidFill>
              <a:schemeClr val="bg1">
                <a:lumMod val="50000"/>
              </a:schemeClr>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Tester la bonne implémentation de l’INS</a:t>
            </a:r>
          </a:p>
        </p:txBody>
      </p:sp>
      <p:sp>
        <p:nvSpPr>
          <p:cNvPr id="25" name="Textfeld 36">
            <a:extLst>
              <a:ext uri="{FF2B5EF4-FFF2-40B4-BE49-F238E27FC236}">
                <a16:creationId xmlns:a16="http://schemas.microsoft.com/office/drawing/2014/main" id="{60E9B543-B51C-4DFE-B7A8-2C8D25D0652A}"/>
              </a:ext>
            </a:extLst>
          </p:cNvPr>
          <p:cNvSpPr txBox="1"/>
          <p:nvPr/>
        </p:nvSpPr>
        <p:spPr>
          <a:xfrm>
            <a:off x="1198818" y="1021018"/>
            <a:ext cx="10328606" cy="953576"/>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i="1" dirty="0">
                <a:solidFill>
                  <a:schemeClr val="bg1"/>
                </a:solidFill>
                <a:latin typeface="Arial" panose="020B0604020202020204" pitchFamily="34" charset="0"/>
                <a:cs typeface="Arial" panose="020B0604020202020204" pitchFamily="34" charset="0"/>
              </a:rPr>
              <a:t>Cette action vous permet de vous assurer de la bonne implémentation de l’INS dans vos logiciels. Cette action est à réaliser une fois la solution déployée au sein de votre structure.</a:t>
            </a:r>
          </a:p>
        </p:txBody>
      </p:sp>
      <p:pic>
        <p:nvPicPr>
          <p:cNvPr id="27" name="Graphique 48">
            <a:extLst>
              <a:ext uri="{FF2B5EF4-FFF2-40B4-BE49-F238E27FC236}">
                <a16:creationId xmlns:a16="http://schemas.microsoft.com/office/drawing/2014/main" id="{EC45BF04-CAF3-45B8-A0D8-F335E2C6C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042" y="1144322"/>
            <a:ext cx="660454" cy="660454"/>
          </a:xfrm>
          <a:prstGeom prst="rect">
            <a:avLst/>
          </a:prstGeom>
        </p:spPr>
      </p:pic>
      <p:sp>
        <p:nvSpPr>
          <p:cNvPr id="30" name="AutoShape 13">
            <a:extLst>
              <a:ext uri="{FF2B5EF4-FFF2-40B4-BE49-F238E27FC236}">
                <a16:creationId xmlns:a16="http://schemas.microsoft.com/office/drawing/2014/main" id="{1F5B9EEA-C7F9-49DE-8B6F-36F8A86B7E74}"/>
              </a:ext>
            </a:extLst>
          </p:cNvPr>
          <p:cNvSpPr>
            <a:spLocks noChangeArrowheads="1"/>
          </p:cNvSpPr>
          <p:nvPr/>
        </p:nvSpPr>
        <p:spPr bwMode="auto">
          <a:xfrm>
            <a:off x="407367" y="2256532"/>
            <a:ext cx="11304529" cy="3116684"/>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dirty="0">
                <a:solidFill>
                  <a:schemeClr val="bg1"/>
                </a:solidFill>
                <a:latin typeface="Arial" panose="020B0604020202020204" pitchFamily="34" charset="0"/>
                <a:cs typeface="Arial" panose="020B0604020202020204" pitchFamily="34" charset="0"/>
              </a:rPr>
              <a:t>Une fois que votre éditeur de logiciel maître des identités a déployé la solution compatible INS, assurez-vous de sa bonne implémentation en effectuant</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les tests métier </a:t>
            </a:r>
            <a:r>
              <a:rPr lang="fr-FR" sz="1400" dirty="0">
                <a:solidFill>
                  <a:schemeClr val="bg1"/>
                </a:solidFill>
                <a:latin typeface="Arial" panose="020B0604020202020204" pitchFamily="34" charset="0"/>
                <a:cs typeface="Arial" panose="020B0604020202020204" pitchFamily="34" charset="0"/>
              </a:rPr>
              <a:t>proposés par l’ANS. </a:t>
            </a: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defTabSz="914199"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p:txBody>
      </p:sp>
      <p:sp>
        <p:nvSpPr>
          <p:cNvPr id="45" name="TextBox 47">
            <a:extLst>
              <a:ext uri="{FF2B5EF4-FFF2-40B4-BE49-F238E27FC236}">
                <a16:creationId xmlns:a16="http://schemas.microsoft.com/office/drawing/2014/main" id="{5FBB1416-E468-48E4-8726-B74EE5F3587C}"/>
              </a:ext>
            </a:extLst>
          </p:cNvPr>
          <p:cNvSpPr txBox="1"/>
          <p:nvPr/>
        </p:nvSpPr>
        <p:spPr>
          <a:xfrm>
            <a:off x="10126820" y="6126390"/>
            <a:ext cx="748092" cy="289076"/>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1" i="0" u="none" strike="noStrike" kern="1200" cap="none" spc="0" normalizeH="0" baseline="0" noProof="0" dirty="0">
                <a:ln>
                  <a:noFill/>
                </a:ln>
                <a:solidFill>
                  <a:schemeClr val="bg1">
                    <a:lumMod val="50000"/>
                  </a:schemeClr>
                </a:solidFill>
                <a:effectLst/>
                <a:uLnTx/>
                <a:uFillTx/>
                <a:latin typeface="Arial" charset="0"/>
                <a:ea typeface="Geneva" charset="-128"/>
                <a:cs typeface="+mn-cs"/>
              </a:rPr>
              <a:t>SI</a:t>
            </a:r>
          </a:p>
        </p:txBody>
      </p:sp>
      <p:cxnSp>
        <p:nvCxnSpPr>
          <p:cNvPr id="46" name="Straight Connector 34">
            <a:extLst>
              <a:ext uri="{FF2B5EF4-FFF2-40B4-BE49-F238E27FC236}">
                <a16:creationId xmlns:a16="http://schemas.microsoft.com/office/drawing/2014/main" id="{44EB278C-BC91-43AA-A259-4635AE3A28AE}"/>
              </a:ext>
            </a:extLst>
          </p:cNvPr>
          <p:cNvCxnSpPr>
            <a:cxnSpLocks/>
          </p:cNvCxnSpPr>
          <p:nvPr/>
        </p:nvCxnSpPr>
        <p:spPr>
          <a:xfrm flipH="1">
            <a:off x="10196661" y="6141406"/>
            <a:ext cx="14516" cy="516427"/>
          </a:xfrm>
          <a:prstGeom prst="line">
            <a:avLst/>
          </a:prstGeom>
          <a:noFill/>
          <a:ln w="3175" cap="flat" cmpd="sng" algn="ctr">
            <a:solidFill>
              <a:schemeClr val="bg1">
                <a:lumMod val="50000"/>
              </a:schemeClr>
            </a:solidFill>
            <a:prstDash val="solid"/>
          </a:ln>
          <a:effectLst/>
        </p:spPr>
      </p:cxnSp>
      <p:cxnSp>
        <p:nvCxnSpPr>
          <p:cNvPr id="47" name="Straight Connector 34">
            <a:extLst>
              <a:ext uri="{FF2B5EF4-FFF2-40B4-BE49-F238E27FC236}">
                <a16:creationId xmlns:a16="http://schemas.microsoft.com/office/drawing/2014/main" id="{1F6FEC42-D1DF-4027-9D19-F32B83CB5CCF}"/>
              </a:ext>
            </a:extLst>
          </p:cNvPr>
          <p:cNvCxnSpPr>
            <a:cxnSpLocks/>
          </p:cNvCxnSpPr>
          <p:nvPr/>
        </p:nvCxnSpPr>
        <p:spPr>
          <a:xfrm>
            <a:off x="10874912" y="6152416"/>
            <a:ext cx="0" cy="580701"/>
          </a:xfrm>
          <a:prstGeom prst="line">
            <a:avLst/>
          </a:prstGeom>
          <a:noFill/>
          <a:ln w="3175" cap="flat" cmpd="sng" algn="ctr">
            <a:solidFill>
              <a:schemeClr val="bg1">
                <a:lumMod val="50000"/>
              </a:schemeClr>
            </a:solidFill>
            <a:prstDash val="solid"/>
          </a:ln>
          <a:effectLst/>
        </p:spPr>
      </p:cxnSp>
      <p:sp>
        <p:nvSpPr>
          <p:cNvPr id="49" name="TextBox 47">
            <a:extLst>
              <a:ext uri="{FF2B5EF4-FFF2-40B4-BE49-F238E27FC236}">
                <a16:creationId xmlns:a16="http://schemas.microsoft.com/office/drawing/2014/main" id="{9C4135CD-795C-4541-A6A4-3A4D24A70971}"/>
              </a:ext>
            </a:extLst>
          </p:cNvPr>
          <p:cNvSpPr txBox="1"/>
          <p:nvPr/>
        </p:nvSpPr>
        <p:spPr>
          <a:xfrm>
            <a:off x="9048328" y="6125970"/>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i="0" u="none" strike="noStrike" kern="1200" cap="none" spc="0" normalizeH="0" baseline="0" noProof="0" dirty="0">
                <a:ln>
                  <a:noFill/>
                </a:ln>
                <a:solidFill>
                  <a:schemeClr val="bg2"/>
                </a:solidFill>
                <a:effectLst/>
                <a:uLnTx/>
                <a:uFillTx/>
                <a:latin typeface="Arial" charset="0"/>
                <a:ea typeface="Geneva" charset="-128"/>
                <a:cs typeface="+mn-cs"/>
              </a:rPr>
              <a:t> Organisation   / IV</a:t>
            </a:r>
          </a:p>
        </p:txBody>
      </p:sp>
      <p:sp>
        <p:nvSpPr>
          <p:cNvPr id="50" name="TextBox 47">
            <a:extLst>
              <a:ext uri="{FF2B5EF4-FFF2-40B4-BE49-F238E27FC236}">
                <a16:creationId xmlns:a16="http://schemas.microsoft.com/office/drawing/2014/main" id="{C7D57F19-19A9-4CE4-BDC9-E33F683BDAF1}"/>
              </a:ext>
            </a:extLst>
          </p:cNvPr>
          <p:cNvSpPr txBox="1"/>
          <p:nvPr/>
        </p:nvSpPr>
        <p:spPr>
          <a:xfrm>
            <a:off x="10711136" y="6056472"/>
            <a:ext cx="1000761" cy="443685"/>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b="0" i="0" u="none" strike="noStrike" kern="1200" cap="none" spc="0" normalizeH="0" baseline="0" noProof="0" dirty="0">
                <a:ln>
                  <a:noFill/>
                </a:ln>
                <a:solidFill>
                  <a:srgbClr val="C7C0BA"/>
                </a:solidFill>
                <a:effectLst/>
                <a:uLnTx/>
                <a:uFillTx/>
                <a:latin typeface="Arial" charset="0"/>
                <a:ea typeface="Geneva" charset="-128"/>
                <a:cs typeface="+mn-cs"/>
              </a:rPr>
              <a:t>Juridique</a:t>
            </a:r>
          </a:p>
        </p:txBody>
      </p:sp>
      <p:pic>
        <p:nvPicPr>
          <p:cNvPr id="51" name="Image 50">
            <a:extLst>
              <a:ext uri="{FF2B5EF4-FFF2-40B4-BE49-F238E27FC236}">
                <a16:creationId xmlns:a16="http://schemas.microsoft.com/office/drawing/2014/main" id="{1AFB4E8D-C757-4E39-B60E-F266536C3387}"/>
              </a:ext>
            </a:extLst>
          </p:cNvPr>
          <p:cNvPicPr>
            <a:picLocks noChangeAspect="1"/>
          </p:cNvPicPr>
          <p:nvPr/>
        </p:nvPicPr>
        <p:blipFill>
          <a:blip r:embed="rId4"/>
          <a:stretch>
            <a:fillRect/>
          </a:stretch>
        </p:blipFill>
        <p:spPr>
          <a:xfrm>
            <a:off x="11020787" y="6500157"/>
            <a:ext cx="243016" cy="243016"/>
          </a:xfrm>
          <a:prstGeom prst="rect">
            <a:avLst/>
          </a:prstGeom>
        </p:spPr>
      </p:pic>
      <p:pic>
        <p:nvPicPr>
          <p:cNvPr id="52" name="Image 51">
            <a:extLst>
              <a:ext uri="{FF2B5EF4-FFF2-40B4-BE49-F238E27FC236}">
                <a16:creationId xmlns:a16="http://schemas.microsoft.com/office/drawing/2014/main" id="{5809D71B-E506-44D4-9FA5-AE50AB31F943}"/>
              </a:ext>
            </a:extLst>
          </p:cNvPr>
          <p:cNvPicPr>
            <a:picLocks noChangeAspect="1"/>
          </p:cNvPicPr>
          <p:nvPr/>
        </p:nvPicPr>
        <p:blipFill>
          <a:blip r:embed="rId5"/>
          <a:stretch>
            <a:fillRect/>
          </a:stretch>
        </p:blipFill>
        <p:spPr>
          <a:xfrm>
            <a:off x="9532926" y="6556895"/>
            <a:ext cx="194938" cy="194938"/>
          </a:xfrm>
          <a:prstGeom prst="rect">
            <a:avLst/>
          </a:prstGeom>
        </p:spPr>
      </p:pic>
      <p:pic>
        <p:nvPicPr>
          <p:cNvPr id="53" name="Graphique 27">
            <a:extLst>
              <a:ext uri="{FF2B5EF4-FFF2-40B4-BE49-F238E27FC236}">
                <a16:creationId xmlns:a16="http://schemas.microsoft.com/office/drawing/2014/main" id="{FE362A72-7073-4914-A71F-7BAF4981D0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8680" y="6546081"/>
            <a:ext cx="216565" cy="216565"/>
          </a:xfrm>
          <a:prstGeom prst="rect">
            <a:avLst/>
          </a:prstGeom>
        </p:spPr>
      </p:pic>
      <p:grpSp>
        <p:nvGrpSpPr>
          <p:cNvPr id="54" name="Groupe 53">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55" name="TextBox 40">
              <a:hlinkClick r:id="rId8"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56" name="Graphique 6">
              <a:extLst>
                <a:ext uri="{FF2B5EF4-FFF2-40B4-BE49-F238E27FC236}">
                  <a16:creationId xmlns:a16="http://schemas.microsoft.com/office/drawing/2014/main" id="{50EE4453-FB06-461F-8B44-21210D4D4E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21337" y="6382148"/>
              <a:ext cx="280259" cy="297782"/>
            </a:xfrm>
            <a:prstGeom prst="rect">
              <a:avLst/>
            </a:prstGeom>
          </p:spPr>
        </p:pic>
      </p:grpSp>
      <p:sp>
        <p:nvSpPr>
          <p:cNvPr id="24" name="Corde 23">
            <a:extLst>
              <a:ext uri="{FF2B5EF4-FFF2-40B4-BE49-F238E27FC236}">
                <a16:creationId xmlns:a16="http://schemas.microsoft.com/office/drawing/2014/main" id="{47209909-B4C5-4F3D-92A9-99520DCE5DE7}"/>
              </a:ext>
            </a:extLst>
          </p:cNvPr>
          <p:cNvSpPr/>
          <p:nvPr/>
        </p:nvSpPr>
        <p:spPr>
          <a:xfrm rot="1462661">
            <a:off x="9883890" y="3876462"/>
            <a:ext cx="3744000"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32" name="Rectangle 31">
            <a:extLst>
              <a:ext uri="{FF2B5EF4-FFF2-40B4-BE49-F238E27FC236}">
                <a16:creationId xmlns:a16="http://schemas.microsoft.com/office/drawing/2014/main" id="{2F740748-4C48-43E7-80C0-4A99C5B2FAEA}"/>
              </a:ext>
            </a:extLst>
          </p:cNvPr>
          <p:cNvSpPr/>
          <p:nvPr/>
        </p:nvSpPr>
        <p:spPr>
          <a:xfrm>
            <a:off x="10377106" y="3796138"/>
            <a:ext cx="1643835" cy="28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sp>
        <p:nvSpPr>
          <p:cNvPr id="34" name="AutoShape 13">
            <a:extLst>
              <a:ext uri="{FF2B5EF4-FFF2-40B4-BE49-F238E27FC236}">
                <a16:creationId xmlns:a16="http://schemas.microsoft.com/office/drawing/2014/main" id="{3121C1A0-559C-46BD-B3B2-9D32688AF6E7}"/>
              </a:ext>
            </a:extLst>
          </p:cNvPr>
          <p:cNvSpPr>
            <a:spLocks noChangeArrowheads="1"/>
          </p:cNvSpPr>
          <p:nvPr/>
        </p:nvSpPr>
        <p:spPr bwMode="auto">
          <a:xfrm>
            <a:off x="10169877" y="4160498"/>
            <a:ext cx="2017851" cy="1540336"/>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Le guide d’implémentation INS</a:t>
            </a:r>
            <a:endParaRPr lang="fr-FR" sz="1050" dirty="0">
              <a:solidFill>
                <a:schemeClr val="bg1"/>
              </a:solidFill>
              <a:latin typeface="Arial" panose="020B0604020202020204" pitchFamily="34" charset="0"/>
              <a:cs typeface="Arial" panose="020B0604020202020204" pitchFamily="34" charset="0"/>
            </a:endParaRP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Les scénarios de tests métier</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lumMod val="50000"/>
                </a:schemeClr>
              </a:solidFill>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2C6A25D0-277E-432C-B98A-54E3F046F76D}"/>
              </a:ext>
            </a:extLst>
          </p:cNvPr>
          <p:cNvCxnSpPr>
            <a:cxnSpLocks/>
          </p:cNvCxnSpPr>
          <p:nvPr/>
        </p:nvCxnSpPr>
        <p:spPr>
          <a:xfrm flipV="1">
            <a:off x="10408480" y="4119262"/>
            <a:ext cx="1489091" cy="1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AutoShape 13">
            <a:extLst>
              <a:ext uri="{FF2B5EF4-FFF2-40B4-BE49-F238E27FC236}">
                <a16:creationId xmlns:a16="http://schemas.microsoft.com/office/drawing/2014/main" id="{1CF618E4-7975-4B5E-B7DF-34A21A82E09A}"/>
              </a:ext>
            </a:extLst>
          </p:cNvPr>
          <p:cNvSpPr>
            <a:spLocks noChangeArrowheads="1"/>
          </p:cNvSpPr>
          <p:nvPr/>
        </p:nvSpPr>
        <p:spPr bwMode="auto">
          <a:xfrm>
            <a:off x="410003" y="3052896"/>
            <a:ext cx="9442904" cy="3116684"/>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Assurez-vous que </a:t>
            </a:r>
            <a:r>
              <a:rPr lang="fr-FR" sz="1400" b="1" dirty="0">
                <a:solidFill>
                  <a:srgbClr val="F08070"/>
                </a:solidFill>
                <a:latin typeface="Arial" panose="020B0604020202020204" pitchFamily="34" charset="0"/>
                <a:cs typeface="Arial" panose="020B0604020202020204" pitchFamily="34" charset="0"/>
              </a:rPr>
              <a:t>l'INS est correctement propagée dans l'ensemble des applications</a:t>
            </a:r>
            <a:r>
              <a:rPr lang="fr-FR" sz="1400" dirty="0">
                <a:solidFill>
                  <a:schemeClr val="bg1"/>
                </a:solidFill>
                <a:latin typeface="Arial" panose="020B0604020202020204" pitchFamily="34" charset="0"/>
                <a:cs typeface="Arial" panose="020B0604020202020204" pitchFamily="34" charset="0"/>
              </a:rPr>
              <a:t>, en vous assurant que tous les logiciels (du moins ceux priorisés) sont en capacité de recevoir l’INS et de la rediffuser si besoin </a:t>
            </a:r>
            <a:r>
              <a:rPr lang="fr-FR" sz="1400" dirty="0">
                <a:solidFill>
                  <a:prstClr val="white">
                    <a:lumMod val="50000"/>
                  </a:prstClr>
                </a:solidFill>
                <a:latin typeface="Arial" panose="020B0604020202020204" pitchFamily="34" charset="0"/>
                <a:cs typeface="Arial" panose="020B0604020202020204" pitchFamily="34" charset="0"/>
              </a:rPr>
              <a:t>: </a:t>
            </a: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Prévoyez une </a:t>
            </a:r>
            <a:r>
              <a:rPr lang="fr-FR" sz="1400" b="1" dirty="0">
                <a:solidFill>
                  <a:srgbClr val="F08070"/>
                </a:solidFill>
                <a:latin typeface="Arial" panose="020B0604020202020204" pitchFamily="34" charset="0"/>
                <a:cs typeface="Arial" panose="020B0604020202020204" pitchFamily="34" charset="0"/>
              </a:rPr>
              <a:t>phase de test </a:t>
            </a:r>
            <a:r>
              <a:rPr lang="fr-FR" sz="1400" dirty="0">
                <a:solidFill>
                  <a:schemeClr val="bg1"/>
                </a:solidFill>
                <a:latin typeface="Arial" panose="020B0604020202020204" pitchFamily="34" charset="0"/>
                <a:cs typeface="Arial" panose="020B0604020202020204" pitchFamily="34" charset="0"/>
              </a:rPr>
              <a:t>pour</a:t>
            </a:r>
            <a:r>
              <a:rPr lang="fr-FR" sz="1400" dirty="0">
                <a:solidFill>
                  <a:prstClr val="white">
                    <a:lumMod val="50000"/>
                  </a:prst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recetter vos applications</a:t>
            </a:r>
            <a:r>
              <a:rPr lang="fr-FR" sz="1400" dirty="0">
                <a:solidFill>
                  <a:schemeClr val="accent6">
                    <a:lumMod val="20000"/>
                    <a:lumOff val="80000"/>
                  </a:schemeClr>
                </a:solidFill>
                <a:latin typeface="Arial" panose="020B0604020202020204" pitchFamily="34" charset="0"/>
                <a:cs typeface="Arial" panose="020B0604020202020204" pitchFamily="34" charset="0"/>
              </a:rPr>
              <a:t>. </a:t>
            </a: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Une fois en production, veillez à ce qu’une</a:t>
            </a:r>
            <a:r>
              <a:rPr lang="fr-FR" sz="1400" dirty="0">
                <a:solidFill>
                  <a:prstClr val="white">
                    <a:lumMod val="50000"/>
                  </a:prst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équipe pluridisciplinaire supervise la bonne diffusion des identités usagers dans les applications du SI </a:t>
            </a:r>
            <a:r>
              <a:rPr lang="fr-FR" sz="1400" dirty="0">
                <a:solidFill>
                  <a:schemeClr val="bg1"/>
                </a:solidFill>
                <a:latin typeface="Arial" panose="020B0604020202020204" pitchFamily="34" charset="0"/>
                <a:cs typeface="Arial" panose="020B0604020202020204" pitchFamily="34" charset="0"/>
              </a:rPr>
              <a:t>(contrôle des interfaces, contrôle des identités,…). Dans l’idéal, cette équipe devra intégrer </a:t>
            </a:r>
            <a:r>
              <a:rPr lang="fr-FR" sz="1400" b="1" dirty="0">
                <a:solidFill>
                  <a:srgbClr val="F08070"/>
                </a:solidFill>
                <a:latin typeface="Arial" panose="020B0604020202020204" pitchFamily="34" charset="0"/>
                <a:cs typeface="Arial" panose="020B0604020202020204" pitchFamily="34" charset="0"/>
              </a:rPr>
              <a:t>des référents identitovigilance / cellule d’identitovigilance </a:t>
            </a:r>
            <a:r>
              <a:rPr lang="fr-FR" sz="1400" dirty="0">
                <a:solidFill>
                  <a:schemeClr val="bg1"/>
                </a:solidFill>
                <a:latin typeface="Arial" panose="020B0604020202020204" pitchFamily="34" charset="0"/>
                <a:cs typeface="Arial" panose="020B0604020202020204" pitchFamily="34" charset="0"/>
              </a:rPr>
              <a:t>afin de maintenir la qualité des données des identités dans les applications. </a:t>
            </a: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defTabSz="914199"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45237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 coins arrondis 47">
            <a:extLst>
              <a:ext uri="{FF2B5EF4-FFF2-40B4-BE49-F238E27FC236}">
                <a16:creationId xmlns:a16="http://schemas.microsoft.com/office/drawing/2014/main" id="{931F10A7-D171-468A-A4D2-D16DA3F99EDA}"/>
              </a:ext>
            </a:extLst>
          </p:cNvPr>
          <p:cNvSpPr/>
          <p:nvPr/>
        </p:nvSpPr>
        <p:spPr>
          <a:xfrm>
            <a:off x="1138622" y="1121004"/>
            <a:ext cx="10502336" cy="740652"/>
          </a:xfrm>
          <a:prstGeom prst="roundRect">
            <a:avLst/>
          </a:prstGeom>
          <a:solidFill>
            <a:srgbClr val="F08070"/>
          </a:solidFill>
          <a:ln w="3175">
            <a:solidFill>
              <a:schemeClr val="bg1">
                <a:lumMod val="50000"/>
              </a:schemeClr>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sz="2000" dirty="0">
                <a:solidFill>
                  <a:schemeClr val="bg1"/>
                </a:solidFill>
              </a:rPr>
              <a:t>Mettre à jour vos conventions / contrats de sous-traitance avec vos fournisseurs de logiciels et/ou prestataires métiers</a:t>
            </a:r>
          </a:p>
        </p:txBody>
      </p:sp>
      <p:sp>
        <p:nvSpPr>
          <p:cNvPr id="25" name="Textfeld 36">
            <a:extLst>
              <a:ext uri="{FF2B5EF4-FFF2-40B4-BE49-F238E27FC236}">
                <a16:creationId xmlns:a16="http://schemas.microsoft.com/office/drawing/2014/main" id="{60E9B543-B51C-4DFE-B7A8-2C8D25D0652A}"/>
              </a:ext>
            </a:extLst>
          </p:cNvPr>
          <p:cNvSpPr txBox="1"/>
          <p:nvPr/>
        </p:nvSpPr>
        <p:spPr>
          <a:xfrm>
            <a:off x="1198818" y="1021018"/>
            <a:ext cx="10328606" cy="953576"/>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i="1" dirty="0">
                <a:solidFill>
                  <a:schemeClr val="bg1"/>
                </a:solidFill>
                <a:latin typeface="Arial" panose="020B0604020202020204" pitchFamily="34" charset="0"/>
                <a:cs typeface="Arial" panose="020B0604020202020204" pitchFamily="34" charset="0"/>
              </a:rPr>
              <a:t>L’INS, associée à des données de santé, devient </a:t>
            </a:r>
            <a:r>
              <a:rPr lang="fr-FR" sz="1400" b="1" i="1" dirty="0">
                <a:solidFill>
                  <a:schemeClr val="bg1"/>
                </a:solidFill>
                <a:latin typeface="Arial" panose="020B0604020202020204" pitchFamily="34" charset="0"/>
                <a:cs typeface="Arial" panose="020B0604020202020204" pitchFamily="34" charset="0"/>
              </a:rPr>
              <a:t>une donnée personnelle</a:t>
            </a:r>
            <a:r>
              <a:rPr lang="fr-FR" sz="1400" i="1" dirty="0">
                <a:solidFill>
                  <a:schemeClr val="bg1"/>
                </a:solidFill>
                <a:latin typeface="Arial" panose="020B0604020202020204" pitchFamily="34" charset="0"/>
                <a:cs typeface="Arial" panose="020B0604020202020204" pitchFamily="34" charset="0"/>
              </a:rPr>
              <a:t>. Des mesures juridiques spécifiques doivent donc être prévues, en lien notamment avec </a:t>
            </a:r>
            <a:r>
              <a:rPr lang="fr-FR" sz="1400" b="1" i="1" dirty="0">
                <a:solidFill>
                  <a:schemeClr val="bg1"/>
                </a:solidFill>
                <a:latin typeface="Arial" panose="020B0604020202020204" pitchFamily="34" charset="0"/>
                <a:cs typeface="Arial" panose="020B0604020202020204" pitchFamily="34" charset="0"/>
              </a:rPr>
              <a:t>l’article 28 du RGPD</a:t>
            </a:r>
            <a:r>
              <a:rPr lang="fr-FR" sz="1400" i="1" dirty="0">
                <a:solidFill>
                  <a:schemeClr val="bg1"/>
                </a:solidFill>
                <a:latin typeface="Arial" panose="020B0604020202020204" pitchFamily="34" charset="0"/>
                <a:cs typeface="Arial" panose="020B0604020202020204" pitchFamily="34" charset="0"/>
              </a:rPr>
              <a:t>. Cet article exige que les sous-traitants soient en mesure de garantir au responsable de traitement que </a:t>
            </a:r>
            <a:r>
              <a:rPr lang="fr-FR" sz="1400" b="1" i="1" dirty="0">
                <a:solidFill>
                  <a:schemeClr val="bg1"/>
                </a:solidFill>
                <a:latin typeface="Arial" panose="020B0604020202020204" pitchFamily="34" charset="0"/>
                <a:cs typeface="Arial" panose="020B0604020202020204" pitchFamily="34" charset="0"/>
              </a:rPr>
              <a:t>ce dernier est en conformité avec le RGPD </a:t>
            </a:r>
            <a:r>
              <a:rPr lang="fr-FR" sz="1400" i="1" dirty="0">
                <a:solidFill>
                  <a:schemeClr val="bg1"/>
                </a:solidFill>
                <a:latin typeface="Arial" panose="020B0604020202020204" pitchFamily="34" charset="0"/>
                <a:cs typeface="Arial" panose="020B0604020202020204" pitchFamily="34" charset="0"/>
              </a:rPr>
              <a:t>lorsqu’il utilise leurs produits, services ou offres. </a:t>
            </a:r>
          </a:p>
        </p:txBody>
      </p:sp>
      <p:pic>
        <p:nvPicPr>
          <p:cNvPr id="27" name="Graphique 48">
            <a:extLst>
              <a:ext uri="{FF2B5EF4-FFF2-40B4-BE49-F238E27FC236}">
                <a16:creationId xmlns:a16="http://schemas.microsoft.com/office/drawing/2014/main" id="{EC45BF04-CAF3-45B8-A0D8-F335E2C6C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042" y="1144322"/>
            <a:ext cx="660454" cy="660454"/>
          </a:xfrm>
          <a:prstGeom prst="rect">
            <a:avLst/>
          </a:prstGeom>
        </p:spPr>
      </p:pic>
      <p:sp>
        <p:nvSpPr>
          <p:cNvPr id="30" name="AutoShape 13">
            <a:extLst>
              <a:ext uri="{FF2B5EF4-FFF2-40B4-BE49-F238E27FC236}">
                <a16:creationId xmlns:a16="http://schemas.microsoft.com/office/drawing/2014/main" id="{1F5B9EEA-C7F9-49DE-8B6F-36F8A86B7E74}"/>
              </a:ext>
            </a:extLst>
          </p:cNvPr>
          <p:cNvSpPr>
            <a:spLocks noChangeArrowheads="1"/>
          </p:cNvSpPr>
          <p:nvPr/>
        </p:nvSpPr>
        <p:spPr bwMode="auto">
          <a:xfrm>
            <a:off x="438323" y="2207564"/>
            <a:ext cx="9289541" cy="3116684"/>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914199"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b="1" dirty="0">
                <a:solidFill>
                  <a:srgbClr val="F08070"/>
                </a:solidFill>
                <a:latin typeface="Arial" panose="020B0604020202020204" pitchFamily="34" charset="0"/>
                <a:cs typeface="Arial" panose="020B0604020202020204" pitchFamily="34" charset="0"/>
              </a:rPr>
              <a:t>Mettez à jour les contrats de sous-traitance </a:t>
            </a:r>
            <a:r>
              <a:rPr lang="fr-FR" sz="1400" dirty="0">
                <a:solidFill>
                  <a:schemeClr val="bg1"/>
                </a:solidFill>
                <a:latin typeface="Arial" panose="020B0604020202020204" pitchFamily="34" charset="0"/>
                <a:cs typeface="Arial" panose="020B0604020202020204" pitchFamily="34" charset="0"/>
              </a:rPr>
              <a:t>avec chacun de </a:t>
            </a:r>
            <a:r>
              <a:rPr lang="fr-FR" sz="1400" b="1" dirty="0">
                <a:solidFill>
                  <a:srgbClr val="F08070"/>
                </a:solidFill>
                <a:latin typeface="Arial" panose="020B0604020202020204" pitchFamily="34" charset="0"/>
                <a:cs typeface="Arial" panose="020B0604020202020204" pitchFamily="34" charset="0"/>
              </a:rPr>
              <a:t>vos fournisseurs de logiciels </a:t>
            </a:r>
            <a:r>
              <a:rPr lang="fr-FR" sz="1400" dirty="0">
                <a:solidFill>
                  <a:schemeClr val="bg1"/>
                </a:solidFill>
                <a:latin typeface="Arial" panose="020B0604020202020204" pitchFamily="34" charset="0"/>
                <a:cs typeface="Arial" panose="020B0604020202020204" pitchFamily="34" charset="0"/>
              </a:rPr>
              <a:t>(éditeurs, </a:t>
            </a:r>
            <a:r>
              <a:rPr lang="fr-FR" sz="1400" dirty="0" err="1">
                <a:solidFill>
                  <a:schemeClr val="bg1"/>
                </a:solidFill>
                <a:latin typeface="Arial" panose="020B0604020202020204" pitchFamily="34" charset="0"/>
                <a:cs typeface="Arial" panose="020B0604020202020204" pitchFamily="34" charset="0"/>
              </a:rPr>
              <a:t>GRADeS</a:t>
            </a:r>
            <a:r>
              <a:rPr lang="fr-FR" sz="1400" dirty="0">
                <a:solidFill>
                  <a:schemeClr val="bg1"/>
                </a:solidFill>
                <a:latin typeface="Arial" panose="020B0604020202020204" pitchFamily="34" charset="0"/>
                <a:cs typeface="Arial" panose="020B0604020202020204" pitchFamily="34" charset="0"/>
              </a:rPr>
              <a:t>…) pour lesquels l’INS transitera, à terme, dans leurs outils. Pour ce faire, appuyez-vous sur l’état des lieux réalisé dans la phase de cadrage, notamment sur</a:t>
            </a:r>
            <a:r>
              <a:rPr lang="fr-FR" sz="1400" dirty="0">
                <a:solidFill>
                  <a:prstClr val="white">
                    <a:lumMod val="50000"/>
                  </a:prst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votre recensement des applications </a:t>
            </a:r>
            <a:r>
              <a:rPr lang="fr-FR" sz="1400" dirty="0">
                <a:solidFill>
                  <a:schemeClr val="bg1"/>
                </a:solidFill>
                <a:latin typeface="Arial" panose="020B0604020202020204" pitchFamily="34" charset="0"/>
                <a:cs typeface="Arial" panose="020B0604020202020204" pitchFamily="34" charset="0"/>
              </a:rPr>
              <a:t>devant </a:t>
            </a:r>
            <a:r>
              <a:rPr lang="fr-FR" sz="1400" b="1" dirty="0">
                <a:solidFill>
                  <a:srgbClr val="F08070"/>
                </a:solidFill>
                <a:latin typeface="Arial" panose="020B0604020202020204" pitchFamily="34" charset="0"/>
                <a:cs typeface="Arial" panose="020B0604020202020204" pitchFamily="34" charset="0"/>
              </a:rPr>
              <a:t>intégrer</a:t>
            </a:r>
            <a:r>
              <a:rPr lang="fr-FR" sz="1400" b="1" dirty="0">
                <a:solidFill>
                  <a:srgbClr val="A9557D"/>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l’INS qualifiée. </a:t>
            </a:r>
          </a:p>
          <a:p>
            <a:pPr lvl="0" algn="just" defTabSz="914199"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lvl="0" algn="just" defTabSz="914199"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Les contrats doivent </a:t>
            </a:r>
            <a:r>
              <a:rPr lang="fr-FR" sz="1400" b="1" dirty="0">
                <a:solidFill>
                  <a:srgbClr val="F08070"/>
                </a:solidFill>
                <a:latin typeface="Arial" panose="020B0604020202020204" pitchFamily="34" charset="0"/>
                <a:cs typeface="Arial" panose="020B0604020202020204" pitchFamily="34" charset="0"/>
              </a:rPr>
              <a:t>contenir à minima les informations suivante</a:t>
            </a:r>
            <a:r>
              <a:rPr lang="fr-FR" sz="1400" dirty="0">
                <a:solidFill>
                  <a:srgbClr val="F08070"/>
                </a:solidFill>
                <a:latin typeface="Arial" panose="020B0604020202020204" pitchFamily="34" charset="0"/>
                <a:cs typeface="Arial" panose="020B0604020202020204" pitchFamily="34" charset="0"/>
              </a:rPr>
              <a:t>s </a:t>
            </a:r>
            <a:r>
              <a:rPr lang="fr-FR" sz="1400" dirty="0">
                <a:solidFill>
                  <a:schemeClr val="bg1"/>
                </a:solidFill>
                <a:latin typeface="Arial" panose="020B0604020202020204" pitchFamily="34" charset="0"/>
                <a:cs typeface="Arial" panose="020B0604020202020204" pitchFamily="34" charset="0"/>
              </a:rPr>
              <a:t>:</a:t>
            </a:r>
          </a:p>
          <a:p>
            <a:pPr marL="285750" lvl="0" indent="-285750" algn="just" defTabSz="914199"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La répartition des rôles et responsabilités </a:t>
            </a:r>
          </a:p>
          <a:p>
            <a:pPr marL="285750" lvl="0" indent="-285750" algn="just" defTabSz="914199"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L’étendue des droits et obligations de chaque partie ;</a:t>
            </a:r>
          </a:p>
          <a:p>
            <a:pPr marL="285750" lvl="0" indent="-285750" algn="just" defTabSz="914199"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L’engagement de conformité de chaque sous-traitant au référentiel INS et au RNIV.</a:t>
            </a:r>
          </a:p>
          <a:p>
            <a:pPr marL="285750" lvl="0" indent="-285750" algn="just" defTabSz="914199"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lvl="0" algn="just" defTabSz="914199"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Mettez à jour </a:t>
            </a:r>
            <a:r>
              <a:rPr lang="fr-FR" sz="1400" b="1" dirty="0">
                <a:solidFill>
                  <a:srgbClr val="F08070"/>
                </a:solidFill>
                <a:latin typeface="Arial" panose="020B0604020202020204" pitchFamily="34" charset="0"/>
                <a:cs typeface="Arial" panose="020B0604020202020204" pitchFamily="34" charset="0"/>
              </a:rPr>
              <a:t>les conventions </a:t>
            </a:r>
            <a:r>
              <a:rPr lang="fr-FR" sz="1400" dirty="0">
                <a:solidFill>
                  <a:schemeClr val="bg1"/>
                </a:solidFill>
                <a:latin typeface="Arial" panose="020B0604020202020204" pitchFamily="34" charset="0"/>
                <a:cs typeface="Arial" panose="020B0604020202020204" pitchFamily="34" charset="0"/>
              </a:rPr>
              <a:t>avec vos sous-traitants et autres prestataires métiers (hors système d’information : par exemple vos sous-traitants de biologie médicale). </a:t>
            </a:r>
          </a:p>
          <a:p>
            <a:pPr marL="285750" indent="-285750" algn="just" defTabSz="914199"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p:txBody>
      </p:sp>
      <p:sp>
        <p:nvSpPr>
          <p:cNvPr id="22" name="TextBox 47">
            <a:extLst>
              <a:ext uri="{FF2B5EF4-FFF2-40B4-BE49-F238E27FC236}">
                <a16:creationId xmlns:a16="http://schemas.microsoft.com/office/drawing/2014/main" id="{5FBB1416-E468-48E4-8726-B74EE5F3587C}"/>
              </a:ext>
            </a:extLst>
          </p:cNvPr>
          <p:cNvSpPr txBox="1"/>
          <p:nvPr/>
        </p:nvSpPr>
        <p:spPr>
          <a:xfrm>
            <a:off x="10126820" y="6126390"/>
            <a:ext cx="748092" cy="289076"/>
          </a:xfrm>
          <a:prstGeom prst="rect">
            <a:avLst/>
          </a:prstGeom>
          <a:noFill/>
          <a:ln>
            <a:noFill/>
          </a:ln>
        </p:spPr>
        <p:txBody>
          <a:bodyPr wrap="square" lIns="180000" tIns="180000" rIns="180000" bIns="180000" rtlCol="0" anchor="ctr" anchorCtr="0">
            <a:noAutofit/>
          </a:bodyPr>
          <a:lstStyle/>
          <a:p>
            <a:pPr algn="ctr" defTabSz="914400" fontAlgn="base">
              <a:spcBef>
                <a:spcPct val="0"/>
              </a:spcBef>
              <a:spcAft>
                <a:spcPct val="0"/>
              </a:spcAft>
              <a:defRPr/>
            </a:pPr>
            <a:r>
              <a:rPr lang="fr-FR" sz="1050" dirty="0">
                <a:solidFill>
                  <a:schemeClr val="bg2"/>
                </a:solidFill>
                <a:latin typeface="Arial" charset="0"/>
                <a:ea typeface="Geneva" charset="-128"/>
              </a:rPr>
              <a:t>SI</a:t>
            </a:r>
          </a:p>
        </p:txBody>
      </p:sp>
      <p:cxnSp>
        <p:nvCxnSpPr>
          <p:cNvPr id="23" name="Straight Connector 34">
            <a:extLst>
              <a:ext uri="{FF2B5EF4-FFF2-40B4-BE49-F238E27FC236}">
                <a16:creationId xmlns:a16="http://schemas.microsoft.com/office/drawing/2014/main" id="{44EB278C-BC91-43AA-A259-4635AE3A28AE}"/>
              </a:ext>
            </a:extLst>
          </p:cNvPr>
          <p:cNvCxnSpPr>
            <a:cxnSpLocks/>
          </p:cNvCxnSpPr>
          <p:nvPr/>
        </p:nvCxnSpPr>
        <p:spPr>
          <a:xfrm flipH="1">
            <a:off x="10196661" y="6141406"/>
            <a:ext cx="14516" cy="516427"/>
          </a:xfrm>
          <a:prstGeom prst="line">
            <a:avLst/>
          </a:prstGeom>
          <a:noFill/>
          <a:ln w="3175" cap="flat" cmpd="sng" algn="ctr">
            <a:solidFill>
              <a:schemeClr val="bg1">
                <a:lumMod val="50000"/>
              </a:schemeClr>
            </a:solidFill>
            <a:prstDash val="solid"/>
          </a:ln>
          <a:effectLst/>
        </p:spPr>
      </p:cxnSp>
      <p:cxnSp>
        <p:nvCxnSpPr>
          <p:cNvPr id="24" name="Straight Connector 34">
            <a:extLst>
              <a:ext uri="{FF2B5EF4-FFF2-40B4-BE49-F238E27FC236}">
                <a16:creationId xmlns:a16="http://schemas.microsoft.com/office/drawing/2014/main" id="{1F6FEC42-D1DF-4027-9D19-F32B83CB5CCF}"/>
              </a:ext>
            </a:extLst>
          </p:cNvPr>
          <p:cNvCxnSpPr>
            <a:cxnSpLocks/>
          </p:cNvCxnSpPr>
          <p:nvPr/>
        </p:nvCxnSpPr>
        <p:spPr>
          <a:xfrm>
            <a:off x="10874912" y="6152416"/>
            <a:ext cx="0" cy="580701"/>
          </a:xfrm>
          <a:prstGeom prst="line">
            <a:avLst/>
          </a:prstGeom>
          <a:noFill/>
          <a:ln w="3175" cap="flat" cmpd="sng" algn="ctr">
            <a:solidFill>
              <a:schemeClr val="bg1">
                <a:lumMod val="50000"/>
              </a:schemeClr>
            </a:solidFill>
            <a:prstDash val="solid"/>
          </a:ln>
          <a:effectLst/>
        </p:spPr>
      </p:cxnSp>
      <p:sp>
        <p:nvSpPr>
          <p:cNvPr id="32" name="TextBox 47">
            <a:extLst>
              <a:ext uri="{FF2B5EF4-FFF2-40B4-BE49-F238E27FC236}">
                <a16:creationId xmlns:a16="http://schemas.microsoft.com/office/drawing/2014/main" id="{9C4135CD-795C-4541-A6A4-3A4D24A70971}"/>
              </a:ext>
            </a:extLst>
          </p:cNvPr>
          <p:cNvSpPr txBox="1"/>
          <p:nvPr/>
        </p:nvSpPr>
        <p:spPr>
          <a:xfrm>
            <a:off x="9048328" y="6125970"/>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i="0" u="none" strike="noStrike" kern="1200" cap="none" spc="0" normalizeH="0" baseline="0" noProof="0" dirty="0">
                <a:ln>
                  <a:noFill/>
                </a:ln>
                <a:solidFill>
                  <a:schemeClr val="bg2"/>
                </a:solidFill>
                <a:effectLst/>
                <a:uLnTx/>
                <a:uFillTx/>
                <a:latin typeface="Arial" charset="0"/>
                <a:ea typeface="Geneva" charset="-128"/>
                <a:cs typeface="+mn-cs"/>
              </a:rPr>
              <a:t> Organisation   / IV</a:t>
            </a:r>
          </a:p>
        </p:txBody>
      </p:sp>
      <p:sp>
        <p:nvSpPr>
          <p:cNvPr id="45" name="TextBox 47">
            <a:extLst>
              <a:ext uri="{FF2B5EF4-FFF2-40B4-BE49-F238E27FC236}">
                <a16:creationId xmlns:a16="http://schemas.microsoft.com/office/drawing/2014/main" id="{C7D57F19-19A9-4CE4-BDC9-E33F683BDAF1}"/>
              </a:ext>
            </a:extLst>
          </p:cNvPr>
          <p:cNvSpPr txBox="1"/>
          <p:nvPr/>
        </p:nvSpPr>
        <p:spPr>
          <a:xfrm>
            <a:off x="10711136" y="6056472"/>
            <a:ext cx="1000761" cy="443685"/>
          </a:xfrm>
          <a:prstGeom prst="rect">
            <a:avLst/>
          </a:prstGeom>
          <a:noFill/>
          <a:ln>
            <a:noFill/>
          </a:ln>
        </p:spPr>
        <p:txBody>
          <a:bodyPr wrap="square" lIns="180000" tIns="180000" rIns="180000" bIns="180000" rtlCol="0" anchor="ctr" anchorCtr="0">
            <a:noAutofit/>
          </a:bodyPr>
          <a:lstStyle/>
          <a:p>
            <a:pPr algn="ctr" defTabSz="914400" fontAlgn="base">
              <a:spcBef>
                <a:spcPct val="0"/>
              </a:spcBef>
              <a:spcAft>
                <a:spcPct val="0"/>
              </a:spcAft>
              <a:defRPr/>
            </a:pPr>
            <a:r>
              <a:rPr lang="fr-FR" sz="1050" b="1" dirty="0">
                <a:solidFill>
                  <a:schemeClr val="bg1">
                    <a:lumMod val="50000"/>
                  </a:schemeClr>
                </a:solidFill>
                <a:latin typeface="Arial" charset="0"/>
                <a:ea typeface="Geneva" charset="-128"/>
              </a:rPr>
              <a:t>Juridique</a:t>
            </a:r>
          </a:p>
        </p:txBody>
      </p:sp>
      <p:pic>
        <p:nvPicPr>
          <p:cNvPr id="47" name="Image 46">
            <a:extLst>
              <a:ext uri="{FF2B5EF4-FFF2-40B4-BE49-F238E27FC236}">
                <a16:creationId xmlns:a16="http://schemas.microsoft.com/office/drawing/2014/main" id="{5809D71B-E506-44D4-9FA5-AE50AB31F943}"/>
              </a:ext>
            </a:extLst>
          </p:cNvPr>
          <p:cNvPicPr>
            <a:picLocks noChangeAspect="1"/>
          </p:cNvPicPr>
          <p:nvPr/>
        </p:nvPicPr>
        <p:blipFill>
          <a:blip r:embed="rId4"/>
          <a:stretch>
            <a:fillRect/>
          </a:stretch>
        </p:blipFill>
        <p:spPr>
          <a:xfrm>
            <a:off x="9532926" y="6556895"/>
            <a:ext cx="194938" cy="194938"/>
          </a:xfrm>
          <a:prstGeom prst="rect">
            <a:avLst/>
          </a:prstGeom>
        </p:spPr>
      </p:pic>
      <p:pic>
        <p:nvPicPr>
          <p:cNvPr id="50" name="Graphique 49">
            <a:extLst>
              <a:ext uri="{FF2B5EF4-FFF2-40B4-BE49-F238E27FC236}">
                <a16:creationId xmlns:a16="http://schemas.microsoft.com/office/drawing/2014/main" id="{97E3F5BE-8282-4AA6-9C22-989BBE8B49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86964" y="6522213"/>
            <a:ext cx="223680" cy="223680"/>
          </a:xfrm>
          <a:prstGeom prst="rect">
            <a:avLst/>
          </a:prstGeom>
        </p:spPr>
      </p:pic>
      <p:pic>
        <p:nvPicPr>
          <p:cNvPr id="51" name="Image 50">
            <a:extLst>
              <a:ext uri="{FF2B5EF4-FFF2-40B4-BE49-F238E27FC236}">
                <a16:creationId xmlns:a16="http://schemas.microsoft.com/office/drawing/2014/main" id="{409F6D17-030F-4471-B96C-1A5F9E7DA697}"/>
              </a:ext>
            </a:extLst>
          </p:cNvPr>
          <p:cNvPicPr>
            <a:picLocks noChangeAspect="1"/>
          </p:cNvPicPr>
          <p:nvPr/>
        </p:nvPicPr>
        <p:blipFill>
          <a:blip r:embed="rId7"/>
          <a:stretch>
            <a:fillRect/>
          </a:stretch>
        </p:blipFill>
        <p:spPr>
          <a:xfrm>
            <a:off x="11015406" y="6476198"/>
            <a:ext cx="265170" cy="265170"/>
          </a:xfrm>
          <a:prstGeom prst="rect">
            <a:avLst/>
          </a:prstGeom>
        </p:spPr>
      </p:pic>
      <p:sp>
        <p:nvSpPr>
          <p:cNvPr id="52" name="AutoShape 13">
            <a:extLst>
              <a:ext uri="{FF2B5EF4-FFF2-40B4-BE49-F238E27FC236}">
                <a16:creationId xmlns:a16="http://schemas.microsoft.com/office/drawing/2014/main" id="{620037EE-6572-4F8E-B6DA-3D10BBD45955}"/>
              </a:ext>
            </a:extLst>
          </p:cNvPr>
          <p:cNvSpPr>
            <a:spLocks noChangeArrowheads="1"/>
          </p:cNvSpPr>
          <p:nvPr/>
        </p:nvSpPr>
        <p:spPr bwMode="auto">
          <a:xfrm>
            <a:off x="5089309" y="2959581"/>
            <a:ext cx="2468523" cy="1619706"/>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endParaRPr kumimoji="0" lang="fr-FR" sz="1400" b="0" i="0" u="none" strike="sng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53" name="AutoShape 13">
            <a:extLst>
              <a:ext uri="{FF2B5EF4-FFF2-40B4-BE49-F238E27FC236}">
                <a16:creationId xmlns:a16="http://schemas.microsoft.com/office/drawing/2014/main" id="{DD90585B-83E2-45D4-AA48-F1FE0CEBC023}"/>
              </a:ext>
            </a:extLst>
          </p:cNvPr>
          <p:cNvSpPr>
            <a:spLocks noChangeArrowheads="1"/>
          </p:cNvSpPr>
          <p:nvPr/>
        </p:nvSpPr>
        <p:spPr bwMode="auto">
          <a:xfrm>
            <a:off x="5089309" y="2959581"/>
            <a:ext cx="2468523" cy="1619706"/>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endParaRPr kumimoji="0" lang="fr-FR" sz="1400" b="0" i="0" u="none" strike="sng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grpSp>
        <p:nvGrpSpPr>
          <p:cNvPr id="62" name="Groupe 61">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63" name="TextBox 40">
              <a:hlinkClick r:id="rId8"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64" name="Graphique 6">
              <a:extLst>
                <a:ext uri="{FF2B5EF4-FFF2-40B4-BE49-F238E27FC236}">
                  <a16:creationId xmlns:a16="http://schemas.microsoft.com/office/drawing/2014/main" id="{50EE4453-FB06-461F-8B44-21210D4D4E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21337" y="6382148"/>
              <a:ext cx="280259" cy="297782"/>
            </a:xfrm>
            <a:prstGeom prst="rect">
              <a:avLst/>
            </a:prstGeom>
          </p:spPr>
        </p:pic>
      </p:grpSp>
      <p:sp>
        <p:nvSpPr>
          <p:cNvPr id="31" name="Corde 30">
            <a:extLst>
              <a:ext uri="{FF2B5EF4-FFF2-40B4-BE49-F238E27FC236}">
                <a16:creationId xmlns:a16="http://schemas.microsoft.com/office/drawing/2014/main" id="{8EC89D22-D304-4C40-A163-D0B7FC515809}"/>
              </a:ext>
            </a:extLst>
          </p:cNvPr>
          <p:cNvSpPr/>
          <p:nvPr/>
        </p:nvSpPr>
        <p:spPr>
          <a:xfrm rot="1462661">
            <a:off x="9698240" y="2336691"/>
            <a:ext cx="3998968" cy="2695163"/>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37D55EEC-8E31-461D-85BF-9B6B0AAC6024}"/>
              </a:ext>
            </a:extLst>
          </p:cNvPr>
          <p:cNvSpPr/>
          <p:nvPr/>
        </p:nvSpPr>
        <p:spPr>
          <a:xfrm>
            <a:off x="10237612" y="2164056"/>
            <a:ext cx="1934986" cy="58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bg1"/>
                </a:solidFill>
                <a:latin typeface="Arial" panose="020B0604020202020204" pitchFamily="34" charset="0"/>
                <a:cs typeface="Arial" panose="020B0604020202020204" pitchFamily="34" charset="0"/>
              </a:rPr>
              <a:t>Les documents de référence à consulter</a:t>
            </a:r>
          </a:p>
        </p:txBody>
      </p:sp>
      <p:cxnSp>
        <p:nvCxnSpPr>
          <p:cNvPr id="34" name="Straight Connector 34">
            <a:extLst>
              <a:ext uri="{FF2B5EF4-FFF2-40B4-BE49-F238E27FC236}">
                <a16:creationId xmlns:a16="http://schemas.microsoft.com/office/drawing/2014/main" id="{90C36E64-C1AD-4993-A8ED-04C0D2688061}"/>
              </a:ext>
            </a:extLst>
          </p:cNvPr>
          <p:cNvCxnSpPr>
            <a:cxnSpLocks/>
          </p:cNvCxnSpPr>
          <p:nvPr/>
        </p:nvCxnSpPr>
        <p:spPr>
          <a:xfrm>
            <a:off x="10126820" y="2708920"/>
            <a:ext cx="199196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13">
            <a:extLst>
              <a:ext uri="{FF2B5EF4-FFF2-40B4-BE49-F238E27FC236}">
                <a16:creationId xmlns:a16="http://schemas.microsoft.com/office/drawing/2014/main" id="{A91258D5-F922-414D-9E0D-00125510BC9C}"/>
              </a:ext>
            </a:extLst>
          </p:cNvPr>
          <p:cNvSpPr>
            <a:spLocks noChangeArrowheads="1"/>
          </p:cNvSpPr>
          <p:nvPr/>
        </p:nvSpPr>
        <p:spPr bwMode="auto">
          <a:xfrm>
            <a:off x="10043996" y="2835906"/>
            <a:ext cx="2207990"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lvl="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Le Règlement Général sur la Protection des Données Personnelles </a:t>
            </a:r>
            <a:r>
              <a:rPr lang="fr-FR" sz="1050" dirty="0">
                <a:solidFill>
                  <a:schemeClr val="bg1"/>
                </a:solidFill>
                <a:latin typeface="Arial" panose="020B0604020202020204" pitchFamily="34" charset="0"/>
                <a:cs typeface="Arial" panose="020B0604020202020204" pitchFamily="34" charset="0"/>
              </a:rPr>
              <a:t>(RGPD)</a:t>
            </a: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Le référentiel INS</a:t>
            </a:r>
            <a:endParaRPr lang="fr-FR" sz="105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050" dirty="0">
              <a:solidFill>
                <a:schemeClr val="bg1"/>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endParaRPr lang="fr-FR"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29721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 coins arrondis 47">
            <a:extLst>
              <a:ext uri="{FF2B5EF4-FFF2-40B4-BE49-F238E27FC236}">
                <a16:creationId xmlns:a16="http://schemas.microsoft.com/office/drawing/2014/main" id="{931F10A7-D171-468A-A4D2-D16DA3F99EDA}"/>
              </a:ext>
            </a:extLst>
          </p:cNvPr>
          <p:cNvSpPr/>
          <p:nvPr/>
        </p:nvSpPr>
        <p:spPr>
          <a:xfrm>
            <a:off x="1138622" y="1105106"/>
            <a:ext cx="10502336" cy="811726"/>
          </a:xfrm>
          <a:prstGeom prst="roundRect">
            <a:avLst/>
          </a:prstGeom>
          <a:solidFill>
            <a:srgbClr val="F08070"/>
          </a:solidFill>
          <a:ln w="3175">
            <a:solidFill>
              <a:schemeClr val="bg1">
                <a:lumMod val="50000"/>
              </a:schemeClr>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fontScale="92500"/>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Mettre à jour votre documentation relative à la protection des données personnelles pour y intégrer l’INS</a:t>
            </a:r>
          </a:p>
        </p:txBody>
      </p:sp>
      <p:sp>
        <p:nvSpPr>
          <p:cNvPr id="25" name="Textfeld 36">
            <a:extLst>
              <a:ext uri="{FF2B5EF4-FFF2-40B4-BE49-F238E27FC236}">
                <a16:creationId xmlns:a16="http://schemas.microsoft.com/office/drawing/2014/main" id="{60E9B543-B51C-4DFE-B7A8-2C8D25D0652A}"/>
              </a:ext>
            </a:extLst>
          </p:cNvPr>
          <p:cNvSpPr txBox="1"/>
          <p:nvPr/>
        </p:nvSpPr>
        <p:spPr>
          <a:xfrm>
            <a:off x="1198818" y="1021018"/>
            <a:ext cx="10328606" cy="953576"/>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b="1" i="1" dirty="0">
                <a:solidFill>
                  <a:schemeClr val="bg1"/>
                </a:solidFill>
                <a:latin typeface="Arial" panose="020B0604020202020204" pitchFamily="34" charset="0"/>
                <a:cs typeface="Arial" panose="020B0604020202020204" pitchFamily="34" charset="0"/>
              </a:rPr>
              <a:t>L’arrivée de l’INS, accolée à des données de santé, </a:t>
            </a:r>
            <a:r>
              <a:rPr lang="fr-FR" sz="1400" i="1" dirty="0">
                <a:solidFill>
                  <a:schemeClr val="bg1"/>
                </a:solidFill>
                <a:latin typeface="Arial" panose="020B0604020202020204" pitchFamily="34" charset="0"/>
                <a:cs typeface="Arial" panose="020B0604020202020204" pitchFamily="34" charset="0"/>
              </a:rPr>
              <a:t>nécessite de prendre en compte de </a:t>
            </a:r>
            <a:r>
              <a:rPr lang="fr-FR" sz="1400" b="1" i="1" dirty="0">
                <a:solidFill>
                  <a:schemeClr val="bg1"/>
                </a:solidFill>
                <a:latin typeface="Arial" panose="020B0604020202020204" pitchFamily="34" charset="0"/>
                <a:cs typeface="Arial" panose="020B0604020202020204" pitchFamily="34" charset="0"/>
              </a:rPr>
              <a:t>nouveaux traitements de données personnelles </a:t>
            </a:r>
            <a:r>
              <a:rPr lang="fr-FR" sz="1400" i="1" dirty="0">
                <a:solidFill>
                  <a:schemeClr val="bg1"/>
                </a:solidFill>
                <a:latin typeface="Arial" panose="020B0604020202020204" pitchFamily="34" charset="0"/>
                <a:cs typeface="Arial" panose="020B0604020202020204" pitchFamily="34" charset="0"/>
              </a:rPr>
              <a:t>au sein de votre structure. Cette identité doit bénéficier des mêmes mesures de sécurité que les données de santé. </a:t>
            </a:r>
          </a:p>
        </p:txBody>
      </p:sp>
      <p:pic>
        <p:nvPicPr>
          <p:cNvPr id="27" name="Graphique 48">
            <a:extLst>
              <a:ext uri="{FF2B5EF4-FFF2-40B4-BE49-F238E27FC236}">
                <a16:creationId xmlns:a16="http://schemas.microsoft.com/office/drawing/2014/main" id="{EC45BF04-CAF3-45B8-A0D8-F335E2C6C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042" y="1144322"/>
            <a:ext cx="660454" cy="660454"/>
          </a:xfrm>
          <a:prstGeom prst="rect">
            <a:avLst/>
          </a:prstGeom>
        </p:spPr>
      </p:pic>
      <p:sp>
        <p:nvSpPr>
          <p:cNvPr id="30" name="AutoShape 13">
            <a:extLst>
              <a:ext uri="{FF2B5EF4-FFF2-40B4-BE49-F238E27FC236}">
                <a16:creationId xmlns:a16="http://schemas.microsoft.com/office/drawing/2014/main" id="{1F5B9EEA-C7F9-49DE-8B6F-36F8A86B7E74}"/>
              </a:ext>
            </a:extLst>
          </p:cNvPr>
          <p:cNvSpPr>
            <a:spLocks noChangeArrowheads="1"/>
          </p:cNvSpPr>
          <p:nvPr/>
        </p:nvSpPr>
        <p:spPr bwMode="auto">
          <a:xfrm>
            <a:off x="407368" y="2256532"/>
            <a:ext cx="9320496" cy="3116684"/>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b="1" dirty="0">
                <a:solidFill>
                  <a:srgbClr val="F08070"/>
                </a:solidFill>
                <a:latin typeface="Arial" panose="020B0604020202020204" pitchFamily="34" charset="0"/>
                <a:cs typeface="Arial" panose="020B0604020202020204" pitchFamily="34" charset="0"/>
              </a:rPr>
              <a:t>Mettez à jour votre registre de traitement </a:t>
            </a:r>
            <a:r>
              <a:rPr lang="fr-FR" sz="1400" dirty="0">
                <a:solidFill>
                  <a:schemeClr val="bg1"/>
                </a:solidFill>
                <a:latin typeface="Arial" panose="020B0604020202020204" pitchFamily="34" charset="0"/>
                <a:cs typeface="Arial" panose="020B0604020202020204" pitchFamily="34" charset="0"/>
              </a:rPr>
              <a:t>pour y intégrer l’INS comme nouvelle donnée traitée. </a:t>
            </a: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Au titre des garanties exigées pour protéger les données de santé ayant vocation à être référencées avec l’INS, l’article 35 du RGPD prévoit </a:t>
            </a:r>
            <a:r>
              <a:rPr lang="fr-FR" sz="1400" b="1" dirty="0">
                <a:solidFill>
                  <a:srgbClr val="F08070"/>
                </a:solidFill>
                <a:latin typeface="Arial" panose="020B0604020202020204" pitchFamily="34" charset="0"/>
                <a:cs typeface="Arial" panose="020B0604020202020204" pitchFamily="34" charset="0"/>
              </a:rPr>
              <a:t>la conduite d’une analyse d’impact relative à la protection des données personnelles (AIPD) </a:t>
            </a:r>
            <a:r>
              <a:rPr lang="fr-FR" sz="1400" dirty="0">
                <a:solidFill>
                  <a:schemeClr val="bg1"/>
                </a:solidFill>
                <a:latin typeface="Arial" panose="020B0604020202020204" pitchFamily="34" charset="0"/>
                <a:cs typeface="Arial" panose="020B0604020202020204" pitchFamily="34" charset="0"/>
              </a:rPr>
              <a:t>lorsqu’un traitement de données personnelles est susceptible d’engendrer </a:t>
            </a:r>
            <a:r>
              <a:rPr lang="fr-FR" sz="1400" b="1" dirty="0">
                <a:solidFill>
                  <a:srgbClr val="F08070"/>
                </a:solidFill>
                <a:latin typeface="Arial" panose="020B0604020202020204" pitchFamily="34" charset="0"/>
                <a:cs typeface="Arial" panose="020B0604020202020204" pitchFamily="34" charset="0"/>
              </a:rPr>
              <a:t>un risque élevé pour les droits et libertés des personnes concernées</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Le référentiel INS préconise ainsi de procéder à </a:t>
            </a:r>
            <a:r>
              <a:rPr lang="fr-FR" sz="1400" b="1" dirty="0">
                <a:solidFill>
                  <a:srgbClr val="F08070"/>
                </a:solidFill>
                <a:latin typeface="Arial" panose="020B0604020202020204" pitchFamily="34" charset="0"/>
                <a:cs typeface="Arial" panose="020B0604020202020204" pitchFamily="34" charset="0"/>
              </a:rPr>
              <a:t>une mise à jour de l’analyse de risque </a:t>
            </a:r>
            <a:r>
              <a:rPr lang="fr-FR" sz="1400" dirty="0">
                <a:solidFill>
                  <a:schemeClr val="bg1"/>
                </a:solidFill>
                <a:latin typeface="Arial" panose="020B0604020202020204" pitchFamily="34" charset="0"/>
                <a:cs typeface="Arial" panose="020B0604020202020204" pitchFamily="34" charset="0"/>
              </a:rPr>
              <a:t>(en raison du référencement des données avec l’INS) et, pour les acteurs qui sont soumis à cette procédure, de </a:t>
            </a:r>
            <a:r>
              <a:rPr lang="fr-FR" sz="1400" b="1" dirty="0">
                <a:solidFill>
                  <a:srgbClr val="F08070"/>
                </a:solidFill>
                <a:latin typeface="Arial" panose="020B0604020202020204" pitchFamily="34" charset="0"/>
                <a:cs typeface="Arial" panose="020B0604020202020204" pitchFamily="34" charset="0"/>
              </a:rPr>
              <a:t>l’homologation de sécurité. </a:t>
            </a:r>
            <a:r>
              <a:rPr lang="fr-FR" sz="1400" dirty="0">
                <a:solidFill>
                  <a:schemeClr val="bg1"/>
                </a:solidFill>
                <a:latin typeface="Arial" panose="020B0604020202020204" pitchFamily="34" charset="0"/>
                <a:cs typeface="Arial" panose="020B0604020202020204" pitchFamily="34" charset="0"/>
              </a:rPr>
              <a:t>L’AIPD peut être intégrée à l’analyse de risque globale. </a:t>
            </a: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r>
              <a:rPr lang="fr-FR" sz="1400" i="1" dirty="0">
                <a:solidFill>
                  <a:schemeClr val="bg1"/>
                </a:solidFill>
                <a:latin typeface="Arial" panose="020B0604020202020204" pitchFamily="34" charset="0"/>
                <a:cs typeface="Arial" panose="020B0604020202020204" pitchFamily="34" charset="0"/>
              </a:rPr>
              <a:t>Pour rappel, les traitements qui remplissent au moins les deux critères suivants doivent faire l’objet d’une analyse d’impact : collecte de données dites sensibles, collecte de données personnelles à large échelle. Par exemple, le DPI tenu par un établissement de santé devrait faire l’objet d’une AIPD intégrant la description de l’analyse relative à l’utilisation de l’INS pour référencer les données de santé. </a:t>
            </a:r>
            <a:endParaRPr lang="fr-FR" sz="2000" i="1" dirty="0">
              <a:solidFill>
                <a:schemeClr val="bg1"/>
              </a:solidFill>
              <a:latin typeface="Arial" panose="020B0604020202020204" pitchFamily="34" charset="0"/>
              <a:cs typeface="Arial" panose="020B0604020202020204" pitchFamily="34" charset="0"/>
            </a:endParaRPr>
          </a:p>
          <a:p>
            <a:pPr lvl="0" algn="just" defTabSz="914199" fontAlgn="base">
              <a:spcBef>
                <a:spcPct val="20000"/>
              </a:spcBef>
              <a:spcAft>
                <a:spcPct val="0"/>
              </a:spcAft>
              <a:buSzPct val="75000"/>
              <a:defRPr/>
            </a:pPr>
            <a:endParaRPr lang="fr-FR" sz="1400" dirty="0">
              <a:solidFill>
                <a:schemeClr val="accent6">
                  <a:lumMod val="20000"/>
                  <a:lumOff val="80000"/>
                </a:schemeClr>
              </a:solidFill>
              <a:latin typeface="Arial" panose="020B0604020202020204" pitchFamily="34" charset="0"/>
              <a:cs typeface="Arial" panose="020B0604020202020204" pitchFamily="34" charset="0"/>
            </a:endParaRPr>
          </a:p>
          <a:p>
            <a:pPr marL="285750" indent="-285750" algn="just" defTabSz="914199"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p:txBody>
      </p:sp>
      <p:sp>
        <p:nvSpPr>
          <p:cNvPr id="22" name="TextBox 47">
            <a:extLst>
              <a:ext uri="{FF2B5EF4-FFF2-40B4-BE49-F238E27FC236}">
                <a16:creationId xmlns:a16="http://schemas.microsoft.com/office/drawing/2014/main" id="{5FBB1416-E468-48E4-8726-B74EE5F3587C}"/>
              </a:ext>
            </a:extLst>
          </p:cNvPr>
          <p:cNvSpPr txBox="1"/>
          <p:nvPr/>
        </p:nvSpPr>
        <p:spPr>
          <a:xfrm>
            <a:off x="10126820" y="6126390"/>
            <a:ext cx="748092" cy="289076"/>
          </a:xfrm>
          <a:prstGeom prst="rect">
            <a:avLst/>
          </a:prstGeom>
          <a:noFill/>
          <a:ln>
            <a:noFill/>
          </a:ln>
        </p:spPr>
        <p:txBody>
          <a:bodyPr wrap="square" lIns="180000" tIns="180000" rIns="180000" bIns="180000" rtlCol="0" anchor="ctr" anchorCtr="0">
            <a:noAutofit/>
          </a:bodyPr>
          <a:lstStyle/>
          <a:p>
            <a:pPr algn="ctr" defTabSz="914400" fontAlgn="base">
              <a:spcBef>
                <a:spcPct val="0"/>
              </a:spcBef>
              <a:spcAft>
                <a:spcPct val="0"/>
              </a:spcAft>
              <a:defRPr/>
            </a:pPr>
            <a:r>
              <a:rPr lang="fr-FR" sz="1050" dirty="0">
                <a:solidFill>
                  <a:schemeClr val="bg2"/>
                </a:solidFill>
                <a:latin typeface="Arial" charset="0"/>
                <a:ea typeface="Geneva" charset="-128"/>
              </a:rPr>
              <a:t>SI</a:t>
            </a:r>
          </a:p>
        </p:txBody>
      </p:sp>
      <p:cxnSp>
        <p:nvCxnSpPr>
          <p:cNvPr id="23" name="Straight Connector 34">
            <a:extLst>
              <a:ext uri="{FF2B5EF4-FFF2-40B4-BE49-F238E27FC236}">
                <a16:creationId xmlns:a16="http://schemas.microsoft.com/office/drawing/2014/main" id="{44EB278C-BC91-43AA-A259-4635AE3A28AE}"/>
              </a:ext>
            </a:extLst>
          </p:cNvPr>
          <p:cNvCxnSpPr>
            <a:cxnSpLocks/>
          </p:cNvCxnSpPr>
          <p:nvPr/>
        </p:nvCxnSpPr>
        <p:spPr>
          <a:xfrm flipH="1">
            <a:off x="10196661" y="6141406"/>
            <a:ext cx="14516" cy="516427"/>
          </a:xfrm>
          <a:prstGeom prst="line">
            <a:avLst/>
          </a:prstGeom>
          <a:noFill/>
          <a:ln w="3175" cap="flat" cmpd="sng" algn="ctr">
            <a:solidFill>
              <a:schemeClr val="bg1">
                <a:lumMod val="50000"/>
              </a:schemeClr>
            </a:solidFill>
            <a:prstDash val="solid"/>
          </a:ln>
          <a:effectLst/>
        </p:spPr>
      </p:cxnSp>
      <p:cxnSp>
        <p:nvCxnSpPr>
          <p:cNvPr id="24" name="Straight Connector 34">
            <a:extLst>
              <a:ext uri="{FF2B5EF4-FFF2-40B4-BE49-F238E27FC236}">
                <a16:creationId xmlns:a16="http://schemas.microsoft.com/office/drawing/2014/main" id="{1F6FEC42-D1DF-4027-9D19-F32B83CB5CCF}"/>
              </a:ext>
            </a:extLst>
          </p:cNvPr>
          <p:cNvCxnSpPr>
            <a:cxnSpLocks/>
          </p:cNvCxnSpPr>
          <p:nvPr/>
        </p:nvCxnSpPr>
        <p:spPr>
          <a:xfrm>
            <a:off x="10874912" y="6152416"/>
            <a:ext cx="0" cy="580701"/>
          </a:xfrm>
          <a:prstGeom prst="line">
            <a:avLst/>
          </a:prstGeom>
          <a:noFill/>
          <a:ln w="3175" cap="flat" cmpd="sng" algn="ctr">
            <a:solidFill>
              <a:schemeClr val="bg1">
                <a:lumMod val="50000"/>
              </a:schemeClr>
            </a:solidFill>
            <a:prstDash val="solid"/>
          </a:ln>
          <a:effectLst/>
        </p:spPr>
      </p:cxnSp>
      <p:sp>
        <p:nvSpPr>
          <p:cNvPr id="32" name="TextBox 47">
            <a:extLst>
              <a:ext uri="{FF2B5EF4-FFF2-40B4-BE49-F238E27FC236}">
                <a16:creationId xmlns:a16="http://schemas.microsoft.com/office/drawing/2014/main" id="{9C4135CD-795C-4541-A6A4-3A4D24A70971}"/>
              </a:ext>
            </a:extLst>
          </p:cNvPr>
          <p:cNvSpPr txBox="1"/>
          <p:nvPr/>
        </p:nvSpPr>
        <p:spPr>
          <a:xfrm>
            <a:off x="9048328" y="6125970"/>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i="0" u="none" strike="noStrike" kern="1200" cap="none" spc="0" normalizeH="0" baseline="0" noProof="0" dirty="0">
                <a:ln>
                  <a:noFill/>
                </a:ln>
                <a:solidFill>
                  <a:schemeClr val="bg2"/>
                </a:solidFill>
                <a:effectLst/>
                <a:uLnTx/>
                <a:uFillTx/>
                <a:latin typeface="Arial" charset="0"/>
                <a:ea typeface="Geneva" charset="-128"/>
                <a:cs typeface="+mn-cs"/>
              </a:rPr>
              <a:t> Organisation   / IV</a:t>
            </a:r>
          </a:p>
        </p:txBody>
      </p:sp>
      <p:sp>
        <p:nvSpPr>
          <p:cNvPr id="45" name="TextBox 47">
            <a:extLst>
              <a:ext uri="{FF2B5EF4-FFF2-40B4-BE49-F238E27FC236}">
                <a16:creationId xmlns:a16="http://schemas.microsoft.com/office/drawing/2014/main" id="{C7D57F19-19A9-4CE4-BDC9-E33F683BDAF1}"/>
              </a:ext>
            </a:extLst>
          </p:cNvPr>
          <p:cNvSpPr txBox="1"/>
          <p:nvPr/>
        </p:nvSpPr>
        <p:spPr>
          <a:xfrm>
            <a:off x="10711136" y="6056472"/>
            <a:ext cx="1000761" cy="443685"/>
          </a:xfrm>
          <a:prstGeom prst="rect">
            <a:avLst/>
          </a:prstGeom>
          <a:noFill/>
          <a:ln>
            <a:noFill/>
          </a:ln>
        </p:spPr>
        <p:txBody>
          <a:bodyPr wrap="square" lIns="180000" tIns="180000" rIns="180000" bIns="180000" rtlCol="0" anchor="ctr" anchorCtr="0">
            <a:noAutofit/>
          </a:bodyPr>
          <a:lstStyle/>
          <a:p>
            <a:pPr algn="ctr" defTabSz="914400" fontAlgn="base">
              <a:spcBef>
                <a:spcPct val="0"/>
              </a:spcBef>
              <a:spcAft>
                <a:spcPct val="0"/>
              </a:spcAft>
              <a:defRPr/>
            </a:pPr>
            <a:r>
              <a:rPr lang="fr-FR" sz="1050" b="1" dirty="0">
                <a:solidFill>
                  <a:schemeClr val="bg1">
                    <a:lumMod val="50000"/>
                  </a:schemeClr>
                </a:solidFill>
                <a:latin typeface="Arial" charset="0"/>
                <a:ea typeface="Geneva" charset="-128"/>
              </a:rPr>
              <a:t>Juridique</a:t>
            </a:r>
          </a:p>
        </p:txBody>
      </p:sp>
      <p:pic>
        <p:nvPicPr>
          <p:cNvPr id="47" name="Image 46">
            <a:extLst>
              <a:ext uri="{FF2B5EF4-FFF2-40B4-BE49-F238E27FC236}">
                <a16:creationId xmlns:a16="http://schemas.microsoft.com/office/drawing/2014/main" id="{5809D71B-E506-44D4-9FA5-AE50AB31F943}"/>
              </a:ext>
            </a:extLst>
          </p:cNvPr>
          <p:cNvPicPr>
            <a:picLocks noChangeAspect="1"/>
          </p:cNvPicPr>
          <p:nvPr/>
        </p:nvPicPr>
        <p:blipFill>
          <a:blip r:embed="rId4"/>
          <a:stretch>
            <a:fillRect/>
          </a:stretch>
        </p:blipFill>
        <p:spPr>
          <a:xfrm>
            <a:off x="9532926" y="6556895"/>
            <a:ext cx="194938" cy="194938"/>
          </a:xfrm>
          <a:prstGeom prst="rect">
            <a:avLst/>
          </a:prstGeom>
        </p:spPr>
      </p:pic>
      <p:pic>
        <p:nvPicPr>
          <p:cNvPr id="50" name="Graphique 49">
            <a:extLst>
              <a:ext uri="{FF2B5EF4-FFF2-40B4-BE49-F238E27FC236}">
                <a16:creationId xmlns:a16="http://schemas.microsoft.com/office/drawing/2014/main" id="{97E3F5BE-8282-4AA6-9C22-989BBE8B49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86964" y="6522213"/>
            <a:ext cx="223680" cy="223680"/>
          </a:xfrm>
          <a:prstGeom prst="rect">
            <a:avLst/>
          </a:prstGeom>
        </p:spPr>
      </p:pic>
      <p:pic>
        <p:nvPicPr>
          <p:cNvPr id="51" name="Image 50">
            <a:extLst>
              <a:ext uri="{FF2B5EF4-FFF2-40B4-BE49-F238E27FC236}">
                <a16:creationId xmlns:a16="http://schemas.microsoft.com/office/drawing/2014/main" id="{409F6D17-030F-4471-B96C-1A5F9E7DA697}"/>
              </a:ext>
            </a:extLst>
          </p:cNvPr>
          <p:cNvPicPr>
            <a:picLocks noChangeAspect="1"/>
          </p:cNvPicPr>
          <p:nvPr/>
        </p:nvPicPr>
        <p:blipFill>
          <a:blip r:embed="rId7"/>
          <a:stretch>
            <a:fillRect/>
          </a:stretch>
        </p:blipFill>
        <p:spPr>
          <a:xfrm>
            <a:off x="11015406" y="6476198"/>
            <a:ext cx="265170" cy="265170"/>
          </a:xfrm>
          <a:prstGeom prst="rect">
            <a:avLst/>
          </a:prstGeom>
        </p:spPr>
      </p:pic>
      <p:sp>
        <p:nvSpPr>
          <p:cNvPr id="52" name="AutoShape 13">
            <a:extLst>
              <a:ext uri="{FF2B5EF4-FFF2-40B4-BE49-F238E27FC236}">
                <a16:creationId xmlns:a16="http://schemas.microsoft.com/office/drawing/2014/main" id="{620037EE-6572-4F8E-B6DA-3D10BBD45955}"/>
              </a:ext>
            </a:extLst>
          </p:cNvPr>
          <p:cNvSpPr>
            <a:spLocks noChangeArrowheads="1"/>
          </p:cNvSpPr>
          <p:nvPr/>
        </p:nvSpPr>
        <p:spPr bwMode="auto">
          <a:xfrm>
            <a:off x="9635217" y="3164538"/>
            <a:ext cx="2468523" cy="1619706"/>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endParaRPr kumimoji="0" lang="fr-FR" sz="1400" b="0" i="0" u="none" strike="sng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53" name="AutoShape 13">
            <a:extLst>
              <a:ext uri="{FF2B5EF4-FFF2-40B4-BE49-F238E27FC236}">
                <a16:creationId xmlns:a16="http://schemas.microsoft.com/office/drawing/2014/main" id="{DD90585B-83E2-45D4-AA48-F1FE0CEBC023}"/>
              </a:ext>
            </a:extLst>
          </p:cNvPr>
          <p:cNvSpPr>
            <a:spLocks noChangeArrowheads="1"/>
          </p:cNvSpPr>
          <p:nvPr/>
        </p:nvSpPr>
        <p:spPr bwMode="auto">
          <a:xfrm>
            <a:off x="9635217" y="3164538"/>
            <a:ext cx="2468523" cy="1619706"/>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endParaRPr kumimoji="0" lang="fr-FR" sz="1400" b="0" i="0" u="none" strike="sng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58" name="Corde 57">
            <a:extLst>
              <a:ext uri="{FF2B5EF4-FFF2-40B4-BE49-F238E27FC236}">
                <a16:creationId xmlns:a16="http://schemas.microsoft.com/office/drawing/2014/main" id="{3837B540-5F3A-4EA2-862D-AB9E10A69570}"/>
              </a:ext>
            </a:extLst>
          </p:cNvPr>
          <p:cNvSpPr/>
          <p:nvPr/>
        </p:nvSpPr>
        <p:spPr>
          <a:xfrm rot="1462661">
            <a:off x="9701073" y="2322876"/>
            <a:ext cx="3998968" cy="2695163"/>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59" name="Rectangle 58">
            <a:extLst>
              <a:ext uri="{FF2B5EF4-FFF2-40B4-BE49-F238E27FC236}">
                <a16:creationId xmlns:a16="http://schemas.microsoft.com/office/drawing/2014/main" id="{FFFE5689-F38E-4E1B-8FC3-21ABDC22B52E}"/>
              </a:ext>
            </a:extLst>
          </p:cNvPr>
          <p:cNvSpPr/>
          <p:nvPr/>
        </p:nvSpPr>
        <p:spPr>
          <a:xfrm>
            <a:off x="10241709" y="2178000"/>
            <a:ext cx="1934986" cy="58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bg1"/>
                </a:solidFill>
                <a:latin typeface="Arial" panose="020B0604020202020204" pitchFamily="34" charset="0"/>
                <a:cs typeface="Arial" panose="020B0604020202020204" pitchFamily="34" charset="0"/>
              </a:rPr>
              <a:t>Les documents de référence à consulter</a:t>
            </a:r>
          </a:p>
        </p:txBody>
      </p:sp>
      <p:sp>
        <p:nvSpPr>
          <p:cNvPr id="60" name="AutoShape 13">
            <a:extLst>
              <a:ext uri="{FF2B5EF4-FFF2-40B4-BE49-F238E27FC236}">
                <a16:creationId xmlns:a16="http://schemas.microsoft.com/office/drawing/2014/main" id="{A91258D5-F922-414D-9E0D-00125510BC9C}"/>
              </a:ext>
            </a:extLst>
          </p:cNvPr>
          <p:cNvSpPr>
            <a:spLocks noChangeArrowheads="1"/>
          </p:cNvSpPr>
          <p:nvPr/>
        </p:nvSpPr>
        <p:spPr bwMode="auto">
          <a:xfrm>
            <a:off x="9984010" y="2831248"/>
            <a:ext cx="2207990"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lvl="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 Règlement Général sur la Protection des Données Personnelles </a:t>
            </a:r>
            <a:r>
              <a:rPr lang="fr-FR" sz="1050" dirty="0">
                <a:solidFill>
                  <a:schemeClr val="bg1"/>
                </a:solidFill>
                <a:latin typeface="Arial" panose="020B0604020202020204" pitchFamily="34" charset="0"/>
                <a:cs typeface="Arial" panose="020B0604020202020204" pitchFamily="34" charset="0"/>
              </a:rPr>
              <a:t>(RGPD)</a:t>
            </a:r>
          </a:p>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rPr>
              <a:t>Le site de </a:t>
            </a:r>
            <a:r>
              <a:rPr lang="fr-FR" sz="105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la CNIL</a:t>
            </a:r>
            <a:endParaRPr lang="fr-FR" sz="1050"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Le référentiel INS</a:t>
            </a:r>
            <a:endParaRPr lang="fr-FR" sz="1050" dirty="0">
              <a:solidFill>
                <a:schemeClr val="bg1"/>
              </a:solidFill>
              <a:latin typeface="Arial" panose="020B0604020202020204" pitchFamily="34" charset="0"/>
              <a:cs typeface="Arial" panose="020B0604020202020204" pitchFamily="34" charset="0"/>
            </a:endParaRPr>
          </a:p>
        </p:txBody>
      </p:sp>
      <p:cxnSp>
        <p:nvCxnSpPr>
          <p:cNvPr id="61" name="Straight Connector 34">
            <a:extLst>
              <a:ext uri="{FF2B5EF4-FFF2-40B4-BE49-F238E27FC236}">
                <a16:creationId xmlns:a16="http://schemas.microsoft.com/office/drawing/2014/main" id="{A3EBA440-18FD-4917-BB42-79C088110402}"/>
              </a:ext>
            </a:extLst>
          </p:cNvPr>
          <p:cNvCxnSpPr>
            <a:cxnSpLocks/>
          </p:cNvCxnSpPr>
          <p:nvPr/>
        </p:nvCxnSpPr>
        <p:spPr>
          <a:xfrm>
            <a:off x="10111774" y="2708920"/>
            <a:ext cx="199196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33" name="TextBox 40">
              <a:hlinkClick r:id="rId12"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34" name="Graphique 6">
              <a:extLst>
                <a:ext uri="{FF2B5EF4-FFF2-40B4-BE49-F238E27FC236}">
                  <a16:creationId xmlns:a16="http://schemas.microsoft.com/office/drawing/2014/main" id="{50EE4453-FB06-461F-8B44-21210D4D4E3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21337" y="6382148"/>
              <a:ext cx="280259" cy="297782"/>
            </a:xfrm>
            <a:prstGeom prst="rect">
              <a:avLst/>
            </a:prstGeom>
          </p:spPr>
        </p:pic>
      </p:grpSp>
    </p:spTree>
    <p:extLst>
      <p:ext uri="{BB962C8B-B14F-4D97-AF65-F5344CB8AC3E}">
        <p14:creationId xmlns:p14="http://schemas.microsoft.com/office/powerpoint/2010/main" val="29597609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rde 40">
            <a:extLst>
              <a:ext uri="{FF2B5EF4-FFF2-40B4-BE49-F238E27FC236}">
                <a16:creationId xmlns:a16="http://schemas.microsoft.com/office/drawing/2014/main" id="{E997DBAE-39C6-4A4A-A42F-95D94065555D}"/>
              </a:ext>
            </a:extLst>
          </p:cNvPr>
          <p:cNvSpPr/>
          <p:nvPr/>
        </p:nvSpPr>
        <p:spPr>
          <a:xfrm rot="1296384">
            <a:off x="10305679" y="757401"/>
            <a:ext cx="2143312" cy="1679743"/>
          </a:xfrm>
          <a:custGeom>
            <a:avLst/>
            <a:gdLst>
              <a:gd name="connsiteX0" fmla="*/ 3531104 w 4681551"/>
              <a:gd name="connsiteY0" fmla="*/ 2572742 h 2764827"/>
              <a:gd name="connsiteX1" fmla="*/ 1585345 w 4681551"/>
              <a:gd name="connsiteY1" fmla="*/ 2690857 h 2764827"/>
              <a:gd name="connsiteX2" fmla="*/ 209138 w 4681551"/>
              <a:gd name="connsiteY2" fmla="*/ 811242 h 2764827"/>
              <a:gd name="connsiteX3" fmla="*/ 2340776 w 4681551"/>
              <a:gd name="connsiteY3" fmla="*/ -1 h 2764827"/>
              <a:gd name="connsiteX4" fmla="*/ 3531104 w 4681551"/>
              <a:gd name="connsiteY4" fmla="*/ 2572742 h 2764827"/>
              <a:gd name="connsiteX0" fmla="*/ 3274716 w 3274716"/>
              <a:gd name="connsiteY0" fmla="*/ 2182980 h 2746909"/>
              <a:gd name="connsiteX1" fmla="*/ 1509077 w 3274716"/>
              <a:gd name="connsiteY1" fmla="*/ 2690858 h 2746909"/>
              <a:gd name="connsiteX2" fmla="*/ 132870 w 3274716"/>
              <a:gd name="connsiteY2" fmla="*/ 811243 h 2746909"/>
              <a:gd name="connsiteX3" fmla="*/ 2264508 w 3274716"/>
              <a:gd name="connsiteY3" fmla="*/ 0 h 2746909"/>
              <a:gd name="connsiteX4" fmla="*/ 3274716 w 3274716"/>
              <a:gd name="connsiteY4" fmla="*/ 2182980 h 2746909"/>
              <a:gd name="connsiteX0" fmla="*/ 3362187 w 3362187"/>
              <a:gd name="connsiteY0" fmla="*/ 2182980 h 2695764"/>
              <a:gd name="connsiteX1" fmla="*/ 1596548 w 3362187"/>
              <a:gd name="connsiteY1" fmla="*/ 2690858 h 2695764"/>
              <a:gd name="connsiteX2" fmla="*/ 245566 w 3362187"/>
              <a:gd name="connsiteY2" fmla="*/ 1879153 h 2695764"/>
              <a:gd name="connsiteX3" fmla="*/ 220341 w 3362187"/>
              <a:gd name="connsiteY3" fmla="*/ 811243 h 2695764"/>
              <a:gd name="connsiteX4" fmla="*/ 2351979 w 3362187"/>
              <a:gd name="connsiteY4" fmla="*/ 0 h 2695764"/>
              <a:gd name="connsiteX5" fmla="*/ 3362187 w 3362187"/>
              <a:gd name="connsiteY5" fmla="*/ 2182980 h 2695764"/>
              <a:gd name="connsiteX0" fmla="*/ 3362187 w 3362187"/>
              <a:gd name="connsiteY0" fmla="*/ 2182980 h 2821510"/>
              <a:gd name="connsiteX1" fmla="*/ 2260230 w 3362187"/>
              <a:gd name="connsiteY1" fmla="*/ 2770054 h 2821510"/>
              <a:gd name="connsiteX2" fmla="*/ 1596548 w 3362187"/>
              <a:gd name="connsiteY2" fmla="*/ 2690858 h 2821510"/>
              <a:gd name="connsiteX3" fmla="*/ 245566 w 3362187"/>
              <a:gd name="connsiteY3" fmla="*/ 1879153 h 2821510"/>
              <a:gd name="connsiteX4" fmla="*/ 220341 w 3362187"/>
              <a:gd name="connsiteY4" fmla="*/ 811243 h 2821510"/>
              <a:gd name="connsiteX5" fmla="*/ 2351979 w 3362187"/>
              <a:gd name="connsiteY5" fmla="*/ 0 h 2821510"/>
              <a:gd name="connsiteX6" fmla="*/ 3362187 w 3362187"/>
              <a:gd name="connsiteY6" fmla="*/ 2182980 h 2821510"/>
              <a:gd name="connsiteX0" fmla="*/ 3125853 w 3125853"/>
              <a:gd name="connsiteY0" fmla="*/ 1538897 h 2821510"/>
              <a:gd name="connsiteX1" fmla="*/ 2260230 w 3125853"/>
              <a:gd name="connsiteY1" fmla="*/ 2770054 h 2821510"/>
              <a:gd name="connsiteX2" fmla="*/ 1596548 w 3125853"/>
              <a:gd name="connsiteY2" fmla="*/ 2690858 h 2821510"/>
              <a:gd name="connsiteX3" fmla="*/ 245566 w 3125853"/>
              <a:gd name="connsiteY3" fmla="*/ 1879153 h 2821510"/>
              <a:gd name="connsiteX4" fmla="*/ 220341 w 3125853"/>
              <a:gd name="connsiteY4" fmla="*/ 811243 h 2821510"/>
              <a:gd name="connsiteX5" fmla="*/ 2351979 w 3125853"/>
              <a:gd name="connsiteY5" fmla="*/ 0 h 2821510"/>
              <a:gd name="connsiteX6" fmla="*/ 3125853 w 3125853"/>
              <a:gd name="connsiteY6" fmla="*/ 1538897 h 2821510"/>
              <a:gd name="connsiteX0" fmla="*/ 3125853 w 3125853"/>
              <a:gd name="connsiteY0" fmla="*/ 1538897 h 2695708"/>
              <a:gd name="connsiteX1" fmla="*/ 2853622 w 3125853"/>
              <a:gd name="connsiteY1" fmla="*/ 2215534 h 2695708"/>
              <a:gd name="connsiteX2" fmla="*/ 1596548 w 3125853"/>
              <a:gd name="connsiteY2" fmla="*/ 2690858 h 2695708"/>
              <a:gd name="connsiteX3" fmla="*/ 245566 w 3125853"/>
              <a:gd name="connsiteY3" fmla="*/ 1879153 h 2695708"/>
              <a:gd name="connsiteX4" fmla="*/ 220341 w 3125853"/>
              <a:gd name="connsiteY4" fmla="*/ 811243 h 2695708"/>
              <a:gd name="connsiteX5" fmla="*/ 2351979 w 3125853"/>
              <a:gd name="connsiteY5" fmla="*/ 0 h 2695708"/>
              <a:gd name="connsiteX6" fmla="*/ 3125853 w 3125853"/>
              <a:gd name="connsiteY6" fmla="*/ 1538897 h 2695708"/>
              <a:gd name="connsiteX0" fmla="*/ 3125853 w 3125853"/>
              <a:gd name="connsiteY0" fmla="*/ 1538897 h 2695708"/>
              <a:gd name="connsiteX1" fmla="*/ 2853622 w 3125853"/>
              <a:gd name="connsiteY1" fmla="*/ 2215534 h 2695708"/>
              <a:gd name="connsiteX2" fmla="*/ 1596548 w 3125853"/>
              <a:gd name="connsiteY2" fmla="*/ 2690858 h 2695708"/>
              <a:gd name="connsiteX3" fmla="*/ 245566 w 3125853"/>
              <a:gd name="connsiteY3" fmla="*/ 1879153 h 2695708"/>
              <a:gd name="connsiteX4" fmla="*/ 220341 w 3125853"/>
              <a:gd name="connsiteY4" fmla="*/ 811243 h 2695708"/>
              <a:gd name="connsiteX5" fmla="*/ 2351979 w 3125853"/>
              <a:gd name="connsiteY5" fmla="*/ 0 h 2695708"/>
              <a:gd name="connsiteX6" fmla="*/ 3125853 w 3125853"/>
              <a:gd name="connsiteY6" fmla="*/ 1538897 h 2695708"/>
              <a:gd name="connsiteX0" fmla="*/ 3125853 w 3125853"/>
              <a:gd name="connsiteY0" fmla="*/ 1538897 h 2697806"/>
              <a:gd name="connsiteX1" fmla="*/ 2853622 w 3125853"/>
              <a:gd name="connsiteY1" fmla="*/ 2215534 h 2697806"/>
              <a:gd name="connsiteX2" fmla="*/ 1596548 w 3125853"/>
              <a:gd name="connsiteY2" fmla="*/ 2690858 h 2697806"/>
              <a:gd name="connsiteX3" fmla="*/ 245566 w 3125853"/>
              <a:gd name="connsiteY3" fmla="*/ 1879153 h 2697806"/>
              <a:gd name="connsiteX4" fmla="*/ 220341 w 3125853"/>
              <a:gd name="connsiteY4" fmla="*/ 811243 h 2697806"/>
              <a:gd name="connsiteX5" fmla="*/ 2351979 w 3125853"/>
              <a:gd name="connsiteY5" fmla="*/ 0 h 2697806"/>
              <a:gd name="connsiteX6" fmla="*/ 3125853 w 3125853"/>
              <a:gd name="connsiteY6" fmla="*/ 1538897 h 2697806"/>
              <a:gd name="connsiteX0" fmla="*/ 3073011 w 3073011"/>
              <a:gd name="connsiteY0" fmla="*/ 1538897 h 2709938"/>
              <a:gd name="connsiteX1" fmla="*/ 2800780 w 3073011"/>
              <a:gd name="connsiteY1" fmla="*/ 2215534 h 2709938"/>
              <a:gd name="connsiteX2" fmla="*/ 1543706 w 3073011"/>
              <a:gd name="connsiteY2" fmla="*/ 2690858 h 2709938"/>
              <a:gd name="connsiteX3" fmla="*/ 364056 w 3073011"/>
              <a:gd name="connsiteY3" fmla="*/ 1592991 h 2709938"/>
              <a:gd name="connsiteX4" fmla="*/ 167499 w 3073011"/>
              <a:gd name="connsiteY4" fmla="*/ 811243 h 2709938"/>
              <a:gd name="connsiteX5" fmla="*/ 2299137 w 3073011"/>
              <a:gd name="connsiteY5" fmla="*/ 0 h 2709938"/>
              <a:gd name="connsiteX6" fmla="*/ 3073011 w 3073011"/>
              <a:gd name="connsiteY6" fmla="*/ 1538897 h 2709938"/>
              <a:gd name="connsiteX0" fmla="*/ 3073011 w 3073011"/>
              <a:gd name="connsiteY0" fmla="*/ 1538897 h 2709938"/>
              <a:gd name="connsiteX1" fmla="*/ 2800780 w 3073011"/>
              <a:gd name="connsiteY1" fmla="*/ 2215534 h 2709938"/>
              <a:gd name="connsiteX2" fmla="*/ 1543706 w 3073011"/>
              <a:gd name="connsiteY2" fmla="*/ 2690858 h 2709938"/>
              <a:gd name="connsiteX3" fmla="*/ 364056 w 3073011"/>
              <a:gd name="connsiteY3" fmla="*/ 1592991 h 2709938"/>
              <a:gd name="connsiteX4" fmla="*/ 167499 w 3073011"/>
              <a:gd name="connsiteY4" fmla="*/ 811243 h 2709938"/>
              <a:gd name="connsiteX5" fmla="*/ 2299137 w 3073011"/>
              <a:gd name="connsiteY5" fmla="*/ 0 h 2709938"/>
              <a:gd name="connsiteX6" fmla="*/ 3073011 w 3073011"/>
              <a:gd name="connsiteY6" fmla="*/ 1538897 h 2709938"/>
              <a:gd name="connsiteX0" fmla="*/ 3153988 w 3153988"/>
              <a:gd name="connsiteY0" fmla="*/ 1538897 h 2706089"/>
              <a:gd name="connsiteX1" fmla="*/ 2881757 w 3153988"/>
              <a:gd name="connsiteY1" fmla="*/ 2215534 h 2706089"/>
              <a:gd name="connsiteX2" fmla="*/ 1624683 w 3153988"/>
              <a:gd name="connsiteY2" fmla="*/ 2690858 h 2706089"/>
              <a:gd name="connsiteX3" fmla="*/ 207112 w 3153988"/>
              <a:gd name="connsiteY3" fmla="*/ 1675343 h 2706089"/>
              <a:gd name="connsiteX4" fmla="*/ 248476 w 3153988"/>
              <a:gd name="connsiteY4" fmla="*/ 811243 h 2706089"/>
              <a:gd name="connsiteX5" fmla="*/ 2380114 w 3153988"/>
              <a:gd name="connsiteY5" fmla="*/ 0 h 2706089"/>
              <a:gd name="connsiteX6" fmla="*/ 3153988 w 3153988"/>
              <a:gd name="connsiteY6" fmla="*/ 1538897 h 2706089"/>
              <a:gd name="connsiteX0" fmla="*/ 3075303 w 3075303"/>
              <a:gd name="connsiteY0" fmla="*/ 1538897 h 2706089"/>
              <a:gd name="connsiteX1" fmla="*/ 2803072 w 3075303"/>
              <a:gd name="connsiteY1" fmla="*/ 2215534 h 2706089"/>
              <a:gd name="connsiteX2" fmla="*/ 1545998 w 3075303"/>
              <a:gd name="connsiteY2" fmla="*/ 2690858 h 2706089"/>
              <a:gd name="connsiteX3" fmla="*/ 128427 w 3075303"/>
              <a:gd name="connsiteY3" fmla="*/ 1675343 h 2706089"/>
              <a:gd name="connsiteX4" fmla="*/ 169791 w 3075303"/>
              <a:gd name="connsiteY4" fmla="*/ 811243 h 2706089"/>
              <a:gd name="connsiteX5" fmla="*/ 2301429 w 3075303"/>
              <a:gd name="connsiteY5" fmla="*/ 0 h 2706089"/>
              <a:gd name="connsiteX6" fmla="*/ 3075303 w 3075303"/>
              <a:gd name="connsiteY6" fmla="*/ 1538897 h 2706089"/>
              <a:gd name="connsiteX0" fmla="*/ 2946876 w 2946876"/>
              <a:gd name="connsiteY0" fmla="*/ 1631137 h 2798329"/>
              <a:gd name="connsiteX1" fmla="*/ 2674645 w 2946876"/>
              <a:gd name="connsiteY1" fmla="*/ 2307774 h 2798329"/>
              <a:gd name="connsiteX2" fmla="*/ 1417571 w 2946876"/>
              <a:gd name="connsiteY2" fmla="*/ 2783098 h 2798329"/>
              <a:gd name="connsiteX3" fmla="*/ 0 w 2946876"/>
              <a:gd name="connsiteY3" fmla="*/ 1767583 h 2798329"/>
              <a:gd name="connsiteX4" fmla="*/ 996404 w 2946876"/>
              <a:gd name="connsiteY4" fmla="*/ 282746 h 2798329"/>
              <a:gd name="connsiteX5" fmla="*/ 2173002 w 2946876"/>
              <a:gd name="connsiteY5" fmla="*/ 92240 h 2798329"/>
              <a:gd name="connsiteX6" fmla="*/ 2946876 w 2946876"/>
              <a:gd name="connsiteY6" fmla="*/ 1631137 h 2798329"/>
              <a:gd name="connsiteX0" fmla="*/ 2946876 w 2946876"/>
              <a:gd name="connsiteY0" fmla="*/ 1539183 h 2706375"/>
              <a:gd name="connsiteX1" fmla="*/ 2674645 w 2946876"/>
              <a:gd name="connsiteY1" fmla="*/ 2215820 h 2706375"/>
              <a:gd name="connsiteX2" fmla="*/ 1417571 w 2946876"/>
              <a:gd name="connsiteY2" fmla="*/ 2691144 h 2706375"/>
              <a:gd name="connsiteX3" fmla="*/ 0 w 2946876"/>
              <a:gd name="connsiteY3" fmla="*/ 1675629 h 2706375"/>
              <a:gd name="connsiteX4" fmla="*/ 996404 w 2946876"/>
              <a:gd name="connsiteY4" fmla="*/ 190792 h 2706375"/>
              <a:gd name="connsiteX5" fmla="*/ 2173002 w 2946876"/>
              <a:gd name="connsiteY5" fmla="*/ 286 h 2706375"/>
              <a:gd name="connsiteX6" fmla="*/ 2946876 w 2946876"/>
              <a:gd name="connsiteY6" fmla="*/ 1539183 h 2706375"/>
              <a:gd name="connsiteX0" fmla="*/ 2946876 w 2946876"/>
              <a:gd name="connsiteY0" fmla="*/ 1659154 h 2826346"/>
              <a:gd name="connsiteX1" fmla="*/ 2674645 w 2946876"/>
              <a:gd name="connsiteY1" fmla="*/ 2335791 h 2826346"/>
              <a:gd name="connsiteX2" fmla="*/ 1417571 w 2946876"/>
              <a:gd name="connsiteY2" fmla="*/ 2811115 h 2826346"/>
              <a:gd name="connsiteX3" fmla="*/ 0 w 2946876"/>
              <a:gd name="connsiteY3" fmla="*/ 1795600 h 2826346"/>
              <a:gd name="connsiteX4" fmla="*/ 1608692 w 2946876"/>
              <a:gd name="connsiteY4" fmla="*/ 83003 h 2826346"/>
              <a:gd name="connsiteX5" fmla="*/ 2173002 w 2946876"/>
              <a:gd name="connsiteY5" fmla="*/ 120257 h 2826346"/>
              <a:gd name="connsiteX6" fmla="*/ 2946876 w 2946876"/>
              <a:gd name="connsiteY6" fmla="*/ 1659154 h 2826346"/>
              <a:gd name="connsiteX0" fmla="*/ 2966849 w 2966849"/>
              <a:gd name="connsiteY0" fmla="*/ 1659154 h 2826346"/>
              <a:gd name="connsiteX1" fmla="*/ 2694618 w 2966849"/>
              <a:gd name="connsiteY1" fmla="*/ 2335791 h 2826346"/>
              <a:gd name="connsiteX2" fmla="*/ 1437544 w 2966849"/>
              <a:gd name="connsiteY2" fmla="*/ 2811115 h 2826346"/>
              <a:gd name="connsiteX3" fmla="*/ 19973 w 2966849"/>
              <a:gd name="connsiteY3" fmla="*/ 1795600 h 2826346"/>
              <a:gd name="connsiteX4" fmla="*/ 589476 w 2966849"/>
              <a:gd name="connsiteY4" fmla="*/ 528578 h 2826346"/>
              <a:gd name="connsiteX5" fmla="*/ 1628665 w 2966849"/>
              <a:gd name="connsiteY5" fmla="*/ 83003 h 2826346"/>
              <a:gd name="connsiteX6" fmla="*/ 2192975 w 2966849"/>
              <a:gd name="connsiteY6" fmla="*/ 120257 h 2826346"/>
              <a:gd name="connsiteX7" fmla="*/ 2966849 w 2966849"/>
              <a:gd name="connsiteY7" fmla="*/ 1659154 h 2826346"/>
              <a:gd name="connsiteX0" fmla="*/ 2966849 w 2966849"/>
              <a:gd name="connsiteY0" fmla="*/ 1632989 h 2800181"/>
              <a:gd name="connsiteX1" fmla="*/ 2694618 w 2966849"/>
              <a:gd name="connsiteY1" fmla="*/ 2309626 h 2800181"/>
              <a:gd name="connsiteX2" fmla="*/ 1437544 w 2966849"/>
              <a:gd name="connsiteY2" fmla="*/ 2784950 h 2800181"/>
              <a:gd name="connsiteX3" fmla="*/ 19973 w 2966849"/>
              <a:gd name="connsiteY3" fmla="*/ 1769435 h 2800181"/>
              <a:gd name="connsiteX4" fmla="*/ 589476 w 2966849"/>
              <a:gd name="connsiteY4" fmla="*/ 502413 h 2800181"/>
              <a:gd name="connsiteX5" fmla="*/ 1644429 w 2966849"/>
              <a:gd name="connsiteY5" fmla="*/ 90950 h 2800181"/>
              <a:gd name="connsiteX6" fmla="*/ 2192975 w 2966849"/>
              <a:gd name="connsiteY6" fmla="*/ 94092 h 2800181"/>
              <a:gd name="connsiteX7" fmla="*/ 2966849 w 2966849"/>
              <a:gd name="connsiteY7" fmla="*/ 1632989 h 2800181"/>
              <a:gd name="connsiteX0" fmla="*/ 2966849 w 2966849"/>
              <a:gd name="connsiteY0" fmla="*/ 1542039 h 2709231"/>
              <a:gd name="connsiteX1" fmla="*/ 2694618 w 2966849"/>
              <a:gd name="connsiteY1" fmla="*/ 2218676 h 2709231"/>
              <a:gd name="connsiteX2" fmla="*/ 1437544 w 2966849"/>
              <a:gd name="connsiteY2" fmla="*/ 2694000 h 2709231"/>
              <a:gd name="connsiteX3" fmla="*/ 19973 w 2966849"/>
              <a:gd name="connsiteY3" fmla="*/ 1678485 h 2709231"/>
              <a:gd name="connsiteX4" fmla="*/ 589476 w 2966849"/>
              <a:gd name="connsiteY4" fmla="*/ 411463 h 2709231"/>
              <a:gd name="connsiteX5" fmla="*/ 1644429 w 2966849"/>
              <a:gd name="connsiteY5" fmla="*/ 0 h 2709231"/>
              <a:gd name="connsiteX6" fmla="*/ 2192975 w 2966849"/>
              <a:gd name="connsiteY6" fmla="*/ 3142 h 2709231"/>
              <a:gd name="connsiteX7" fmla="*/ 2966849 w 2966849"/>
              <a:gd name="connsiteY7" fmla="*/ 1542039 h 2709231"/>
              <a:gd name="connsiteX0" fmla="*/ 2966849 w 2966849"/>
              <a:gd name="connsiteY0" fmla="*/ 1538897 h 2706089"/>
              <a:gd name="connsiteX1" fmla="*/ 2694618 w 2966849"/>
              <a:gd name="connsiteY1" fmla="*/ 2215534 h 2706089"/>
              <a:gd name="connsiteX2" fmla="*/ 1437544 w 2966849"/>
              <a:gd name="connsiteY2" fmla="*/ 2690858 h 2706089"/>
              <a:gd name="connsiteX3" fmla="*/ 19973 w 2966849"/>
              <a:gd name="connsiteY3" fmla="*/ 1675343 h 2706089"/>
              <a:gd name="connsiteX4" fmla="*/ 589476 w 2966849"/>
              <a:gd name="connsiteY4" fmla="*/ 408321 h 2706089"/>
              <a:gd name="connsiteX5" fmla="*/ 1186074 w 2966849"/>
              <a:gd name="connsiteY5" fmla="*/ 139682 h 2706089"/>
              <a:gd name="connsiteX6" fmla="*/ 2192975 w 2966849"/>
              <a:gd name="connsiteY6" fmla="*/ 0 h 2706089"/>
              <a:gd name="connsiteX7" fmla="*/ 2966849 w 2966849"/>
              <a:gd name="connsiteY7" fmla="*/ 1538897 h 2706089"/>
              <a:gd name="connsiteX0" fmla="*/ 2970941 w 2970941"/>
              <a:gd name="connsiteY0" fmla="*/ 1595709 h 2762901"/>
              <a:gd name="connsiteX1" fmla="*/ 2698710 w 2970941"/>
              <a:gd name="connsiteY1" fmla="*/ 2272346 h 2762901"/>
              <a:gd name="connsiteX2" fmla="*/ 1441636 w 2970941"/>
              <a:gd name="connsiteY2" fmla="*/ 2747670 h 2762901"/>
              <a:gd name="connsiteX3" fmla="*/ 24065 w 2970941"/>
              <a:gd name="connsiteY3" fmla="*/ 1732155 h 2762901"/>
              <a:gd name="connsiteX4" fmla="*/ 593568 w 2970941"/>
              <a:gd name="connsiteY4" fmla="*/ 465133 h 2762901"/>
              <a:gd name="connsiteX5" fmla="*/ 2197067 w 2970941"/>
              <a:gd name="connsiteY5" fmla="*/ 56812 h 2762901"/>
              <a:gd name="connsiteX6" fmla="*/ 2970941 w 2970941"/>
              <a:gd name="connsiteY6" fmla="*/ 1595709 h 2762901"/>
              <a:gd name="connsiteX0" fmla="*/ 2970941 w 2970941"/>
              <a:gd name="connsiteY0" fmla="*/ 1595709 h 2993757"/>
              <a:gd name="connsiteX1" fmla="*/ 2698710 w 2970941"/>
              <a:gd name="connsiteY1" fmla="*/ 2272346 h 2993757"/>
              <a:gd name="connsiteX2" fmla="*/ 929960 w 2970941"/>
              <a:gd name="connsiteY2" fmla="*/ 2984130 h 2993757"/>
              <a:gd name="connsiteX3" fmla="*/ 24065 w 2970941"/>
              <a:gd name="connsiteY3" fmla="*/ 1732155 h 2993757"/>
              <a:gd name="connsiteX4" fmla="*/ 593568 w 2970941"/>
              <a:gd name="connsiteY4" fmla="*/ 465133 h 2993757"/>
              <a:gd name="connsiteX5" fmla="*/ 2197067 w 2970941"/>
              <a:gd name="connsiteY5" fmla="*/ 56812 h 2993757"/>
              <a:gd name="connsiteX6" fmla="*/ 2970941 w 2970941"/>
              <a:gd name="connsiteY6" fmla="*/ 1595709 h 2993757"/>
              <a:gd name="connsiteX0" fmla="*/ 2970941 w 2970941"/>
              <a:gd name="connsiteY0" fmla="*/ 1595709 h 2844462"/>
              <a:gd name="connsiteX1" fmla="*/ 2698710 w 2970941"/>
              <a:gd name="connsiteY1" fmla="*/ 2272346 h 2844462"/>
              <a:gd name="connsiteX2" fmla="*/ 1080360 w 2970941"/>
              <a:gd name="connsiteY2" fmla="*/ 2831832 h 2844462"/>
              <a:gd name="connsiteX3" fmla="*/ 24065 w 2970941"/>
              <a:gd name="connsiteY3" fmla="*/ 1732155 h 2844462"/>
              <a:gd name="connsiteX4" fmla="*/ 593568 w 2970941"/>
              <a:gd name="connsiteY4" fmla="*/ 465133 h 2844462"/>
              <a:gd name="connsiteX5" fmla="*/ 2197067 w 2970941"/>
              <a:gd name="connsiteY5" fmla="*/ 56812 h 2844462"/>
              <a:gd name="connsiteX6" fmla="*/ 2970941 w 2970941"/>
              <a:gd name="connsiteY6" fmla="*/ 1595709 h 2844462"/>
              <a:gd name="connsiteX0" fmla="*/ 2970941 w 2970941"/>
              <a:gd name="connsiteY0" fmla="*/ 1595709 h 3022514"/>
              <a:gd name="connsiteX1" fmla="*/ 2698710 w 2970941"/>
              <a:gd name="connsiteY1" fmla="*/ 2272346 h 3022514"/>
              <a:gd name="connsiteX2" fmla="*/ 1146554 w 2970941"/>
              <a:gd name="connsiteY2" fmla="*/ 3013308 h 3022514"/>
              <a:gd name="connsiteX3" fmla="*/ 24065 w 2970941"/>
              <a:gd name="connsiteY3" fmla="*/ 1732155 h 3022514"/>
              <a:gd name="connsiteX4" fmla="*/ 593568 w 2970941"/>
              <a:gd name="connsiteY4" fmla="*/ 465133 h 3022514"/>
              <a:gd name="connsiteX5" fmla="*/ 2197067 w 2970941"/>
              <a:gd name="connsiteY5" fmla="*/ 56812 h 3022514"/>
              <a:gd name="connsiteX6" fmla="*/ 2970941 w 2970941"/>
              <a:gd name="connsiteY6" fmla="*/ 1595709 h 3022514"/>
              <a:gd name="connsiteX0" fmla="*/ 2970941 w 3243714"/>
              <a:gd name="connsiteY0" fmla="*/ 1595709 h 3013365"/>
              <a:gd name="connsiteX1" fmla="*/ 3180257 w 3243714"/>
              <a:gd name="connsiteY1" fmla="*/ 1784724 h 3013365"/>
              <a:gd name="connsiteX2" fmla="*/ 1146554 w 3243714"/>
              <a:gd name="connsiteY2" fmla="*/ 3013308 h 3013365"/>
              <a:gd name="connsiteX3" fmla="*/ 24065 w 3243714"/>
              <a:gd name="connsiteY3" fmla="*/ 1732155 h 3013365"/>
              <a:gd name="connsiteX4" fmla="*/ 593568 w 3243714"/>
              <a:gd name="connsiteY4" fmla="*/ 465133 h 3013365"/>
              <a:gd name="connsiteX5" fmla="*/ 2197067 w 3243714"/>
              <a:gd name="connsiteY5" fmla="*/ 56812 h 3013365"/>
              <a:gd name="connsiteX6" fmla="*/ 2970941 w 3243714"/>
              <a:gd name="connsiteY6" fmla="*/ 1595709 h 3013365"/>
              <a:gd name="connsiteX0" fmla="*/ 3092075 w 3258434"/>
              <a:gd name="connsiteY0" fmla="*/ 1857831 h 3013365"/>
              <a:gd name="connsiteX1" fmla="*/ 3180257 w 3258434"/>
              <a:gd name="connsiteY1" fmla="*/ 1784724 h 3013365"/>
              <a:gd name="connsiteX2" fmla="*/ 1146554 w 3258434"/>
              <a:gd name="connsiteY2" fmla="*/ 3013308 h 3013365"/>
              <a:gd name="connsiteX3" fmla="*/ 24065 w 3258434"/>
              <a:gd name="connsiteY3" fmla="*/ 1732155 h 3013365"/>
              <a:gd name="connsiteX4" fmla="*/ 593568 w 3258434"/>
              <a:gd name="connsiteY4" fmla="*/ 465133 h 3013365"/>
              <a:gd name="connsiteX5" fmla="*/ 2197067 w 3258434"/>
              <a:gd name="connsiteY5" fmla="*/ 56812 h 3013365"/>
              <a:gd name="connsiteX6" fmla="*/ 3092075 w 3258434"/>
              <a:gd name="connsiteY6" fmla="*/ 1857831 h 3013365"/>
              <a:gd name="connsiteX0" fmla="*/ 3092075 w 3092075"/>
              <a:gd name="connsiteY0" fmla="*/ 1857831 h 3013777"/>
              <a:gd name="connsiteX1" fmla="*/ 1146554 w 3092075"/>
              <a:gd name="connsiteY1" fmla="*/ 3013308 h 3013777"/>
              <a:gd name="connsiteX2" fmla="*/ 24065 w 3092075"/>
              <a:gd name="connsiteY2" fmla="*/ 1732155 h 3013777"/>
              <a:gd name="connsiteX3" fmla="*/ 593568 w 3092075"/>
              <a:gd name="connsiteY3" fmla="*/ 465133 h 3013777"/>
              <a:gd name="connsiteX4" fmla="*/ 2197067 w 3092075"/>
              <a:gd name="connsiteY4" fmla="*/ 56812 h 3013777"/>
              <a:gd name="connsiteX5" fmla="*/ 3092075 w 3092075"/>
              <a:gd name="connsiteY5" fmla="*/ 1857831 h 3013777"/>
              <a:gd name="connsiteX0" fmla="*/ 3092075 w 3092649"/>
              <a:gd name="connsiteY0" fmla="*/ 1857831 h 3030313"/>
              <a:gd name="connsiteX1" fmla="*/ 2389493 w 3092649"/>
              <a:gd name="connsiteY1" fmla="*/ 2428180 h 3030313"/>
              <a:gd name="connsiteX2" fmla="*/ 1146554 w 3092649"/>
              <a:gd name="connsiteY2" fmla="*/ 3013308 h 3030313"/>
              <a:gd name="connsiteX3" fmla="*/ 24065 w 3092649"/>
              <a:gd name="connsiteY3" fmla="*/ 1732155 h 3030313"/>
              <a:gd name="connsiteX4" fmla="*/ 593568 w 3092649"/>
              <a:gd name="connsiteY4" fmla="*/ 465133 h 3030313"/>
              <a:gd name="connsiteX5" fmla="*/ 2197067 w 3092649"/>
              <a:gd name="connsiteY5" fmla="*/ 56812 h 3030313"/>
              <a:gd name="connsiteX6" fmla="*/ 3092075 w 3092649"/>
              <a:gd name="connsiteY6" fmla="*/ 1857831 h 3030313"/>
              <a:gd name="connsiteX0" fmla="*/ 3092075 w 3092539"/>
              <a:gd name="connsiteY0" fmla="*/ 1857831 h 3030313"/>
              <a:gd name="connsiteX1" fmla="*/ 2389493 w 3092539"/>
              <a:gd name="connsiteY1" fmla="*/ 2428180 h 3030313"/>
              <a:gd name="connsiteX2" fmla="*/ 1146554 w 3092539"/>
              <a:gd name="connsiteY2" fmla="*/ 3013308 h 3030313"/>
              <a:gd name="connsiteX3" fmla="*/ 24065 w 3092539"/>
              <a:gd name="connsiteY3" fmla="*/ 1732155 h 3030313"/>
              <a:gd name="connsiteX4" fmla="*/ 593568 w 3092539"/>
              <a:gd name="connsiteY4" fmla="*/ 465133 h 3030313"/>
              <a:gd name="connsiteX5" fmla="*/ 2197067 w 3092539"/>
              <a:gd name="connsiteY5" fmla="*/ 56812 h 3030313"/>
              <a:gd name="connsiteX6" fmla="*/ 3092075 w 3092539"/>
              <a:gd name="connsiteY6" fmla="*/ 1857831 h 3030313"/>
              <a:gd name="connsiteX0" fmla="*/ 3151290 w 3151705"/>
              <a:gd name="connsiteY0" fmla="*/ 1889074 h 3030313"/>
              <a:gd name="connsiteX1" fmla="*/ 2389493 w 3151705"/>
              <a:gd name="connsiteY1" fmla="*/ 2428180 h 3030313"/>
              <a:gd name="connsiteX2" fmla="*/ 1146554 w 3151705"/>
              <a:gd name="connsiteY2" fmla="*/ 3013308 h 3030313"/>
              <a:gd name="connsiteX3" fmla="*/ 24065 w 3151705"/>
              <a:gd name="connsiteY3" fmla="*/ 1732155 h 3030313"/>
              <a:gd name="connsiteX4" fmla="*/ 593568 w 3151705"/>
              <a:gd name="connsiteY4" fmla="*/ 465133 h 3030313"/>
              <a:gd name="connsiteX5" fmla="*/ 2197067 w 3151705"/>
              <a:gd name="connsiteY5" fmla="*/ 56812 h 3030313"/>
              <a:gd name="connsiteX6" fmla="*/ 3151290 w 3151705"/>
              <a:gd name="connsiteY6" fmla="*/ 1889074 h 3030313"/>
              <a:gd name="connsiteX0" fmla="*/ 3151290 w 3151706"/>
              <a:gd name="connsiteY0" fmla="*/ 1889074 h 2673940"/>
              <a:gd name="connsiteX1" fmla="*/ 2389493 w 3151706"/>
              <a:gd name="connsiteY1" fmla="*/ 2428180 h 2673940"/>
              <a:gd name="connsiteX2" fmla="*/ 367346 w 3151706"/>
              <a:gd name="connsiteY2" fmla="*/ 2629158 h 2673940"/>
              <a:gd name="connsiteX3" fmla="*/ 24065 w 3151706"/>
              <a:gd name="connsiteY3" fmla="*/ 1732155 h 2673940"/>
              <a:gd name="connsiteX4" fmla="*/ 593568 w 3151706"/>
              <a:gd name="connsiteY4" fmla="*/ 465133 h 2673940"/>
              <a:gd name="connsiteX5" fmla="*/ 2197067 w 3151706"/>
              <a:gd name="connsiteY5" fmla="*/ 56812 h 2673940"/>
              <a:gd name="connsiteX6" fmla="*/ 3151290 w 3151706"/>
              <a:gd name="connsiteY6" fmla="*/ 1889074 h 2673940"/>
              <a:gd name="connsiteX0" fmla="*/ 3328545 w 3328961"/>
              <a:gd name="connsiteY0" fmla="*/ 1889074 h 2684441"/>
              <a:gd name="connsiteX1" fmla="*/ 2566748 w 3328961"/>
              <a:gd name="connsiteY1" fmla="*/ 2428180 h 2684441"/>
              <a:gd name="connsiteX2" fmla="*/ 544601 w 3328961"/>
              <a:gd name="connsiteY2" fmla="*/ 2629158 h 2684441"/>
              <a:gd name="connsiteX3" fmla="*/ 16917 w 3328961"/>
              <a:gd name="connsiteY3" fmla="*/ 1586316 h 2684441"/>
              <a:gd name="connsiteX4" fmla="*/ 770823 w 3328961"/>
              <a:gd name="connsiteY4" fmla="*/ 465133 h 2684441"/>
              <a:gd name="connsiteX5" fmla="*/ 2374322 w 3328961"/>
              <a:gd name="connsiteY5" fmla="*/ 56812 h 2684441"/>
              <a:gd name="connsiteX6" fmla="*/ 3328545 w 3328961"/>
              <a:gd name="connsiteY6" fmla="*/ 1889074 h 2684441"/>
              <a:gd name="connsiteX0" fmla="*/ 3460783 w 3461199"/>
              <a:gd name="connsiteY0" fmla="*/ 1855492 h 2650859"/>
              <a:gd name="connsiteX1" fmla="*/ 2698986 w 3461199"/>
              <a:gd name="connsiteY1" fmla="*/ 2394598 h 2650859"/>
              <a:gd name="connsiteX2" fmla="*/ 676839 w 3461199"/>
              <a:gd name="connsiteY2" fmla="*/ 2595576 h 2650859"/>
              <a:gd name="connsiteX3" fmla="*/ 149155 w 3461199"/>
              <a:gd name="connsiteY3" fmla="*/ 1552734 h 2650859"/>
              <a:gd name="connsiteX4" fmla="*/ 214604 w 3461199"/>
              <a:gd name="connsiteY4" fmla="*/ 1125520 h 2650859"/>
              <a:gd name="connsiteX5" fmla="*/ 2506560 w 3461199"/>
              <a:gd name="connsiteY5" fmla="*/ 23230 h 2650859"/>
              <a:gd name="connsiteX6" fmla="*/ 3460783 w 3461199"/>
              <a:gd name="connsiteY6" fmla="*/ 1855492 h 2650859"/>
              <a:gd name="connsiteX0" fmla="*/ 3460783 w 3461199"/>
              <a:gd name="connsiteY0" fmla="*/ 1634237 h 2429604"/>
              <a:gd name="connsiteX1" fmla="*/ 2698986 w 3461199"/>
              <a:gd name="connsiteY1" fmla="*/ 2173343 h 2429604"/>
              <a:gd name="connsiteX2" fmla="*/ 676839 w 3461199"/>
              <a:gd name="connsiteY2" fmla="*/ 2374321 h 2429604"/>
              <a:gd name="connsiteX3" fmla="*/ 149155 w 3461199"/>
              <a:gd name="connsiteY3" fmla="*/ 1331479 h 2429604"/>
              <a:gd name="connsiteX4" fmla="*/ 214604 w 3461199"/>
              <a:gd name="connsiteY4" fmla="*/ 904265 h 2429604"/>
              <a:gd name="connsiteX5" fmla="*/ 2670827 w 3461199"/>
              <a:gd name="connsiteY5" fmla="*/ 28886 h 2429604"/>
              <a:gd name="connsiteX6" fmla="*/ 3460783 w 3461199"/>
              <a:gd name="connsiteY6" fmla="*/ 1634237 h 2429604"/>
              <a:gd name="connsiteX0" fmla="*/ 3322101 w 3322517"/>
              <a:gd name="connsiteY0" fmla="*/ 1673353 h 2468720"/>
              <a:gd name="connsiteX1" fmla="*/ 2560304 w 3322517"/>
              <a:gd name="connsiteY1" fmla="*/ 2212459 h 2468720"/>
              <a:gd name="connsiteX2" fmla="*/ 538157 w 3322517"/>
              <a:gd name="connsiteY2" fmla="*/ 2413437 h 2468720"/>
              <a:gd name="connsiteX3" fmla="*/ 10473 w 3322517"/>
              <a:gd name="connsiteY3" fmla="*/ 1370595 h 2468720"/>
              <a:gd name="connsiteX4" fmla="*/ 1138484 w 3322517"/>
              <a:gd name="connsiteY4" fmla="*/ 392856 h 2468720"/>
              <a:gd name="connsiteX5" fmla="*/ 2532145 w 3322517"/>
              <a:gd name="connsiteY5" fmla="*/ 68002 h 2468720"/>
              <a:gd name="connsiteX6" fmla="*/ 3322101 w 3322517"/>
              <a:gd name="connsiteY6" fmla="*/ 1673353 h 2468720"/>
              <a:gd name="connsiteX0" fmla="*/ 3324604 w 3325020"/>
              <a:gd name="connsiteY0" fmla="*/ 1673353 h 2468720"/>
              <a:gd name="connsiteX1" fmla="*/ 2562807 w 3325020"/>
              <a:gd name="connsiteY1" fmla="*/ 2212459 h 2468720"/>
              <a:gd name="connsiteX2" fmla="*/ 540660 w 3325020"/>
              <a:gd name="connsiteY2" fmla="*/ 2413437 h 2468720"/>
              <a:gd name="connsiteX3" fmla="*/ 12976 w 3325020"/>
              <a:gd name="connsiteY3" fmla="*/ 1370595 h 2468720"/>
              <a:gd name="connsiteX4" fmla="*/ 1140987 w 3325020"/>
              <a:gd name="connsiteY4" fmla="*/ 392856 h 2468720"/>
              <a:gd name="connsiteX5" fmla="*/ 2534648 w 3325020"/>
              <a:gd name="connsiteY5" fmla="*/ 68002 h 2468720"/>
              <a:gd name="connsiteX6" fmla="*/ 3324604 w 3325020"/>
              <a:gd name="connsiteY6" fmla="*/ 1673353 h 2468720"/>
              <a:gd name="connsiteX0" fmla="*/ 3324604 w 3325020"/>
              <a:gd name="connsiteY0" fmla="*/ 1686009 h 2481376"/>
              <a:gd name="connsiteX1" fmla="*/ 2562807 w 3325020"/>
              <a:gd name="connsiteY1" fmla="*/ 2225115 h 2481376"/>
              <a:gd name="connsiteX2" fmla="*/ 540660 w 3325020"/>
              <a:gd name="connsiteY2" fmla="*/ 2426093 h 2481376"/>
              <a:gd name="connsiteX3" fmla="*/ 12976 w 3325020"/>
              <a:gd name="connsiteY3" fmla="*/ 1383251 h 2481376"/>
              <a:gd name="connsiteX4" fmla="*/ 1140987 w 3325020"/>
              <a:gd name="connsiteY4" fmla="*/ 405512 h 2481376"/>
              <a:gd name="connsiteX5" fmla="*/ 2534648 w 3325020"/>
              <a:gd name="connsiteY5" fmla="*/ 80658 h 2481376"/>
              <a:gd name="connsiteX6" fmla="*/ 3324604 w 3325020"/>
              <a:gd name="connsiteY6" fmla="*/ 1686009 h 2481376"/>
              <a:gd name="connsiteX0" fmla="*/ 3324604 w 3325020"/>
              <a:gd name="connsiteY0" fmla="*/ 1686009 h 2521119"/>
              <a:gd name="connsiteX1" fmla="*/ 2562807 w 3325020"/>
              <a:gd name="connsiteY1" fmla="*/ 2225115 h 2521119"/>
              <a:gd name="connsiteX2" fmla="*/ 651011 w 3325020"/>
              <a:gd name="connsiteY2" fmla="*/ 2473527 h 2521119"/>
              <a:gd name="connsiteX3" fmla="*/ 12976 w 3325020"/>
              <a:gd name="connsiteY3" fmla="*/ 1383251 h 2521119"/>
              <a:gd name="connsiteX4" fmla="*/ 1140987 w 3325020"/>
              <a:gd name="connsiteY4" fmla="*/ 405512 h 2521119"/>
              <a:gd name="connsiteX5" fmla="*/ 2534648 w 3325020"/>
              <a:gd name="connsiteY5" fmla="*/ 80658 h 2521119"/>
              <a:gd name="connsiteX6" fmla="*/ 3324604 w 3325020"/>
              <a:gd name="connsiteY6" fmla="*/ 1686009 h 2521119"/>
              <a:gd name="connsiteX0" fmla="*/ 3324604 w 3325443"/>
              <a:gd name="connsiteY0" fmla="*/ 1686009 h 2510136"/>
              <a:gd name="connsiteX1" fmla="*/ 2849345 w 3325443"/>
              <a:gd name="connsiteY1" fmla="*/ 2165932 h 2510136"/>
              <a:gd name="connsiteX2" fmla="*/ 651011 w 3325443"/>
              <a:gd name="connsiteY2" fmla="*/ 2473527 h 2510136"/>
              <a:gd name="connsiteX3" fmla="*/ 12976 w 3325443"/>
              <a:gd name="connsiteY3" fmla="*/ 1383251 h 2510136"/>
              <a:gd name="connsiteX4" fmla="*/ 1140987 w 3325443"/>
              <a:gd name="connsiteY4" fmla="*/ 405512 h 2510136"/>
              <a:gd name="connsiteX5" fmla="*/ 2534648 w 3325443"/>
              <a:gd name="connsiteY5" fmla="*/ 80658 h 2510136"/>
              <a:gd name="connsiteX6" fmla="*/ 3324604 w 3325443"/>
              <a:gd name="connsiteY6" fmla="*/ 1686009 h 2510136"/>
              <a:gd name="connsiteX0" fmla="*/ 3324604 w 3324904"/>
              <a:gd name="connsiteY0" fmla="*/ 1686009 h 2528206"/>
              <a:gd name="connsiteX1" fmla="*/ 2346216 w 3324904"/>
              <a:gd name="connsiteY1" fmla="*/ 2256471 h 2528206"/>
              <a:gd name="connsiteX2" fmla="*/ 651011 w 3324904"/>
              <a:gd name="connsiteY2" fmla="*/ 2473527 h 2528206"/>
              <a:gd name="connsiteX3" fmla="*/ 12976 w 3324904"/>
              <a:gd name="connsiteY3" fmla="*/ 1383251 h 2528206"/>
              <a:gd name="connsiteX4" fmla="*/ 1140987 w 3324904"/>
              <a:gd name="connsiteY4" fmla="*/ 405512 h 2528206"/>
              <a:gd name="connsiteX5" fmla="*/ 2534648 w 3324904"/>
              <a:gd name="connsiteY5" fmla="*/ 80658 h 2528206"/>
              <a:gd name="connsiteX6" fmla="*/ 3324604 w 3324904"/>
              <a:gd name="connsiteY6" fmla="*/ 1686009 h 2528206"/>
              <a:gd name="connsiteX0" fmla="*/ 3324604 w 3325358"/>
              <a:gd name="connsiteY0" fmla="*/ 1686009 h 2528206"/>
              <a:gd name="connsiteX1" fmla="*/ 2346216 w 3325358"/>
              <a:gd name="connsiteY1" fmla="*/ 2256471 h 2528206"/>
              <a:gd name="connsiteX2" fmla="*/ 651011 w 3325358"/>
              <a:gd name="connsiteY2" fmla="*/ 2473527 h 2528206"/>
              <a:gd name="connsiteX3" fmla="*/ 12976 w 3325358"/>
              <a:gd name="connsiteY3" fmla="*/ 1383251 h 2528206"/>
              <a:gd name="connsiteX4" fmla="*/ 1140987 w 3325358"/>
              <a:gd name="connsiteY4" fmla="*/ 405512 h 2528206"/>
              <a:gd name="connsiteX5" fmla="*/ 2534648 w 3325358"/>
              <a:gd name="connsiteY5" fmla="*/ 80658 h 2528206"/>
              <a:gd name="connsiteX6" fmla="*/ 3324604 w 3325358"/>
              <a:gd name="connsiteY6" fmla="*/ 1686009 h 2528206"/>
              <a:gd name="connsiteX0" fmla="*/ 3324604 w 3325358"/>
              <a:gd name="connsiteY0" fmla="*/ 1686009 h 2542867"/>
              <a:gd name="connsiteX1" fmla="*/ 2346216 w 3325358"/>
              <a:gd name="connsiteY1" fmla="*/ 2256471 h 2542867"/>
              <a:gd name="connsiteX2" fmla="*/ 651011 w 3325358"/>
              <a:gd name="connsiteY2" fmla="*/ 2473527 h 2542867"/>
              <a:gd name="connsiteX3" fmla="*/ 12976 w 3325358"/>
              <a:gd name="connsiteY3" fmla="*/ 1383251 h 2542867"/>
              <a:gd name="connsiteX4" fmla="*/ 1140987 w 3325358"/>
              <a:gd name="connsiteY4" fmla="*/ 405512 h 2542867"/>
              <a:gd name="connsiteX5" fmla="*/ 2534648 w 3325358"/>
              <a:gd name="connsiteY5" fmla="*/ 80658 h 2542867"/>
              <a:gd name="connsiteX6" fmla="*/ 3324604 w 3325358"/>
              <a:gd name="connsiteY6" fmla="*/ 1686009 h 2542867"/>
              <a:gd name="connsiteX0" fmla="*/ 3324604 w 3325358"/>
              <a:gd name="connsiteY0" fmla="*/ 1559995 h 2416853"/>
              <a:gd name="connsiteX1" fmla="*/ 2346216 w 3325358"/>
              <a:gd name="connsiteY1" fmla="*/ 2130457 h 2416853"/>
              <a:gd name="connsiteX2" fmla="*/ 651011 w 3325358"/>
              <a:gd name="connsiteY2" fmla="*/ 2347513 h 2416853"/>
              <a:gd name="connsiteX3" fmla="*/ 12976 w 3325358"/>
              <a:gd name="connsiteY3" fmla="*/ 1257237 h 2416853"/>
              <a:gd name="connsiteX4" fmla="*/ 1140987 w 3325358"/>
              <a:gd name="connsiteY4" fmla="*/ 279498 h 2416853"/>
              <a:gd name="connsiteX5" fmla="*/ 2631619 w 3325358"/>
              <a:gd name="connsiteY5" fmla="*/ 135262 h 2416853"/>
              <a:gd name="connsiteX6" fmla="*/ 3324604 w 3325358"/>
              <a:gd name="connsiteY6" fmla="*/ 1559995 h 2416853"/>
              <a:gd name="connsiteX0" fmla="*/ 3324604 w 3325358"/>
              <a:gd name="connsiteY0" fmla="*/ 1497574 h 2354432"/>
              <a:gd name="connsiteX1" fmla="*/ 2346216 w 3325358"/>
              <a:gd name="connsiteY1" fmla="*/ 2068036 h 2354432"/>
              <a:gd name="connsiteX2" fmla="*/ 651011 w 3325358"/>
              <a:gd name="connsiteY2" fmla="*/ 2285092 h 2354432"/>
              <a:gd name="connsiteX3" fmla="*/ 12976 w 3325358"/>
              <a:gd name="connsiteY3" fmla="*/ 1194816 h 2354432"/>
              <a:gd name="connsiteX4" fmla="*/ 1140987 w 3325358"/>
              <a:gd name="connsiteY4" fmla="*/ 217077 h 2354432"/>
              <a:gd name="connsiteX5" fmla="*/ 2631619 w 3325358"/>
              <a:gd name="connsiteY5" fmla="*/ 72841 h 2354432"/>
              <a:gd name="connsiteX6" fmla="*/ 3324604 w 3325358"/>
              <a:gd name="connsiteY6" fmla="*/ 1497574 h 2354432"/>
              <a:gd name="connsiteX0" fmla="*/ 3320203 w 3320957"/>
              <a:gd name="connsiteY0" fmla="*/ 1516725 h 2373583"/>
              <a:gd name="connsiteX1" fmla="*/ 2341815 w 3320957"/>
              <a:gd name="connsiteY1" fmla="*/ 2087187 h 2373583"/>
              <a:gd name="connsiteX2" fmla="*/ 646610 w 3320957"/>
              <a:gd name="connsiteY2" fmla="*/ 2304243 h 2373583"/>
              <a:gd name="connsiteX3" fmla="*/ 8575 w 3320957"/>
              <a:gd name="connsiteY3" fmla="*/ 1213967 h 2373583"/>
              <a:gd name="connsiteX4" fmla="*/ 1542881 w 3320957"/>
              <a:gd name="connsiteY4" fmla="*/ 202474 h 2373583"/>
              <a:gd name="connsiteX5" fmla="*/ 2627218 w 3320957"/>
              <a:gd name="connsiteY5" fmla="*/ 91992 h 2373583"/>
              <a:gd name="connsiteX6" fmla="*/ 3320203 w 3320957"/>
              <a:gd name="connsiteY6" fmla="*/ 1516725 h 2373583"/>
              <a:gd name="connsiteX0" fmla="*/ 3324647 w 3325401"/>
              <a:gd name="connsiteY0" fmla="*/ 1463051 h 2319909"/>
              <a:gd name="connsiteX1" fmla="*/ 2346259 w 3325401"/>
              <a:gd name="connsiteY1" fmla="*/ 2033513 h 2319909"/>
              <a:gd name="connsiteX2" fmla="*/ 651054 w 3325401"/>
              <a:gd name="connsiteY2" fmla="*/ 2250569 h 2319909"/>
              <a:gd name="connsiteX3" fmla="*/ 13019 w 3325401"/>
              <a:gd name="connsiteY3" fmla="*/ 1160293 h 2319909"/>
              <a:gd name="connsiteX4" fmla="*/ 1138382 w 3325401"/>
              <a:gd name="connsiteY4" fmla="*/ 256671 h 2319909"/>
              <a:gd name="connsiteX5" fmla="*/ 2631662 w 3325401"/>
              <a:gd name="connsiteY5" fmla="*/ 38318 h 2319909"/>
              <a:gd name="connsiteX6" fmla="*/ 3324647 w 3325401"/>
              <a:gd name="connsiteY6" fmla="*/ 1463051 h 2319909"/>
              <a:gd name="connsiteX0" fmla="*/ 3324647 w 3325401"/>
              <a:gd name="connsiteY0" fmla="*/ 1454719 h 2311577"/>
              <a:gd name="connsiteX1" fmla="*/ 2346259 w 3325401"/>
              <a:gd name="connsiteY1" fmla="*/ 2025181 h 2311577"/>
              <a:gd name="connsiteX2" fmla="*/ 651054 w 3325401"/>
              <a:gd name="connsiteY2" fmla="*/ 2242237 h 2311577"/>
              <a:gd name="connsiteX3" fmla="*/ 13019 w 3325401"/>
              <a:gd name="connsiteY3" fmla="*/ 1151961 h 2311577"/>
              <a:gd name="connsiteX4" fmla="*/ 1138382 w 3325401"/>
              <a:gd name="connsiteY4" fmla="*/ 248339 h 2311577"/>
              <a:gd name="connsiteX5" fmla="*/ 2596688 w 3325401"/>
              <a:gd name="connsiteY5" fmla="*/ 43899 h 2311577"/>
              <a:gd name="connsiteX6" fmla="*/ 3324647 w 3325401"/>
              <a:gd name="connsiteY6" fmla="*/ 1454719 h 2311577"/>
              <a:gd name="connsiteX0" fmla="*/ 3324647 w 3325401"/>
              <a:gd name="connsiteY0" fmla="*/ 1447048 h 2303906"/>
              <a:gd name="connsiteX1" fmla="*/ 2346259 w 3325401"/>
              <a:gd name="connsiteY1" fmla="*/ 2017510 h 2303906"/>
              <a:gd name="connsiteX2" fmla="*/ 651054 w 3325401"/>
              <a:gd name="connsiteY2" fmla="*/ 2234566 h 2303906"/>
              <a:gd name="connsiteX3" fmla="*/ 13019 w 3325401"/>
              <a:gd name="connsiteY3" fmla="*/ 1144290 h 2303906"/>
              <a:gd name="connsiteX4" fmla="*/ 1138382 w 3325401"/>
              <a:gd name="connsiteY4" fmla="*/ 240668 h 2303906"/>
              <a:gd name="connsiteX5" fmla="*/ 2562714 w 3325401"/>
              <a:gd name="connsiteY5" fmla="*/ 49742 h 2303906"/>
              <a:gd name="connsiteX6" fmla="*/ 3324647 w 3325401"/>
              <a:gd name="connsiteY6" fmla="*/ 1447048 h 2303906"/>
              <a:gd name="connsiteX0" fmla="*/ 3324647 w 3325401"/>
              <a:gd name="connsiteY0" fmla="*/ 1412740 h 2269598"/>
              <a:gd name="connsiteX1" fmla="*/ 2346259 w 3325401"/>
              <a:gd name="connsiteY1" fmla="*/ 1983202 h 2269598"/>
              <a:gd name="connsiteX2" fmla="*/ 651054 w 3325401"/>
              <a:gd name="connsiteY2" fmla="*/ 2200258 h 2269598"/>
              <a:gd name="connsiteX3" fmla="*/ 13019 w 3325401"/>
              <a:gd name="connsiteY3" fmla="*/ 1109982 h 2269598"/>
              <a:gd name="connsiteX4" fmla="*/ 1138382 w 3325401"/>
              <a:gd name="connsiteY4" fmla="*/ 206360 h 2269598"/>
              <a:gd name="connsiteX5" fmla="*/ 2562714 w 3325401"/>
              <a:gd name="connsiteY5" fmla="*/ 15434 h 2269598"/>
              <a:gd name="connsiteX6" fmla="*/ 3324647 w 3325401"/>
              <a:gd name="connsiteY6" fmla="*/ 1412740 h 2269598"/>
              <a:gd name="connsiteX0" fmla="*/ 3324647 w 3325401"/>
              <a:gd name="connsiteY0" fmla="*/ 1428722 h 2285580"/>
              <a:gd name="connsiteX1" fmla="*/ 2346259 w 3325401"/>
              <a:gd name="connsiteY1" fmla="*/ 1999184 h 2285580"/>
              <a:gd name="connsiteX2" fmla="*/ 651054 w 3325401"/>
              <a:gd name="connsiteY2" fmla="*/ 2216240 h 2285580"/>
              <a:gd name="connsiteX3" fmla="*/ 13019 w 3325401"/>
              <a:gd name="connsiteY3" fmla="*/ 1125964 h 2285580"/>
              <a:gd name="connsiteX4" fmla="*/ 1138382 w 3325401"/>
              <a:gd name="connsiteY4" fmla="*/ 222342 h 2285580"/>
              <a:gd name="connsiteX5" fmla="*/ 2562714 w 3325401"/>
              <a:gd name="connsiteY5" fmla="*/ 31416 h 2285580"/>
              <a:gd name="connsiteX6" fmla="*/ 3324647 w 3325401"/>
              <a:gd name="connsiteY6" fmla="*/ 1428722 h 2285580"/>
              <a:gd name="connsiteX0" fmla="*/ 3324647 w 3325401"/>
              <a:gd name="connsiteY0" fmla="*/ 1431685 h 2288543"/>
              <a:gd name="connsiteX1" fmla="*/ 2346259 w 3325401"/>
              <a:gd name="connsiteY1" fmla="*/ 2002147 h 2288543"/>
              <a:gd name="connsiteX2" fmla="*/ 651054 w 3325401"/>
              <a:gd name="connsiteY2" fmla="*/ 2219203 h 2288543"/>
              <a:gd name="connsiteX3" fmla="*/ 13019 w 3325401"/>
              <a:gd name="connsiteY3" fmla="*/ 1128927 h 2288543"/>
              <a:gd name="connsiteX4" fmla="*/ 1138382 w 3325401"/>
              <a:gd name="connsiteY4" fmla="*/ 225305 h 2288543"/>
              <a:gd name="connsiteX5" fmla="*/ 2576930 w 3325401"/>
              <a:gd name="connsiteY5" fmla="*/ 28581 h 2288543"/>
              <a:gd name="connsiteX6" fmla="*/ 3324647 w 3325401"/>
              <a:gd name="connsiteY6" fmla="*/ 1431685 h 2288543"/>
              <a:gd name="connsiteX0" fmla="*/ 2818432 w 2819186"/>
              <a:gd name="connsiteY0" fmla="*/ 1431685 h 2311284"/>
              <a:gd name="connsiteX1" fmla="*/ 1840044 w 2819186"/>
              <a:gd name="connsiteY1" fmla="*/ 2002147 h 2311284"/>
              <a:gd name="connsiteX2" fmla="*/ 144839 w 2819186"/>
              <a:gd name="connsiteY2" fmla="*/ 2219203 h 2311284"/>
              <a:gd name="connsiteX3" fmla="*/ 36026 w 2819186"/>
              <a:gd name="connsiteY3" fmla="*/ 821670 h 2311284"/>
              <a:gd name="connsiteX4" fmla="*/ 632167 w 2819186"/>
              <a:gd name="connsiteY4" fmla="*/ 225305 h 2311284"/>
              <a:gd name="connsiteX5" fmla="*/ 2070715 w 2819186"/>
              <a:gd name="connsiteY5" fmla="*/ 28581 h 2311284"/>
              <a:gd name="connsiteX6" fmla="*/ 2818432 w 2819186"/>
              <a:gd name="connsiteY6" fmla="*/ 1431685 h 2311284"/>
              <a:gd name="connsiteX0" fmla="*/ 2809871 w 2810625"/>
              <a:gd name="connsiteY0" fmla="*/ 1562725 h 2442324"/>
              <a:gd name="connsiteX1" fmla="*/ 1831483 w 2810625"/>
              <a:gd name="connsiteY1" fmla="*/ 2133187 h 2442324"/>
              <a:gd name="connsiteX2" fmla="*/ 136278 w 2810625"/>
              <a:gd name="connsiteY2" fmla="*/ 2350243 h 2442324"/>
              <a:gd name="connsiteX3" fmla="*/ 27465 w 2810625"/>
              <a:gd name="connsiteY3" fmla="*/ 952710 h 2442324"/>
              <a:gd name="connsiteX4" fmla="*/ 1345390 w 2810625"/>
              <a:gd name="connsiteY4" fmla="*/ 153281 h 2442324"/>
              <a:gd name="connsiteX5" fmla="*/ 2062154 w 2810625"/>
              <a:gd name="connsiteY5" fmla="*/ 159621 h 2442324"/>
              <a:gd name="connsiteX6" fmla="*/ 2809871 w 2810625"/>
              <a:gd name="connsiteY6" fmla="*/ 1562725 h 2442324"/>
              <a:gd name="connsiteX0" fmla="*/ 3096219 w 3096973"/>
              <a:gd name="connsiteY0" fmla="*/ 1562725 h 2307015"/>
              <a:gd name="connsiteX1" fmla="*/ 2117831 w 3096973"/>
              <a:gd name="connsiteY1" fmla="*/ 2133187 h 2307015"/>
              <a:gd name="connsiteX2" fmla="*/ 80147 w 3096973"/>
              <a:gd name="connsiteY2" fmla="*/ 2124462 h 2307015"/>
              <a:gd name="connsiteX3" fmla="*/ 313813 w 3096973"/>
              <a:gd name="connsiteY3" fmla="*/ 952710 h 2307015"/>
              <a:gd name="connsiteX4" fmla="*/ 1631738 w 3096973"/>
              <a:gd name="connsiteY4" fmla="*/ 153281 h 2307015"/>
              <a:gd name="connsiteX5" fmla="*/ 2348502 w 3096973"/>
              <a:gd name="connsiteY5" fmla="*/ 159621 h 2307015"/>
              <a:gd name="connsiteX6" fmla="*/ 3096219 w 3096973"/>
              <a:gd name="connsiteY6" fmla="*/ 1562725 h 2307015"/>
              <a:gd name="connsiteX0" fmla="*/ 3092663 w 3093417"/>
              <a:gd name="connsiteY0" fmla="*/ 1562725 h 2299186"/>
              <a:gd name="connsiteX1" fmla="*/ 2114275 w 3093417"/>
              <a:gd name="connsiteY1" fmla="*/ 2133187 h 2299186"/>
              <a:gd name="connsiteX2" fmla="*/ 76591 w 3093417"/>
              <a:gd name="connsiteY2" fmla="*/ 2124462 h 2299186"/>
              <a:gd name="connsiteX3" fmla="*/ 333304 w 3093417"/>
              <a:gd name="connsiteY3" fmla="*/ 1095595 h 2299186"/>
              <a:gd name="connsiteX4" fmla="*/ 1628182 w 3093417"/>
              <a:gd name="connsiteY4" fmla="*/ 153281 h 2299186"/>
              <a:gd name="connsiteX5" fmla="*/ 2344946 w 3093417"/>
              <a:gd name="connsiteY5" fmla="*/ 159621 h 2299186"/>
              <a:gd name="connsiteX6" fmla="*/ 3092663 w 3093417"/>
              <a:gd name="connsiteY6" fmla="*/ 1562725 h 2299186"/>
              <a:gd name="connsiteX0" fmla="*/ 3092663 w 3093417"/>
              <a:gd name="connsiteY0" fmla="*/ 1454748 h 2191209"/>
              <a:gd name="connsiteX1" fmla="*/ 2114275 w 3093417"/>
              <a:gd name="connsiteY1" fmla="*/ 2025210 h 2191209"/>
              <a:gd name="connsiteX2" fmla="*/ 76591 w 3093417"/>
              <a:gd name="connsiteY2" fmla="*/ 2016485 h 2191209"/>
              <a:gd name="connsiteX3" fmla="*/ 333304 w 3093417"/>
              <a:gd name="connsiteY3" fmla="*/ 987618 h 2191209"/>
              <a:gd name="connsiteX4" fmla="*/ 1349356 w 3093417"/>
              <a:gd name="connsiteY4" fmla="*/ 204733 h 2191209"/>
              <a:gd name="connsiteX5" fmla="*/ 2344946 w 3093417"/>
              <a:gd name="connsiteY5" fmla="*/ 51644 h 2191209"/>
              <a:gd name="connsiteX6" fmla="*/ 3092663 w 3093417"/>
              <a:gd name="connsiteY6" fmla="*/ 1454748 h 2191209"/>
              <a:gd name="connsiteX0" fmla="*/ 3092663 w 3093417"/>
              <a:gd name="connsiteY0" fmla="*/ 1423094 h 2159555"/>
              <a:gd name="connsiteX1" fmla="*/ 2114275 w 3093417"/>
              <a:gd name="connsiteY1" fmla="*/ 1993556 h 2159555"/>
              <a:gd name="connsiteX2" fmla="*/ 76591 w 3093417"/>
              <a:gd name="connsiteY2" fmla="*/ 1984831 h 2159555"/>
              <a:gd name="connsiteX3" fmla="*/ 333304 w 3093417"/>
              <a:gd name="connsiteY3" fmla="*/ 955964 h 2159555"/>
              <a:gd name="connsiteX4" fmla="*/ 1349356 w 3093417"/>
              <a:gd name="connsiteY4" fmla="*/ 173079 h 2159555"/>
              <a:gd name="connsiteX5" fmla="*/ 2344946 w 3093417"/>
              <a:gd name="connsiteY5" fmla="*/ 19990 h 2159555"/>
              <a:gd name="connsiteX6" fmla="*/ 3092663 w 3093417"/>
              <a:gd name="connsiteY6" fmla="*/ 1423094 h 2159555"/>
              <a:gd name="connsiteX0" fmla="*/ 3083042 w 3083544"/>
              <a:gd name="connsiteY0" fmla="*/ 1423094 h 2036859"/>
              <a:gd name="connsiteX1" fmla="*/ 1945906 w 3083544"/>
              <a:gd name="connsiteY1" fmla="*/ 1723284 h 2036859"/>
              <a:gd name="connsiteX2" fmla="*/ 66970 w 3083544"/>
              <a:gd name="connsiteY2" fmla="*/ 1984831 h 2036859"/>
              <a:gd name="connsiteX3" fmla="*/ 323683 w 3083544"/>
              <a:gd name="connsiteY3" fmla="*/ 955964 h 2036859"/>
              <a:gd name="connsiteX4" fmla="*/ 1339735 w 3083544"/>
              <a:gd name="connsiteY4" fmla="*/ 173079 h 2036859"/>
              <a:gd name="connsiteX5" fmla="*/ 2335325 w 3083544"/>
              <a:gd name="connsiteY5" fmla="*/ 19990 h 2036859"/>
              <a:gd name="connsiteX6" fmla="*/ 3083042 w 3083544"/>
              <a:gd name="connsiteY6" fmla="*/ 1423094 h 2036859"/>
              <a:gd name="connsiteX0" fmla="*/ 2774444 w 2774946"/>
              <a:gd name="connsiteY0" fmla="*/ 1423094 h 1963690"/>
              <a:gd name="connsiteX1" fmla="*/ 1637308 w 2774946"/>
              <a:gd name="connsiteY1" fmla="*/ 1723284 h 1963690"/>
              <a:gd name="connsiteX2" fmla="*/ 259271 w 2774946"/>
              <a:gd name="connsiteY2" fmla="*/ 1887100 h 1963690"/>
              <a:gd name="connsiteX3" fmla="*/ 15085 w 2774946"/>
              <a:gd name="connsiteY3" fmla="*/ 955964 h 1963690"/>
              <a:gd name="connsiteX4" fmla="*/ 1031137 w 2774946"/>
              <a:gd name="connsiteY4" fmla="*/ 173079 h 1963690"/>
              <a:gd name="connsiteX5" fmla="*/ 2026727 w 2774946"/>
              <a:gd name="connsiteY5" fmla="*/ 19990 h 1963690"/>
              <a:gd name="connsiteX6" fmla="*/ 2774444 w 2774946"/>
              <a:gd name="connsiteY6" fmla="*/ 1423094 h 1963690"/>
              <a:gd name="connsiteX0" fmla="*/ 2597064 w 2597865"/>
              <a:gd name="connsiteY0" fmla="*/ 1084279 h 1963690"/>
              <a:gd name="connsiteX1" fmla="*/ 1637308 w 2597865"/>
              <a:gd name="connsiteY1" fmla="*/ 1723284 h 1963690"/>
              <a:gd name="connsiteX2" fmla="*/ 259271 w 2597865"/>
              <a:gd name="connsiteY2" fmla="*/ 1887100 h 1963690"/>
              <a:gd name="connsiteX3" fmla="*/ 15085 w 2597865"/>
              <a:gd name="connsiteY3" fmla="*/ 955964 h 1963690"/>
              <a:gd name="connsiteX4" fmla="*/ 1031137 w 2597865"/>
              <a:gd name="connsiteY4" fmla="*/ 173079 h 1963690"/>
              <a:gd name="connsiteX5" fmla="*/ 2026727 w 2597865"/>
              <a:gd name="connsiteY5" fmla="*/ 19990 h 1963690"/>
              <a:gd name="connsiteX6" fmla="*/ 2597064 w 2597865"/>
              <a:gd name="connsiteY6" fmla="*/ 1084279 h 1963690"/>
              <a:gd name="connsiteX0" fmla="*/ 2616309 w 2617110"/>
              <a:gd name="connsiteY0" fmla="*/ 1084279 h 2312789"/>
              <a:gd name="connsiteX1" fmla="*/ 1656553 w 2617110"/>
              <a:gd name="connsiteY1" fmla="*/ 1723284 h 2312789"/>
              <a:gd name="connsiteX2" fmla="*/ 115362 w 2617110"/>
              <a:gd name="connsiteY2" fmla="*/ 2289153 h 2312789"/>
              <a:gd name="connsiteX3" fmla="*/ 34330 w 2617110"/>
              <a:gd name="connsiteY3" fmla="*/ 955964 h 2312789"/>
              <a:gd name="connsiteX4" fmla="*/ 1050382 w 2617110"/>
              <a:gd name="connsiteY4" fmla="*/ 173079 h 2312789"/>
              <a:gd name="connsiteX5" fmla="*/ 2045972 w 2617110"/>
              <a:gd name="connsiteY5" fmla="*/ 19990 h 2312789"/>
              <a:gd name="connsiteX6" fmla="*/ 2616309 w 2617110"/>
              <a:gd name="connsiteY6" fmla="*/ 1084279 h 2312789"/>
              <a:gd name="connsiteX0" fmla="*/ 3049834 w 3050635"/>
              <a:gd name="connsiteY0" fmla="*/ 1084279 h 2299570"/>
              <a:gd name="connsiteX1" fmla="*/ 2090078 w 3050635"/>
              <a:gd name="connsiteY1" fmla="*/ 1723284 h 2299570"/>
              <a:gd name="connsiteX2" fmla="*/ 548887 w 3050635"/>
              <a:gd name="connsiteY2" fmla="*/ 2289153 h 2299570"/>
              <a:gd name="connsiteX3" fmla="*/ 9024 w 3050635"/>
              <a:gd name="connsiteY3" fmla="*/ 1259414 h 2299570"/>
              <a:gd name="connsiteX4" fmla="*/ 1483907 w 3050635"/>
              <a:gd name="connsiteY4" fmla="*/ 173079 h 2299570"/>
              <a:gd name="connsiteX5" fmla="*/ 2479497 w 3050635"/>
              <a:gd name="connsiteY5" fmla="*/ 19990 h 2299570"/>
              <a:gd name="connsiteX6" fmla="*/ 3049834 w 3050635"/>
              <a:gd name="connsiteY6" fmla="*/ 1084279 h 2299570"/>
              <a:gd name="connsiteX0" fmla="*/ 3049834 w 3050810"/>
              <a:gd name="connsiteY0" fmla="*/ 1084279 h 2304875"/>
              <a:gd name="connsiteX1" fmla="*/ 2144575 w 3050810"/>
              <a:gd name="connsiteY1" fmla="*/ 1795797 h 2304875"/>
              <a:gd name="connsiteX2" fmla="*/ 548887 w 3050810"/>
              <a:gd name="connsiteY2" fmla="*/ 2289153 h 2304875"/>
              <a:gd name="connsiteX3" fmla="*/ 9024 w 3050810"/>
              <a:gd name="connsiteY3" fmla="*/ 1259414 h 2304875"/>
              <a:gd name="connsiteX4" fmla="*/ 1483907 w 3050810"/>
              <a:gd name="connsiteY4" fmla="*/ 173079 h 2304875"/>
              <a:gd name="connsiteX5" fmla="*/ 2479497 w 3050810"/>
              <a:gd name="connsiteY5" fmla="*/ 19990 h 2304875"/>
              <a:gd name="connsiteX6" fmla="*/ 3049834 w 3050810"/>
              <a:gd name="connsiteY6" fmla="*/ 1084279 h 2304875"/>
              <a:gd name="connsiteX0" fmla="*/ 3051471 w 3052448"/>
              <a:gd name="connsiteY0" fmla="*/ 1064289 h 2284885"/>
              <a:gd name="connsiteX1" fmla="*/ 2146212 w 3052448"/>
              <a:gd name="connsiteY1" fmla="*/ 1775807 h 2284885"/>
              <a:gd name="connsiteX2" fmla="*/ 550524 w 3052448"/>
              <a:gd name="connsiteY2" fmla="*/ 2269163 h 2284885"/>
              <a:gd name="connsiteX3" fmla="*/ 10661 w 3052448"/>
              <a:gd name="connsiteY3" fmla="*/ 1239424 h 2284885"/>
              <a:gd name="connsiteX4" fmla="*/ 1311115 w 3052448"/>
              <a:gd name="connsiteY4" fmla="*/ 257943 h 2284885"/>
              <a:gd name="connsiteX5" fmla="*/ 2481134 w 3052448"/>
              <a:gd name="connsiteY5" fmla="*/ 0 h 2284885"/>
              <a:gd name="connsiteX6" fmla="*/ 3051471 w 3052448"/>
              <a:gd name="connsiteY6" fmla="*/ 1064289 h 2284885"/>
              <a:gd name="connsiteX0" fmla="*/ 2885498 w 2886475"/>
              <a:gd name="connsiteY0" fmla="*/ 1064289 h 2281449"/>
              <a:gd name="connsiteX1" fmla="*/ 1980239 w 2886475"/>
              <a:gd name="connsiteY1" fmla="*/ 1775807 h 2281449"/>
              <a:gd name="connsiteX2" fmla="*/ 384551 w 2886475"/>
              <a:gd name="connsiteY2" fmla="*/ 2269163 h 2281449"/>
              <a:gd name="connsiteX3" fmla="*/ 12908 w 2886475"/>
              <a:gd name="connsiteY3" fmla="*/ 1315905 h 2281449"/>
              <a:gd name="connsiteX4" fmla="*/ 1145142 w 2886475"/>
              <a:gd name="connsiteY4" fmla="*/ 257943 h 2281449"/>
              <a:gd name="connsiteX5" fmla="*/ 2315161 w 2886475"/>
              <a:gd name="connsiteY5" fmla="*/ 0 h 2281449"/>
              <a:gd name="connsiteX6" fmla="*/ 2885498 w 2886475"/>
              <a:gd name="connsiteY6" fmla="*/ 1064289 h 2281449"/>
              <a:gd name="connsiteX0" fmla="*/ 2885498 w 2886475"/>
              <a:gd name="connsiteY0" fmla="*/ 1064289 h 2182172"/>
              <a:gd name="connsiteX1" fmla="*/ 1980239 w 2886475"/>
              <a:gd name="connsiteY1" fmla="*/ 1775807 h 2182172"/>
              <a:gd name="connsiteX2" fmla="*/ 758880 w 2886475"/>
              <a:gd name="connsiteY2" fmla="*/ 2165200 h 2182172"/>
              <a:gd name="connsiteX3" fmla="*/ 12908 w 2886475"/>
              <a:gd name="connsiteY3" fmla="*/ 1315905 h 2182172"/>
              <a:gd name="connsiteX4" fmla="*/ 1145142 w 2886475"/>
              <a:gd name="connsiteY4" fmla="*/ 257943 h 2182172"/>
              <a:gd name="connsiteX5" fmla="*/ 2315161 w 2886475"/>
              <a:gd name="connsiteY5" fmla="*/ 0 h 2182172"/>
              <a:gd name="connsiteX6" fmla="*/ 2885498 w 2886475"/>
              <a:gd name="connsiteY6" fmla="*/ 1064289 h 2182172"/>
              <a:gd name="connsiteX0" fmla="*/ 2883190 w 2884167"/>
              <a:gd name="connsiteY0" fmla="*/ 1090373 h 2208256"/>
              <a:gd name="connsiteX1" fmla="*/ 1977931 w 2884167"/>
              <a:gd name="connsiteY1" fmla="*/ 1801891 h 2208256"/>
              <a:gd name="connsiteX2" fmla="*/ 756572 w 2884167"/>
              <a:gd name="connsiteY2" fmla="*/ 2191284 h 2208256"/>
              <a:gd name="connsiteX3" fmla="*/ 10600 w 2884167"/>
              <a:gd name="connsiteY3" fmla="*/ 1341989 h 2208256"/>
              <a:gd name="connsiteX4" fmla="*/ 1316666 w 2884167"/>
              <a:gd name="connsiteY4" fmla="*/ 167071 h 2208256"/>
              <a:gd name="connsiteX5" fmla="*/ 2312853 w 2884167"/>
              <a:gd name="connsiteY5" fmla="*/ 26084 h 2208256"/>
              <a:gd name="connsiteX6" fmla="*/ 2883190 w 2884167"/>
              <a:gd name="connsiteY6" fmla="*/ 1090373 h 2208256"/>
              <a:gd name="connsiteX0" fmla="*/ 2850913 w 2852034"/>
              <a:gd name="connsiteY0" fmla="*/ 1153860 h 2208256"/>
              <a:gd name="connsiteX1" fmla="*/ 1977931 w 2852034"/>
              <a:gd name="connsiteY1" fmla="*/ 1801891 h 2208256"/>
              <a:gd name="connsiteX2" fmla="*/ 756572 w 2852034"/>
              <a:gd name="connsiteY2" fmla="*/ 2191284 h 2208256"/>
              <a:gd name="connsiteX3" fmla="*/ 10600 w 2852034"/>
              <a:gd name="connsiteY3" fmla="*/ 1341989 h 2208256"/>
              <a:gd name="connsiteX4" fmla="*/ 1316666 w 2852034"/>
              <a:gd name="connsiteY4" fmla="*/ 167071 h 2208256"/>
              <a:gd name="connsiteX5" fmla="*/ 2312853 w 2852034"/>
              <a:gd name="connsiteY5" fmla="*/ 26084 h 2208256"/>
              <a:gd name="connsiteX6" fmla="*/ 2850913 w 2852034"/>
              <a:gd name="connsiteY6" fmla="*/ 1153860 h 2208256"/>
              <a:gd name="connsiteX0" fmla="*/ 2850913 w 2852034"/>
              <a:gd name="connsiteY0" fmla="*/ 1166320 h 2220716"/>
              <a:gd name="connsiteX1" fmla="*/ 1977931 w 2852034"/>
              <a:gd name="connsiteY1" fmla="*/ 1814351 h 2220716"/>
              <a:gd name="connsiteX2" fmla="*/ 756572 w 2852034"/>
              <a:gd name="connsiteY2" fmla="*/ 2203744 h 2220716"/>
              <a:gd name="connsiteX3" fmla="*/ 10600 w 2852034"/>
              <a:gd name="connsiteY3" fmla="*/ 1354449 h 2220716"/>
              <a:gd name="connsiteX4" fmla="*/ 1316666 w 2852034"/>
              <a:gd name="connsiteY4" fmla="*/ 179531 h 2220716"/>
              <a:gd name="connsiteX5" fmla="*/ 2362253 w 2852034"/>
              <a:gd name="connsiteY5" fmla="*/ 14339 h 2220716"/>
              <a:gd name="connsiteX6" fmla="*/ 2850913 w 2852034"/>
              <a:gd name="connsiteY6" fmla="*/ 1166320 h 2220716"/>
              <a:gd name="connsiteX0" fmla="*/ 2850913 w 2859467"/>
              <a:gd name="connsiteY0" fmla="*/ 1166320 h 2203803"/>
              <a:gd name="connsiteX1" fmla="*/ 2219232 w 2859467"/>
              <a:gd name="connsiteY1" fmla="*/ 1394067 h 2203803"/>
              <a:gd name="connsiteX2" fmla="*/ 756572 w 2859467"/>
              <a:gd name="connsiteY2" fmla="*/ 2203744 h 2203803"/>
              <a:gd name="connsiteX3" fmla="*/ 10600 w 2859467"/>
              <a:gd name="connsiteY3" fmla="*/ 1354449 h 2203803"/>
              <a:gd name="connsiteX4" fmla="*/ 1316666 w 2859467"/>
              <a:gd name="connsiteY4" fmla="*/ 179531 h 2203803"/>
              <a:gd name="connsiteX5" fmla="*/ 2362253 w 2859467"/>
              <a:gd name="connsiteY5" fmla="*/ 14339 h 2203803"/>
              <a:gd name="connsiteX6" fmla="*/ 2850913 w 2859467"/>
              <a:gd name="connsiteY6" fmla="*/ 1166320 h 2203803"/>
              <a:gd name="connsiteX0" fmla="*/ 2769092 w 2790934"/>
              <a:gd name="connsiteY0" fmla="*/ 939819 h 2203803"/>
              <a:gd name="connsiteX1" fmla="*/ 2219232 w 2790934"/>
              <a:gd name="connsiteY1" fmla="*/ 1394067 h 2203803"/>
              <a:gd name="connsiteX2" fmla="*/ 756572 w 2790934"/>
              <a:gd name="connsiteY2" fmla="*/ 2203744 h 2203803"/>
              <a:gd name="connsiteX3" fmla="*/ 10600 w 2790934"/>
              <a:gd name="connsiteY3" fmla="*/ 1354449 h 2203803"/>
              <a:gd name="connsiteX4" fmla="*/ 1316666 w 2790934"/>
              <a:gd name="connsiteY4" fmla="*/ 179531 h 2203803"/>
              <a:gd name="connsiteX5" fmla="*/ 2362253 w 2790934"/>
              <a:gd name="connsiteY5" fmla="*/ 14339 h 2203803"/>
              <a:gd name="connsiteX6" fmla="*/ 2769092 w 2790934"/>
              <a:gd name="connsiteY6" fmla="*/ 939819 h 2203803"/>
              <a:gd name="connsiteX0" fmla="*/ 2406934 w 2428776"/>
              <a:gd name="connsiteY0" fmla="*/ 939819 h 2211322"/>
              <a:gd name="connsiteX1" fmla="*/ 1857074 w 2428776"/>
              <a:gd name="connsiteY1" fmla="*/ 1394067 h 2211322"/>
              <a:gd name="connsiteX2" fmla="*/ 394414 w 2428776"/>
              <a:gd name="connsiteY2" fmla="*/ 2203744 h 2211322"/>
              <a:gd name="connsiteX3" fmla="*/ 17012 w 2428776"/>
              <a:gd name="connsiteY3" fmla="*/ 896598 h 2211322"/>
              <a:gd name="connsiteX4" fmla="*/ 954508 w 2428776"/>
              <a:gd name="connsiteY4" fmla="*/ 179531 h 2211322"/>
              <a:gd name="connsiteX5" fmla="*/ 2000095 w 2428776"/>
              <a:gd name="connsiteY5" fmla="*/ 14339 h 2211322"/>
              <a:gd name="connsiteX6" fmla="*/ 2406934 w 2428776"/>
              <a:gd name="connsiteY6" fmla="*/ 939819 h 2211322"/>
              <a:gd name="connsiteX0" fmla="*/ 2406934 w 2428776"/>
              <a:gd name="connsiteY0" fmla="*/ 939819 h 1978182"/>
              <a:gd name="connsiteX1" fmla="*/ 1857074 w 2428776"/>
              <a:gd name="connsiteY1" fmla="*/ 1394067 h 1978182"/>
              <a:gd name="connsiteX2" fmla="*/ 569503 w 2428776"/>
              <a:gd name="connsiteY2" fmla="*/ 1966642 h 1978182"/>
              <a:gd name="connsiteX3" fmla="*/ 17012 w 2428776"/>
              <a:gd name="connsiteY3" fmla="*/ 896598 h 1978182"/>
              <a:gd name="connsiteX4" fmla="*/ 954508 w 2428776"/>
              <a:gd name="connsiteY4" fmla="*/ 179531 h 1978182"/>
              <a:gd name="connsiteX5" fmla="*/ 2000095 w 2428776"/>
              <a:gd name="connsiteY5" fmla="*/ 14339 h 1978182"/>
              <a:gd name="connsiteX6" fmla="*/ 2406934 w 2428776"/>
              <a:gd name="connsiteY6" fmla="*/ 939819 h 1978182"/>
              <a:gd name="connsiteX0" fmla="*/ 2406934 w 2710319"/>
              <a:gd name="connsiteY0" fmla="*/ 939819 h 1974642"/>
              <a:gd name="connsiteX1" fmla="*/ 2389402 w 2710319"/>
              <a:gd name="connsiteY1" fmla="*/ 1330569 h 1974642"/>
              <a:gd name="connsiteX2" fmla="*/ 569503 w 2710319"/>
              <a:gd name="connsiteY2" fmla="*/ 1966642 h 1974642"/>
              <a:gd name="connsiteX3" fmla="*/ 17012 w 2710319"/>
              <a:gd name="connsiteY3" fmla="*/ 896598 h 1974642"/>
              <a:gd name="connsiteX4" fmla="*/ 954508 w 2710319"/>
              <a:gd name="connsiteY4" fmla="*/ 179531 h 1974642"/>
              <a:gd name="connsiteX5" fmla="*/ 2000095 w 2710319"/>
              <a:gd name="connsiteY5" fmla="*/ 14339 h 1974642"/>
              <a:gd name="connsiteX6" fmla="*/ 2406934 w 2710319"/>
              <a:gd name="connsiteY6" fmla="*/ 939819 h 1974642"/>
              <a:gd name="connsiteX0" fmla="*/ 2406934 w 2406934"/>
              <a:gd name="connsiteY0" fmla="*/ 939819 h 1966696"/>
              <a:gd name="connsiteX1" fmla="*/ 569503 w 2406934"/>
              <a:gd name="connsiteY1" fmla="*/ 1966642 h 1966696"/>
              <a:gd name="connsiteX2" fmla="*/ 17012 w 2406934"/>
              <a:gd name="connsiteY2" fmla="*/ 896598 h 1966696"/>
              <a:gd name="connsiteX3" fmla="*/ 954508 w 2406934"/>
              <a:gd name="connsiteY3" fmla="*/ 179531 h 1966696"/>
              <a:gd name="connsiteX4" fmla="*/ 2000095 w 2406934"/>
              <a:gd name="connsiteY4" fmla="*/ 14339 h 1966696"/>
              <a:gd name="connsiteX5" fmla="*/ 2406934 w 2406934"/>
              <a:gd name="connsiteY5" fmla="*/ 939819 h 1966696"/>
              <a:gd name="connsiteX0" fmla="*/ 2486532 w 2486532"/>
              <a:gd name="connsiteY0" fmla="*/ 1115329 h 1968330"/>
              <a:gd name="connsiteX1" fmla="*/ 569503 w 2486532"/>
              <a:gd name="connsiteY1" fmla="*/ 1966642 h 1968330"/>
              <a:gd name="connsiteX2" fmla="*/ 17012 w 2486532"/>
              <a:gd name="connsiteY2" fmla="*/ 896598 h 1968330"/>
              <a:gd name="connsiteX3" fmla="*/ 954508 w 2486532"/>
              <a:gd name="connsiteY3" fmla="*/ 179531 h 1968330"/>
              <a:gd name="connsiteX4" fmla="*/ 2000095 w 2486532"/>
              <a:gd name="connsiteY4" fmla="*/ 14339 h 1968330"/>
              <a:gd name="connsiteX5" fmla="*/ 2486532 w 2486532"/>
              <a:gd name="connsiteY5" fmla="*/ 1115329 h 1968330"/>
              <a:gd name="connsiteX0" fmla="*/ 2486532 w 2486532"/>
              <a:gd name="connsiteY0" fmla="*/ 1115329 h 2070553"/>
              <a:gd name="connsiteX1" fmla="*/ 802563 w 2486532"/>
              <a:gd name="connsiteY1" fmla="*/ 2069113 h 2070553"/>
              <a:gd name="connsiteX2" fmla="*/ 17012 w 2486532"/>
              <a:gd name="connsiteY2" fmla="*/ 896598 h 2070553"/>
              <a:gd name="connsiteX3" fmla="*/ 954508 w 2486532"/>
              <a:gd name="connsiteY3" fmla="*/ 179531 h 2070553"/>
              <a:gd name="connsiteX4" fmla="*/ 2000095 w 2486532"/>
              <a:gd name="connsiteY4" fmla="*/ 14339 h 2070553"/>
              <a:gd name="connsiteX5" fmla="*/ 2486532 w 2486532"/>
              <a:gd name="connsiteY5" fmla="*/ 1115329 h 207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6532" h="2070553">
                <a:moveTo>
                  <a:pt x="2486532" y="1115329"/>
                </a:moveTo>
                <a:cubicBezTo>
                  <a:pt x="2248100" y="1440713"/>
                  <a:pt x="1214150" y="2105568"/>
                  <a:pt x="802563" y="2069113"/>
                </a:cubicBezTo>
                <a:cubicBezTo>
                  <a:pt x="390976" y="2032658"/>
                  <a:pt x="133261" y="1242622"/>
                  <a:pt x="17012" y="896598"/>
                </a:cubicBezTo>
                <a:cubicBezTo>
                  <a:pt x="-99237" y="550574"/>
                  <a:pt x="398532" y="334922"/>
                  <a:pt x="954508" y="179531"/>
                </a:cubicBezTo>
                <a:cubicBezTo>
                  <a:pt x="1672346" y="-97492"/>
                  <a:pt x="1848180" y="34027"/>
                  <a:pt x="2000095" y="14339"/>
                </a:cubicBezTo>
                <a:lnTo>
                  <a:pt x="2486532" y="1115329"/>
                </a:lnTo>
                <a:close/>
              </a:path>
            </a:pathLst>
          </a:custGeom>
          <a:solidFill>
            <a:srgbClr val="1F618A"/>
          </a:solidFill>
          <a:ln w="25400" cap="flat" cmpd="sng" algn="ctr">
            <a:noFill/>
            <a:prstDash val="solid"/>
          </a:ln>
          <a:effectLst/>
        </p:spPr>
        <p:txBody>
          <a:bodyPr rtlCol="0" anchor="ctr"/>
          <a:lstStyle/>
          <a:p>
            <a:pPr algn="ctr" defTabSz="1218902">
              <a:defRPr/>
            </a:pPr>
            <a:endParaRPr lang="fr-FR" sz="2400" kern="0" dirty="0">
              <a:solidFill>
                <a:prstClr val="white"/>
              </a:solidFill>
              <a:latin typeface="Arial"/>
            </a:endParaRPr>
          </a:p>
        </p:txBody>
      </p:sp>
      <p:sp>
        <p:nvSpPr>
          <p:cNvPr id="45" name="TextBox 14">
            <a:extLst>
              <a:ext uri="{FF2B5EF4-FFF2-40B4-BE49-F238E27FC236}">
                <a16:creationId xmlns:a16="http://schemas.microsoft.com/office/drawing/2014/main" id="{17ECA26F-6653-46A0-B608-54C8589C7BDC}"/>
              </a:ext>
            </a:extLst>
          </p:cNvPr>
          <p:cNvSpPr txBox="1"/>
          <p:nvPr/>
        </p:nvSpPr>
        <p:spPr>
          <a:xfrm>
            <a:off x="10236424" y="906618"/>
            <a:ext cx="2281824" cy="1356336"/>
          </a:xfrm>
          <a:prstGeom prst="rect">
            <a:avLst/>
          </a:prstGeom>
          <a:noFill/>
          <a:ln>
            <a:noFill/>
          </a:ln>
        </p:spPr>
        <p:txBody>
          <a:bodyPr wrap="square" lIns="240000" tIns="240000" rIns="240000" bIns="240000" rtlCol="0" anchor="ctr" anchorCtr="0">
            <a:noAutofit/>
          </a:bodyPr>
          <a:lstStyle/>
          <a:p>
            <a:pPr algn="ctr"/>
            <a:r>
              <a:rPr lang="fr-FR" sz="1400" b="1" dirty="0">
                <a:solidFill>
                  <a:schemeClr val="bg1"/>
                </a:solidFill>
                <a:cs typeface="Arial" panose="020B0604020202020204" pitchFamily="34" charset="0"/>
              </a:rPr>
              <a:t>Depuis le 1</a:t>
            </a:r>
            <a:r>
              <a:rPr lang="fr-FR" sz="1400" b="1" baseline="30000" dirty="0">
                <a:solidFill>
                  <a:schemeClr val="bg1"/>
                </a:solidFill>
                <a:cs typeface="Arial" panose="020B0604020202020204" pitchFamily="34" charset="0"/>
              </a:rPr>
              <a:t>er</a:t>
            </a:r>
            <a:r>
              <a:rPr lang="fr-FR" sz="1400" b="1" dirty="0">
                <a:solidFill>
                  <a:schemeClr val="bg1"/>
                </a:solidFill>
                <a:cs typeface="Arial" panose="020B0604020202020204" pitchFamily="34" charset="0"/>
              </a:rPr>
              <a:t> janvier 2021,</a:t>
            </a:r>
            <a:br>
              <a:rPr lang="fr-FR" sz="1400" b="1" dirty="0">
                <a:solidFill>
                  <a:schemeClr val="bg1"/>
                </a:solidFill>
                <a:cs typeface="Arial" panose="020B0604020202020204" pitchFamily="34" charset="0"/>
              </a:rPr>
            </a:br>
            <a:r>
              <a:rPr lang="fr-FR" sz="1400" dirty="0">
                <a:solidFill>
                  <a:schemeClr val="bg1"/>
                </a:solidFill>
                <a:cs typeface="Arial" panose="020B0604020202020204" pitchFamily="34" charset="0"/>
              </a:rPr>
              <a:t>toute donnée de santé doit être référencée avec </a:t>
            </a:r>
            <a:r>
              <a:rPr lang="fr-FR" sz="1400" b="1" dirty="0">
                <a:solidFill>
                  <a:schemeClr val="bg1"/>
                </a:solidFill>
                <a:cs typeface="Arial" panose="020B0604020202020204" pitchFamily="34" charset="0"/>
              </a:rPr>
              <a:t>l’INS</a:t>
            </a:r>
            <a:endParaRPr lang="fr-FR" sz="1400" dirty="0">
              <a:solidFill>
                <a:schemeClr val="bg1"/>
              </a:solidFill>
              <a:cs typeface="Arial" panose="020B0604020202020204" pitchFamily="34" charset="0"/>
            </a:endParaRPr>
          </a:p>
        </p:txBody>
      </p:sp>
      <p:sp>
        <p:nvSpPr>
          <p:cNvPr id="14" name="ZoneTexte 13">
            <a:extLst>
              <a:ext uri="{FF2B5EF4-FFF2-40B4-BE49-F238E27FC236}">
                <a16:creationId xmlns:a16="http://schemas.microsoft.com/office/drawing/2014/main" id="{05451B46-1A98-974F-A44F-55F0CDDC6E1A}"/>
              </a:ext>
            </a:extLst>
          </p:cNvPr>
          <p:cNvSpPr txBox="1"/>
          <p:nvPr/>
        </p:nvSpPr>
        <p:spPr>
          <a:xfrm>
            <a:off x="1027392" y="1816779"/>
            <a:ext cx="3961210" cy="575345"/>
          </a:xfrm>
          <a:prstGeom prst="rect">
            <a:avLst/>
          </a:prstGeom>
          <a:noFill/>
        </p:spPr>
        <p:txBody>
          <a:bodyPr wrap="square" lIns="0" tIns="0" rIns="0" bIns="0" rtlCol="0" anchor="t" anchorCtr="0">
            <a:noAutofit/>
          </a:bodyPr>
          <a:lstStyle/>
          <a:p>
            <a:pPr lvl="0" defTabSz="914400">
              <a:buSzPct val="100000"/>
              <a:defRPr/>
            </a:pPr>
            <a:r>
              <a:rPr lang="fr-FR" sz="1400" b="1" dirty="0">
                <a:solidFill>
                  <a:schemeClr val="bg1">
                    <a:lumMod val="50000"/>
                  </a:schemeClr>
                </a:solidFill>
                <a:latin typeface="Arial" panose="020B0604020202020204" pitchFamily="34" charset="0"/>
                <a:cs typeface="Arial" panose="020B0604020202020204" pitchFamily="34" charset="0"/>
              </a:rPr>
              <a:t>Un usager, plusieurs identités différentes</a:t>
            </a:r>
            <a:r>
              <a:rPr lang="fr-FR" sz="1400" dirty="0">
                <a:solidFill>
                  <a:schemeClr val="bg1">
                    <a:lumMod val="50000"/>
                  </a:schemeClr>
                </a:solidFill>
                <a:latin typeface="Arial" panose="020B0604020202020204" pitchFamily="34" charset="0"/>
                <a:cs typeface="Arial" panose="020B0604020202020204" pitchFamily="34" charset="0"/>
              </a:rPr>
              <a:t> chez les acteurs qui le prennent en charge</a:t>
            </a:r>
          </a:p>
        </p:txBody>
      </p:sp>
      <p:sp>
        <p:nvSpPr>
          <p:cNvPr id="18" name="ZoneTexte 17">
            <a:extLst>
              <a:ext uri="{FF2B5EF4-FFF2-40B4-BE49-F238E27FC236}">
                <a16:creationId xmlns:a16="http://schemas.microsoft.com/office/drawing/2014/main" id="{CA6D2ED0-815C-4044-9E9E-31D8977E1FFB}"/>
              </a:ext>
            </a:extLst>
          </p:cNvPr>
          <p:cNvSpPr txBox="1"/>
          <p:nvPr/>
        </p:nvSpPr>
        <p:spPr>
          <a:xfrm>
            <a:off x="6614180" y="1867383"/>
            <a:ext cx="3958370" cy="575345"/>
          </a:xfrm>
          <a:prstGeom prst="rect">
            <a:avLst/>
          </a:prstGeom>
          <a:noFill/>
        </p:spPr>
        <p:txBody>
          <a:bodyPr wrap="square" lIns="0" tIns="0" rIns="0" bIns="0" rtlCol="0" anchor="t" anchorCtr="0">
            <a:noAutofit/>
          </a:bodyPr>
          <a:lstStyle/>
          <a:p>
            <a:pPr lvl="0" defTabSz="914400">
              <a:buSzPct val="100000"/>
              <a:defRPr/>
            </a:pPr>
            <a:r>
              <a:rPr lang="fr-FR" sz="1400" b="1" dirty="0">
                <a:solidFill>
                  <a:schemeClr val="bg1">
                    <a:lumMod val="50000"/>
                  </a:schemeClr>
                </a:solidFill>
                <a:latin typeface="Arial" panose="020B0604020202020204" pitchFamily="34" charset="0"/>
                <a:cs typeface="Arial" panose="020B0604020202020204" pitchFamily="34" charset="0"/>
              </a:rPr>
              <a:t>Un usager, une seule et unique identité </a:t>
            </a:r>
            <a:r>
              <a:rPr lang="fr-FR" sz="1400" dirty="0">
                <a:solidFill>
                  <a:schemeClr val="bg1">
                    <a:lumMod val="50000"/>
                  </a:schemeClr>
                </a:solidFill>
                <a:latin typeface="Arial" panose="020B0604020202020204" pitchFamily="34" charset="0"/>
                <a:cs typeface="Arial" panose="020B0604020202020204" pitchFamily="34" charset="0"/>
              </a:rPr>
              <a:t>partagée par tous les acteurs : </a:t>
            </a:r>
            <a:r>
              <a:rPr lang="fr-FR" sz="1400" b="1" dirty="0">
                <a:solidFill>
                  <a:srgbClr val="860F47"/>
                </a:solidFill>
                <a:latin typeface="Arial" panose="020B0604020202020204" pitchFamily="34" charset="0"/>
                <a:cs typeface="Arial" panose="020B0604020202020204" pitchFamily="34" charset="0"/>
              </a:rPr>
              <a:t>l’INS</a:t>
            </a:r>
            <a:r>
              <a:rPr lang="fr-FR" sz="1400" b="1" dirty="0">
                <a:solidFill>
                  <a:srgbClr val="003C6E"/>
                </a:solidFill>
                <a:latin typeface="Arial" panose="020B0604020202020204" pitchFamily="34" charset="0"/>
                <a:cs typeface="Arial" panose="020B0604020202020204" pitchFamily="34" charset="0"/>
              </a:rPr>
              <a:t> </a:t>
            </a:r>
          </a:p>
        </p:txBody>
      </p:sp>
      <p:sp>
        <p:nvSpPr>
          <p:cNvPr id="19" name="ZoneTexte 18">
            <a:extLst>
              <a:ext uri="{FF2B5EF4-FFF2-40B4-BE49-F238E27FC236}">
                <a16:creationId xmlns:a16="http://schemas.microsoft.com/office/drawing/2014/main" id="{B4CA14F9-7122-BF4A-8BF3-5D1724AEDC5D}"/>
              </a:ext>
            </a:extLst>
          </p:cNvPr>
          <p:cNvSpPr txBox="1"/>
          <p:nvPr/>
        </p:nvSpPr>
        <p:spPr>
          <a:xfrm>
            <a:off x="1631604" y="2417229"/>
            <a:ext cx="3712100" cy="1008111"/>
          </a:xfrm>
          <a:prstGeom prst="rect">
            <a:avLst/>
          </a:prstGeom>
          <a:noFill/>
        </p:spPr>
        <p:txBody>
          <a:bodyPr wrap="square" lIns="0" tIns="0" rIns="180000" bIns="108000" rtlCol="0" anchor="t" anchorCtr="0">
            <a:noAutofit/>
          </a:bodyPr>
          <a:lstStyle/>
          <a:p>
            <a:pPr lvl="0" defTabSz="914400">
              <a:spcAft>
                <a:spcPts val="600"/>
              </a:spcAft>
              <a:buSzPct val="100000"/>
              <a:defRPr/>
            </a:pPr>
            <a:r>
              <a:rPr lang="fr-FR" sz="1400" dirty="0">
                <a:solidFill>
                  <a:schemeClr val="bg1">
                    <a:lumMod val="50000"/>
                  </a:schemeClr>
                </a:solidFill>
                <a:latin typeface="Arial" panose="020B0604020202020204" pitchFamily="34" charset="0"/>
                <a:cs typeface="Arial" panose="020B0604020202020204" pitchFamily="34" charset="0"/>
              </a:rPr>
              <a:t>Nom de naissance : </a:t>
            </a:r>
            <a:r>
              <a:rPr lang="fr-FR" sz="1400" b="1" dirty="0">
                <a:solidFill>
                  <a:srgbClr val="860F47"/>
                </a:solidFill>
                <a:latin typeface="Arial" panose="020B0604020202020204" pitchFamily="34" charset="0"/>
                <a:cs typeface="Arial" panose="020B0604020202020204" pitchFamily="34" charset="0"/>
              </a:rPr>
              <a:t>LOISEAU</a:t>
            </a:r>
            <a:br>
              <a:rPr lang="fr-FR" sz="1400" dirty="0">
                <a:solidFill>
                  <a:schemeClr val="bg1"/>
                </a:solidFill>
                <a:latin typeface="Arial" panose="020B0604020202020204" pitchFamily="34" charset="0"/>
                <a:cs typeface="Arial" panose="020B0604020202020204" pitchFamily="34" charset="0"/>
              </a:rPr>
            </a:br>
            <a:r>
              <a:rPr lang="fr-FR" sz="1400" dirty="0">
                <a:solidFill>
                  <a:schemeClr val="bg1">
                    <a:lumMod val="50000"/>
                  </a:schemeClr>
                </a:solidFill>
                <a:latin typeface="Arial" panose="020B0604020202020204" pitchFamily="34" charset="0"/>
                <a:cs typeface="Arial" panose="020B0604020202020204" pitchFamily="34" charset="0"/>
              </a:rPr>
              <a:t>Prénom(s) de naissance : </a:t>
            </a:r>
            <a:r>
              <a:rPr lang="fr-FR" sz="1400" b="1" dirty="0">
                <a:solidFill>
                  <a:schemeClr val="accent4">
                    <a:lumMod val="60000"/>
                    <a:lumOff val="40000"/>
                  </a:schemeClr>
                </a:solidFill>
                <a:latin typeface="Arial" panose="020B0604020202020204" pitchFamily="34" charset="0"/>
                <a:cs typeface="Arial" panose="020B0604020202020204" pitchFamily="34" charset="0"/>
              </a:rPr>
              <a:t>Marina, Anne</a:t>
            </a:r>
            <a:br>
              <a:rPr lang="fr-FR" sz="1400" dirty="0">
                <a:solidFill>
                  <a:schemeClr val="bg1"/>
                </a:solidFill>
                <a:latin typeface="Arial" panose="020B0604020202020204" pitchFamily="34" charset="0"/>
                <a:cs typeface="Arial" panose="020B0604020202020204" pitchFamily="34" charset="0"/>
              </a:rPr>
            </a:br>
            <a:r>
              <a:rPr lang="fr-FR" sz="1400" dirty="0">
                <a:solidFill>
                  <a:schemeClr val="bg1">
                    <a:lumMod val="50000"/>
                  </a:schemeClr>
                </a:solidFill>
                <a:latin typeface="Arial" panose="020B0604020202020204" pitchFamily="34" charset="0"/>
                <a:cs typeface="Arial" panose="020B0604020202020204" pitchFamily="34" charset="0"/>
              </a:rPr>
              <a:t>Date de naissance : 21/01/1980</a:t>
            </a:r>
            <a:br>
              <a:rPr lang="fr-FR" sz="1400" dirty="0">
                <a:solidFill>
                  <a:schemeClr val="bg1">
                    <a:lumMod val="50000"/>
                  </a:schemeClr>
                </a:solidFill>
                <a:latin typeface="Arial" panose="020B0604020202020204" pitchFamily="34" charset="0"/>
                <a:cs typeface="Arial" panose="020B0604020202020204" pitchFamily="34" charset="0"/>
              </a:rPr>
            </a:br>
            <a:r>
              <a:rPr lang="fr-FR" sz="1400" dirty="0">
                <a:solidFill>
                  <a:schemeClr val="bg1">
                    <a:lumMod val="50000"/>
                  </a:schemeClr>
                </a:solidFill>
                <a:latin typeface="Arial" panose="020B0604020202020204" pitchFamily="34" charset="0"/>
                <a:cs typeface="Arial" panose="020B0604020202020204" pitchFamily="34" charset="0"/>
              </a:rPr>
              <a:t>Sexe : F</a:t>
            </a:r>
          </a:p>
        </p:txBody>
      </p:sp>
      <p:sp>
        <p:nvSpPr>
          <p:cNvPr id="15" name="Rectangle : coins arrondis 14">
            <a:extLst>
              <a:ext uri="{FF2B5EF4-FFF2-40B4-BE49-F238E27FC236}">
                <a16:creationId xmlns:a16="http://schemas.microsoft.com/office/drawing/2014/main" id="{FDABD674-F5BF-47E3-8223-8AFD7F02CAE2}"/>
              </a:ext>
            </a:extLst>
          </p:cNvPr>
          <p:cNvSpPr/>
          <p:nvPr/>
        </p:nvSpPr>
        <p:spPr>
          <a:xfrm rot="21012508">
            <a:off x="182406" y="1495772"/>
            <a:ext cx="1380240" cy="256111"/>
          </a:xfrm>
          <a:prstGeom prst="roundRect">
            <a:avLst/>
          </a:prstGeom>
          <a:solidFill>
            <a:srgbClr val="00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dirty="0"/>
              <a:t>Aujourd’hui</a:t>
            </a:r>
          </a:p>
        </p:txBody>
      </p:sp>
      <p:sp>
        <p:nvSpPr>
          <p:cNvPr id="22" name="Rectangle : coins arrondis 21">
            <a:extLst>
              <a:ext uri="{FF2B5EF4-FFF2-40B4-BE49-F238E27FC236}">
                <a16:creationId xmlns:a16="http://schemas.microsoft.com/office/drawing/2014/main" id="{2C158C91-3144-44F8-B353-FDB5BF366D03}"/>
              </a:ext>
            </a:extLst>
          </p:cNvPr>
          <p:cNvSpPr/>
          <p:nvPr/>
        </p:nvSpPr>
        <p:spPr>
          <a:xfrm rot="21012508">
            <a:off x="6275748" y="1452281"/>
            <a:ext cx="1380240" cy="256111"/>
          </a:xfrm>
          <a:prstGeom prst="roundRect">
            <a:avLst/>
          </a:prstGeom>
          <a:solidFill>
            <a:srgbClr val="003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33" dirty="0"/>
              <a:t>Demain</a:t>
            </a:r>
          </a:p>
        </p:txBody>
      </p:sp>
      <p:sp>
        <p:nvSpPr>
          <p:cNvPr id="2" name="Triangle isocèle 1">
            <a:extLst>
              <a:ext uri="{FF2B5EF4-FFF2-40B4-BE49-F238E27FC236}">
                <a16:creationId xmlns:a16="http://schemas.microsoft.com/office/drawing/2014/main" id="{CA96FF54-71C1-4422-A87B-75857EF044FA}"/>
              </a:ext>
            </a:extLst>
          </p:cNvPr>
          <p:cNvSpPr/>
          <p:nvPr/>
        </p:nvSpPr>
        <p:spPr>
          <a:xfrm rot="5400000">
            <a:off x="3728380" y="3234290"/>
            <a:ext cx="3960437" cy="382100"/>
          </a:xfrm>
          <a:prstGeom prst="triangle">
            <a:avLst/>
          </a:prstGeom>
          <a:solidFill>
            <a:schemeClr val="bg1">
              <a:lumMod val="85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33" name="Image 32">
            <a:extLst>
              <a:ext uri="{FF2B5EF4-FFF2-40B4-BE49-F238E27FC236}">
                <a16:creationId xmlns:a16="http://schemas.microsoft.com/office/drawing/2014/main" id="{3304D5FF-61CF-41D3-A072-412E235B50E6}"/>
              </a:ext>
            </a:extLst>
          </p:cNvPr>
          <p:cNvPicPr>
            <a:picLocks noChangeAspect="1"/>
          </p:cNvPicPr>
          <p:nvPr/>
        </p:nvPicPr>
        <p:blipFill>
          <a:blip r:embed="rId3"/>
          <a:stretch>
            <a:fillRect/>
          </a:stretch>
        </p:blipFill>
        <p:spPr>
          <a:xfrm>
            <a:off x="872527" y="2499782"/>
            <a:ext cx="528000" cy="528000"/>
          </a:xfrm>
          <a:prstGeom prst="rect">
            <a:avLst/>
          </a:prstGeom>
        </p:spPr>
      </p:pic>
      <p:sp>
        <p:nvSpPr>
          <p:cNvPr id="34" name="ZoneTexte 33">
            <a:extLst>
              <a:ext uri="{FF2B5EF4-FFF2-40B4-BE49-F238E27FC236}">
                <a16:creationId xmlns:a16="http://schemas.microsoft.com/office/drawing/2014/main" id="{56ECC07F-838D-432F-877F-58C96C5C7D22}"/>
              </a:ext>
            </a:extLst>
          </p:cNvPr>
          <p:cNvSpPr txBox="1"/>
          <p:nvPr/>
        </p:nvSpPr>
        <p:spPr>
          <a:xfrm>
            <a:off x="1641771" y="3439724"/>
            <a:ext cx="3731182" cy="1008111"/>
          </a:xfrm>
          <a:prstGeom prst="rect">
            <a:avLst/>
          </a:prstGeom>
          <a:noFill/>
        </p:spPr>
        <p:txBody>
          <a:bodyPr wrap="square" lIns="0" tIns="0" rIns="180000" bIns="108000" rtlCol="0" anchor="t" anchorCtr="0">
            <a:noAutofit/>
          </a:bodyPr>
          <a:lstStyle/>
          <a:p>
            <a:pPr lvl="0" defTabSz="914400">
              <a:spcAft>
                <a:spcPts val="600"/>
              </a:spcAft>
              <a:buSzPct val="100000"/>
              <a:defRPr/>
            </a:pPr>
            <a:r>
              <a:rPr lang="fr-FR" sz="1400" dirty="0">
                <a:solidFill>
                  <a:schemeClr val="bg1">
                    <a:lumMod val="50000"/>
                  </a:schemeClr>
                </a:solidFill>
                <a:latin typeface="Arial" panose="020B0604020202020204" pitchFamily="34" charset="0"/>
                <a:cs typeface="Arial" panose="020B0604020202020204" pitchFamily="34" charset="0"/>
              </a:rPr>
              <a:t>Nom de naissance : </a:t>
            </a:r>
            <a:r>
              <a:rPr lang="fr-FR" sz="1400" b="1" dirty="0">
                <a:solidFill>
                  <a:srgbClr val="EA5373"/>
                </a:solidFill>
                <a:latin typeface="Arial" panose="020B0604020202020204" pitchFamily="34" charset="0"/>
                <a:cs typeface="Arial" panose="020B0604020202020204" pitchFamily="34" charset="0"/>
              </a:rPr>
              <a:t>DUBOIS</a:t>
            </a:r>
            <a:br>
              <a:rPr lang="fr-FR" sz="1400" dirty="0">
                <a:solidFill>
                  <a:schemeClr val="bg1"/>
                </a:solidFill>
                <a:latin typeface="Arial" panose="020B0604020202020204" pitchFamily="34" charset="0"/>
                <a:cs typeface="Arial" panose="020B0604020202020204" pitchFamily="34" charset="0"/>
              </a:rPr>
            </a:br>
            <a:r>
              <a:rPr lang="fr-FR" sz="1400" dirty="0">
                <a:solidFill>
                  <a:schemeClr val="bg1">
                    <a:lumMod val="50000"/>
                  </a:schemeClr>
                </a:solidFill>
                <a:latin typeface="Arial" panose="020B0604020202020204" pitchFamily="34" charset="0"/>
                <a:cs typeface="Arial" panose="020B0604020202020204" pitchFamily="34" charset="0"/>
              </a:rPr>
              <a:t>Prénom(s) de naissance : </a:t>
            </a:r>
            <a:r>
              <a:rPr lang="fr-FR" sz="1400" b="1" dirty="0">
                <a:solidFill>
                  <a:schemeClr val="accent4">
                    <a:lumMod val="60000"/>
                    <a:lumOff val="40000"/>
                  </a:schemeClr>
                </a:solidFill>
                <a:latin typeface="Arial" panose="020B0604020202020204" pitchFamily="34" charset="0"/>
                <a:cs typeface="Arial" panose="020B0604020202020204" pitchFamily="34" charset="0"/>
              </a:rPr>
              <a:t>Marina, Anne</a:t>
            </a:r>
            <a:br>
              <a:rPr lang="fr-FR" sz="1400" dirty="0">
                <a:solidFill>
                  <a:schemeClr val="bg1"/>
                </a:solidFill>
                <a:latin typeface="Arial" panose="020B0604020202020204" pitchFamily="34" charset="0"/>
                <a:cs typeface="Arial" panose="020B0604020202020204" pitchFamily="34" charset="0"/>
              </a:rPr>
            </a:br>
            <a:r>
              <a:rPr lang="fr-FR" sz="1400" dirty="0">
                <a:solidFill>
                  <a:schemeClr val="bg1">
                    <a:lumMod val="50000"/>
                  </a:schemeClr>
                </a:solidFill>
                <a:latin typeface="Arial" panose="020B0604020202020204" pitchFamily="34" charset="0"/>
                <a:cs typeface="Arial" panose="020B0604020202020204" pitchFamily="34" charset="0"/>
              </a:rPr>
              <a:t>Date de naissance : 21/01/1980</a:t>
            </a:r>
            <a:br>
              <a:rPr lang="fr-FR" sz="1400" dirty="0">
                <a:solidFill>
                  <a:schemeClr val="bg1">
                    <a:lumMod val="50000"/>
                  </a:schemeClr>
                </a:solidFill>
                <a:latin typeface="Arial" panose="020B0604020202020204" pitchFamily="34" charset="0"/>
                <a:cs typeface="Arial" panose="020B0604020202020204" pitchFamily="34" charset="0"/>
              </a:rPr>
            </a:br>
            <a:r>
              <a:rPr lang="fr-FR" sz="1400" dirty="0">
                <a:solidFill>
                  <a:schemeClr val="bg1">
                    <a:lumMod val="50000"/>
                  </a:schemeClr>
                </a:solidFill>
                <a:latin typeface="Arial" panose="020B0604020202020204" pitchFamily="34" charset="0"/>
                <a:cs typeface="Arial" panose="020B0604020202020204" pitchFamily="34" charset="0"/>
              </a:rPr>
              <a:t>Sexe : F</a:t>
            </a:r>
          </a:p>
        </p:txBody>
      </p:sp>
      <p:sp>
        <p:nvSpPr>
          <p:cNvPr id="35" name="ZoneTexte 34">
            <a:extLst>
              <a:ext uri="{FF2B5EF4-FFF2-40B4-BE49-F238E27FC236}">
                <a16:creationId xmlns:a16="http://schemas.microsoft.com/office/drawing/2014/main" id="{198C3E62-BD68-42CC-BE90-C20D34BF7F74}"/>
              </a:ext>
            </a:extLst>
          </p:cNvPr>
          <p:cNvSpPr txBox="1"/>
          <p:nvPr/>
        </p:nvSpPr>
        <p:spPr>
          <a:xfrm>
            <a:off x="1621242" y="4509120"/>
            <a:ext cx="4043352" cy="1008111"/>
          </a:xfrm>
          <a:prstGeom prst="rect">
            <a:avLst/>
          </a:prstGeom>
          <a:noFill/>
        </p:spPr>
        <p:txBody>
          <a:bodyPr wrap="square" lIns="0" tIns="0" rIns="180000" bIns="108000" rtlCol="0" anchor="t" anchorCtr="0">
            <a:noAutofit/>
          </a:bodyPr>
          <a:lstStyle/>
          <a:p>
            <a:pPr lvl="0" defTabSz="914400">
              <a:spcAft>
                <a:spcPts val="600"/>
              </a:spcAft>
              <a:buSzPct val="100000"/>
              <a:defRPr/>
            </a:pPr>
            <a:r>
              <a:rPr lang="fr-FR" sz="1400" dirty="0">
                <a:solidFill>
                  <a:schemeClr val="bg1">
                    <a:lumMod val="50000"/>
                  </a:schemeClr>
                </a:solidFill>
                <a:latin typeface="Arial" panose="020B0604020202020204" pitchFamily="34" charset="0"/>
                <a:cs typeface="Arial" panose="020B0604020202020204" pitchFamily="34" charset="0"/>
              </a:rPr>
              <a:t>Nom de naissance : : </a:t>
            </a:r>
            <a:r>
              <a:rPr lang="fr-FR" sz="1400" b="1" dirty="0">
                <a:solidFill>
                  <a:srgbClr val="EA5373"/>
                </a:solidFill>
                <a:latin typeface="Arial" panose="020B0604020202020204" pitchFamily="34" charset="0"/>
                <a:cs typeface="Arial" panose="020B0604020202020204" pitchFamily="34" charset="0"/>
              </a:rPr>
              <a:t>DUBOIS </a:t>
            </a:r>
            <a:r>
              <a:rPr lang="fr-FR" sz="1400" b="1" dirty="0">
                <a:solidFill>
                  <a:srgbClr val="860F47"/>
                </a:solidFill>
                <a:latin typeface="Arial" panose="020B0604020202020204" pitchFamily="34" charset="0"/>
                <a:cs typeface="Arial" panose="020B0604020202020204" pitchFamily="34" charset="0"/>
              </a:rPr>
              <a:t>LOISEAU</a:t>
            </a:r>
            <a:br>
              <a:rPr lang="fr-FR" sz="1400" dirty="0">
                <a:solidFill>
                  <a:schemeClr val="bg1"/>
                </a:solidFill>
                <a:latin typeface="Arial" panose="020B0604020202020204" pitchFamily="34" charset="0"/>
                <a:cs typeface="Arial" panose="020B0604020202020204" pitchFamily="34" charset="0"/>
              </a:rPr>
            </a:br>
            <a:r>
              <a:rPr lang="fr-FR" sz="1400" dirty="0">
                <a:solidFill>
                  <a:schemeClr val="bg1">
                    <a:lumMod val="50000"/>
                  </a:schemeClr>
                </a:solidFill>
                <a:latin typeface="Arial" panose="020B0604020202020204" pitchFamily="34" charset="0"/>
                <a:cs typeface="Arial" panose="020B0604020202020204" pitchFamily="34" charset="0"/>
              </a:rPr>
              <a:t>Prénom(s) de naissance </a:t>
            </a:r>
            <a:r>
              <a:rPr lang="fr-FR" sz="1400" dirty="0">
                <a:solidFill>
                  <a:schemeClr val="bg1"/>
                </a:solidFill>
                <a:latin typeface="Arial" panose="020B0604020202020204" pitchFamily="34" charset="0"/>
                <a:cs typeface="Arial" panose="020B0604020202020204" pitchFamily="34" charset="0"/>
              </a:rPr>
              <a:t>: </a:t>
            </a:r>
            <a:r>
              <a:rPr lang="fr-FR" sz="1400" b="1" dirty="0">
                <a:solidFill>
                  <a:schemeClr val="accent2">
                    <a:lumMod val="60000"/>
                    <a:lumOff val="40000"/>
                  </a:schemeClr>
                </a:solidFill>
                <a:latin typeface="Arial" panose="020B0604020202020204" pitchFamily="34" charset="0"/>
                <a:cs typeface="Arial" panose="020B0604020202020204" pitchFamily="34" charset="0"/>
              </a:rPr>
              <a:t>Marina- Anne</a:t>
            </a:r>
            <a:br>
              <a:rPr lang="fr-FR" sz="1400" dirty="0">
                <a:solidFill>
                  <a:schemeClr val="bg1"/>
                </a:solidFill>
                <a:latin typeface="Arial" panose="020B0604020202020204" pitchFamily="34" charset="0"/>
                <a:cs typeface="Arial" panose="020B0604020202020204" pitchFamily="34" charset="0"/>
              </a:rPr>
            </a:br>
            <a:r>
              <a:rPr lang="fr-FR" sz="1400" dirty="0">
                <a:solidFill>
                  <a:schemeClr val="bg1">
                    <a:lumMod val="50000"/>
                  </a:schemeClr>
                </a:solidFill>
                <a:latin typeface="Arial" panose="020B0604020202020204" pitchFamily="34" charset="0"/>
                <a:cs typeface="Arial" panose="020B0604020202020204" pitchFamily="34" charset="0"/>
              </a:rPr>
              <a:t>Date de naissance : 21/01/1980</a:t>
            </a:r>
            <a:br>
              <a:rPr lang="fr-FR" sz="1400" dirty="0">
                <a:solidFill>
                  <a:schemeClr val="bg1">
                    <a:lumMod val="50000"/>
                  </a:schemeClr>
                </a:solidFill>
                <a:latin typeface="Arial" panose="020B0604020202020204" pitchFamily="34" charset="0"/>
                <a:cs typeface="Arial" panose="020B0604020202020204" pitchFamily="34" charset="0"/>
              </a:rPr>
            </a:br>
            <a:r>
              <a:rPr lang="fr-FR" sz="1400" dirty="0">
                <a:solidFill>
                  <a:schemeClr val="bg1">
                    <a:lumMod val="50000"/>
                  </a:schemeClr>
                </a:solidFill>
                <a:latin typeface="Arial" panose="020B0604020202020204" pitchFamily="34" charset="0"/>
                <a:cs typeface="Arial" panose="020B0604020202020204" pitchFamily="34" charset="0"/>
              </a:rPr>
              <a:t>Sexe : F</a:t>
            </a:r>
          </a:p>
        </p:txBody>
      </p:sp>
      <p:pic>
        <p:nvPicPr>
          <p:cNvPr id="36" name="Image 35">
            <a:extLst>
              <a:ext uri="{FF2B5EF4-FFF2-40B4-BE49-F238E27FC236}">
                <a16:creationId xmlns:a16="http://schemas.microsoft.com/office/drawing/2014/main" id="{7D0A8B94-B676-4924-989B-B1692282EF62}"/>
              </a:ext>
            </a:extLst>
          </p:cNvPr>
          <p:cNvPicPr>
            <a:picLocks noChangeAspect="1"/>
          </p:cNvPicPr>
          <p:nvPr/>
        </p:nvPicPr>
        <p:blipFill>
          <a:blip r:embed="rId4"/>
          <a:stretch>
            <a:fillRect/>
          </a:stretch>
        </p:blipFill>
        <p:spPr>
          <a:xfrm>
            <a:off x="738038" y="4672525"/>
            <a:ext cx="618732" cy="618732"/>
          </a:xfrm>
          <a:prstGeom prst="rect">
            <a:avLst/>
          </a:prstGeom>
        </p:spPr>
      </p:pic>
      <p:pic>
        <p:nvPicPr>
          <p:cNvPr id="37" name="Image 36">
            <a:extLst>
              <a:ext uri="{FF2B5EF4-FFF2-40B4-BE49-F238E27FC236}">
                <a16:creationId xmlns:a16="http://schemas.microsoft.com/office/drawing/2014/main" id="{EA21CD54-3195-48A5-9C89-8980917DF404}"/>
              </a:ext>
            </a:extLst>
          </p:cNvPr>
          <p:cNvPicPr>
            <a:picLocks noChangeAspect="1"/>
          </p:cNvPicPr>
          <p:nvPr/>
        </p:nvPicPr>
        <p:blipFill>
          <a:blip r:embed="rId5"/>
          <a:stretch>
            <a:fillRect/>
          </a:stretch>
        </p:blipFill>
        <p:spPr>
          <a:xfrm>
            <a:off x="781795" y="3595333"/>
            <a:ext cx="618732" cy="618732"/>
          </a:xfrm>
          <a:prstGeom prst="rect">
            <a:avLst/>
          </a:prstGeom>
        </p:spPr>
      </p:pic>
      <p:sp>
        <p:nvSpPr>
          <p:cNvPr id="38" name="ZoneTexte 37">
            <a:extLst>
              <a:ext uri="{FF2B5EF4-FFF2-40B4-BE49-F238E27FC236}">
                <a16:creationId xmlns:a16="http://schemas.microsoft.com/office/drawing/2014/main" id="{FA927442-878F-47A5-84CA-FC554E9DA785}"/>
              </a:ext>
            </a:extLst>
          </p:cNvPr>
          <p:cNvSpPr txBox="1"/>
          <p:nvPr/>
        </p:nvSpPr>
        <p:spPr>
          <a:xfrm>
            <a:off x="6578286" y="2672093"/>
            <a:ext cx="4104267" cy="1951515"/>
          </a:xfrm>
          <a:prstGeom prst="rect">
            <a:avLst/>
          </a:prstGeom>
          <a:noFill/>
        </p:spPr>
        <p:txBody>
          <a:bodyPr wrap="square" lIns="0" tIns="0" rIns="180000" bIns="108000" rtlCol="0" anchor="t" anchorCtr="0">
            <a:noAutofit/>
          </a:bodyPr>
          <a:lstStyle/>
          <a:p>
            <a:pPr lvl="0" defTabSz="914400">
              <a:spcAft>
                <a:spcPts val="600"/>
              </a:spcAft>
              <a:buSzPct val="100000"/>
              <a:defRPr/>
            </a:pPr>
            <a:r>
              <a:rPr lang="fr-FR" sz="1400" b="1" dirty="0">
                <a:solidFill>
                  <a:srgbClr val="860F47"/>
                </a:solidFill>
                <a:latin typeface="Arial" panose="020B0604020202020204" pitchFamily="34" charset="0"/>
                <a:cs typeface="Arial" panose="020B0604020202020204" pitchFamily="34" charset="0"/>
              </a:rPr>
              <a:t>Matricule INS</a:t>
            </a:r>
            <a:r>
              <a:rPr lang="fr-FR" sz="1400" b="1" dirty="0">
                <a:solidFill>
                  <a:schemeClr val="bg1"/>
                </a:solidFill>
                <a:latin typeface="Arial" panose="020B0604020202020204" pitchFamily="34" charset="0"/>
                <a:cs typeface="Arial" panose="020B0604020202020204" pitchFamily="34" charset="0"/>
              </a:rPr>
              <a:t> </a:t>
            </a:r>
            <a:r>
              <a:rPr lang="fr-FR" sz="1400" dirty="0">
                <a:solidFill>
                  <a:schemeClr val="bg1">
                    <a:lumMod val="50000"/>
                  </a:schemeClr>
                </a:solidFill>
                <a:latin typeface="Arial" panose="020B0604020202020204" pitchFamily="34" charset="0"/>
                <a:cs typeface="Arial" panose="020B0604020202020204" pitchFamily="34" charset="0"/>
              </a:rPr>
              <a:t>: 2 80 01 75 056 016 18</a:t>
            </a:r>
          </a:p>
          <a:p>
            <a:pPr lvl="0" defTabSz="914400">
              <a:spcAft>
                <a:spcPts val="600"/>
              </a:spcAft>
              <a:buSzPct val="100000"/>
              <a:defRPr/>
            </a:pPr>
            <a:r>
              <a:rPr lang="fr-FR" sz="1400" b="1" dirty="0">
                <a:solidFill>
                  <a:srgbClr val="860F47"/>
                </a:solidFill>
                <a:latin typeface="Arial" panose="020B0604020202020204" pitchFamily="34" charset="0"/>
                <a:cs typeface="Arial" panose="020B0604020202020204" pitchFamily="34" charset="0"/>
              </a:rPr>
              <a:t>Nom de naissance </a:t>
            </a:r>
            <a:r>
              <a:rPr lang="fr-FR" sz="1400" dirty="0">
                <a:solidFill>
                  <a:schemeClr val="bg1">
                    <a:lumMod val="50000"/>
                  </a:schemeClr>
                </a:solidFill>
                <a:latin typeface="Arial" panose="020B0604020202020204" pitchFamily="34" charset="0"/>
                <a:cs typeface="Arial" panose="020B0604020202020204" pitchFamily="34" charset="0"/>
              </a:rPr>
              <a:t>: LOISEAU</a:t>
            </a:r>
          </a:p>
          <a:p>
            <a:pPr lvl="0" defTabSz="914400">
              <a:spcAft>
                <a:spcPts val="600"/>
              </a:spcAft>
              <a:buSzPct val="100000"/>
              <a:defRPr/>
            </a:pPr>
            <a:r>
              <a:rPr lang="fr-FR" sz="1400" b="1" dirty="0">
                <a:solidFill>
                  <a:srgbClr val="860F47"/>
                </a:solidFill>
                <a:latin typeface="Arial" panose="020B0604020202020204" pitchFamily="34" charset="0"/>
                <a:cs typeface="Arial" panose="020B0604020202020204" pitchFamily="34" charset="0"/>
              </a:rPr>
              <a:t>Prénom(s) de naissance</a:t>
            </a:r>
            <a:r>
              <a:rPr lang="fr-FR" sz="1400" dirty="0">
                <a:solidFill>
                  <a:schemeClr val="bg1"/>
                </a:solidFill>
                <a:latin typeface="Arial" panose="020B0604020202020204" pitchFamily="34" charset="0"/>
                <a:cs typeface="Arial" panose="020B0604020202020204" pitchFamily="34" charset="0"/>
              </a:rPr>
              <a:t> </a:t>
            </a:r>
            <a:r>
              <a:rPr lang="fr-FR" sz="1400" dirty="0">
                <a:solidFill>
                  <a:schemeClr val="bg1">
                    <a:lumMod val="50000"/>
                  </a:schemeClr>
                </a:solidFill>
                <a:latin typeface="Arial" panose="020B0604020202020204" pitchFamily="34" charset="0"/>
                <a:cs typeface="Arial" panose="020B0604020202020204" pitchFamily="34" charset="0"/>
              </a:rPr>
              <a:t>: Marina Anne</a:t>
            </a:r>
          </a:p>
          <a:p>
            <a:pPr lvl="0" defTabSz="914400">
              <a:spcAft>
                <a:spcPts val="600"/>
              </a:spcAft>
              <a:buSzPct val="100000"/>
              <a:defRPr/>
            </a:pPr>
            <a:r>
              <a:rPr lang="fr-FR" sz="1400" b="1" dirty="0">
                <a:solidFill>
                  <a:srgbClr val="860F47"/>
                </a:solidFill>
                <a:latin typeface="Arial" panose="020B0604020202020204" pitchFamily="34" charset="0"/>
                <a:cs typeface="Arial" panose="020B0604020202020204" pitchFamily="34" charset="0"/>
              </a:rPr>
              <a:t>Date de naissance </a:t>
            </a:r>
            <a:r>
              <a:rPr lang="fr-FR" sz="1400" dirty="0">
                <a:solidFill>
                  <a:schemeClr val="bg1">
                    <a:lumMod val="50000"/>
                  </a:schemeClr>
                </a:solidFill>
                <a:latin typeface="Arial" panose="020B0604020202020204" pitchFamily="34" charset="0"/>
                <a:cs typeface="Arial" panose="020B0604020202020204" pitchFamily="34" charset="0"/>
              </a:rPr>
              <a:t>: 21/01/1980</a:t>
            </a:r>
          </a:p>
          <a:p>
            <a:pPr lvl="0" defTabSz="914400">
              <a:spcAft>
                <a:spcPts val="600"/>
              </a:spcAft>
              <a:buSzPct val="100000"/>
              <a:defRPr/>
            </a:pPr>
            <a:r>
              <a:rPr lang="fr-FR" sz="1400" b="1" dirty="0">
                <a:solidFill>
                  <a:srgbClr val="860F47"/>
                </a:solidFill>
                <a:latin typeface="Arial" panose="020B0604020202020204" pitchFamily="34" charset="0"/>
                <a:cs typeface="Arial" panose="020B0604020202020204" pitchFamily="34" charset="0"/>
              </a:rPr>
              <a:t>Sexe</a:t>
            </a:r>
            <a:r>
              <a:rPr lang="fr-FR" sz="1400" dirty="0">
                <a:solidFill>
                  <a:schemeClr val="bg1">
                    <a:lumMod val="50000"/>
                  </a:schemeClr>
                </a:solidFill>
                <a:latin typeface="Arial" panose="020B0604020202020204" pitchFamily="34" charset="0"/>
                <a:cs typeface="Arial" panose="020B0604020202020204" pitchFamily="34" charset="0"/>
              </a:rPr>
              <a:t> : F</a:t>
            </a:r>
          </a:p>
          <a:p>
            <a:pPr lvl="0" defTabSz="914400">
              <a:spcAft>
                <a:spcPts val="600"/>
              </a:spcAft>
              <a:buSzPct val="100000"/>
              <a:defRPr/>
            </a:pPr>
            <a:r>
              <a:rPr lang="fr-FR" sz="1400" b="1" dirty="0">
                <a:solidFill>
                  <a:srgbClr val="860F47"/>
                </a:solidFill>
                <a:latin typeface="Arial" panose="020B0604020202020204" pitchFamily="34" charset="0"/>
                <a:cs typeface="Arial" panose="020B0604020202020204" pitchFamily="34" charset="0"/>
              </a:rPr>
              <a:t>Code lieu de naissance </a:t>
            </a:r>
            <a:r>
              <a:rPr lang="fr-FR" sz="1400" dirty="0">
                <a:solidFill>
                  <a:schemeClr val="bg1">
                    <a:lumMod val="50000"/>
                  </a:schemeClr>
                </a:solidFill>
                <a:latin typeface="Arial" panose="020B0604020202020204" pitchFamily="34" charset="0"/>
                <a:cs typeface="Arial" panose="020B0604020202020204" pitchFamily="34" charset="0"/>
              </a:rPr>
              <a:t>: 75056</a:t>
            </a:r>
          </a:p>
        </p:txBody>
      </p:sp>
      <p:sp>
        <p:nvSpPr>
          <p:cNvPr id="41" name="Rectangle à coins arrondis 34">
            <a:extLst>
              <a:ext uri="{FF2B5EF4-FFF2-40B4-BE49-F238E27FC236}">
                <a16:creationId xmlns:a16="http://schemas.microsoft.com/office/drawing/2014/main" id="{06528361-D81D-4FAB-B834-1C9F6117DDE1}"/>
              </a:ext>
            </a:extLst>
          </p:cNvPr>
          <p:cNvSpPr/>
          <p:nvPr/>
        </p:nvSpPr>
        <p:spPr>
          <a:xfrm>
            <a:off x="6549449" y="4816178"/>
            <a:ext cx="5087492" cy="9600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latin typeface="Arial" panose="020B0604020202020204" pitchFamily="34" charset="0"/>
                <a:cs typeface="Arial" panose="020B0604020202020204" pitchFamily="34" charset="0"/>
              </a:rPr>
              <a:t>Cette </a:t>
            </a:r>
            <a:r>
              <a:rPr lang="fr-FR" sz="1400" b="1" dirty="0">
                <a:solidFill>
                  <a:schemeClr val="bg1"/>
                </a:solidFill>
                <a:latin typeface="Arial" panose="020B0604020202020204" pitchFamily="34" charset="0"/>
                <a:cs typeface="Arial" panose="020B0604020202020204" pitchFamily="34" charset="0"/>
              </a:rPr>
              <a:t>INS </a:t>
            </a:r>
            <a:r>
              <a:rPr lang="fr-FR" sz="1400" dirty="0">
                <a:solidFill>
                  <a:schemeClr val="bg1"/>
                </a:solidFill>
                <a:latin typeface="Arial" panose="020B0604020202020204" pitchFamily="34" charset="0"/>
                <a:cs typeface="Arial" panose="020B0604020202020204" pitchFamily="34" charset="0"/>
              </a:rPr>
              <a:t>provient des bases de référence nationales, interrogées par l’intermédiaire du </a:t>
            </a:r>
            <a:r>
              <a:rPr lang="fr-FR" sz="1400" b="1" dirty="0">
                <a:solidFill>
                  <a:schemeClr val="bg1"/>
                </a:solidFill>
                <a:latin typeface="Arial" panose="020B0604020202020204" pitchFamily="34" charset="0"/>
                <a:cs typeface="Arial" panose="020B0604020202020204" pitchFamily="34" charset="0"/>
              </a:rPr>
              <a:t>téléservice </a:t>
            </a:r>
            <a:r>
              <a:rPr lang="fr-FR" sz="1400" b="1" dirty="0" err="1">
                <a:solidFill>
                  <a:schemeClr val="bg1"/>
                </a:solidFill>
                <a:latin typeface="Arial" panose="020B0604020202020204" pitchFamily="34" charset="0"/>
                <a:cs typeface="Arial" panose="020B0604020202020204" pitchFamily="34" charset="0"/>
              </a:rPr>
              <a:t>INSi</a:t>
            </a:r>
            <a:r>
              <a:rPr lang="fr-FR" sz="1400" b="1" dirty="0">
                <a:solidFill>
                  <a:schemeClr val="bg1"/>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intégré à votre logiciel</a:t>
            </a:r>
          </a:p>
        </p:txBody>
      </p:sp>
      <p:cxnSp>
        <p:nvCxnSpPr>
          <p:cNvPr id="42" name="Connecteur droit 41">
            <a:extLst>
              <a:ext uri="{FF2B5EF4-FFF2-40B4-BE49-F238E27FC236}">
                <a16:creationId xmlns:a16="http://schemas.microsoft.com/office/drawing/2014/main" id="{7E9C153C-9923-46A0-8E3E-C34216A3234A}"/>
              </a:ext>
            </a:extLst>
          </p:cNvPr>
          <p:cNvCxnSpPr>
            <a:cxnSpLocks/>
          </p:cNvCxnSpPr>
          <p:nvPr/>
        </p:nvCxnSpPr>
        <p:spPr>
          <a:xfrm>
            <a:off x="6384032" y="2672093"/>
            <a:ext cx="0" cy="1775742"/>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C848DF15-914D-43B9-A805-0AE91A70CBF0}"/>
              </a:ext>
            </a:extLst>
          </p:cNvPr>
          <p:cNvSpPr txBox="1"/>
          <p:nvPr/>
        </p:nvSpPr>
        <p:spPr>
          <a:xfrm>
            <a:off x="954515" y="341608"/>
            <a:ext cx="8597869" cy="783136"/>
          </a:xfrm>
          <a:prstGeom prst="rect">
            <a:avLst/>
          </a:prstGeom>
          <a:noFill/>
        </p:spPr>
        <p:txBody>
          <a:bodyPr wrap="square" lIns="0" tIns="0" rIns="0" bIns="0" rtlCol="0" anchor="t" anchorCtr="0">
            <a:noAutofit/>
          </a:bodyPr>
          <a:lstStyle/>
          <a:p>
            <a:r>
              <a:rPr lang="fr-FR" sz="2400" b="1" dirty="0">
                <a:solidFill>
                  <a:srgbClr val="0D5689"/>
                </a:solidFill>
                <a:latin typeface="Arial Black" panose="020B0604020202020204" pitchFamily="34" charset="0"/>
                <a:ea typeface="+mj-ea"/>
                <a:cs typeface="+mj-cs"/>
              </a:rPr>
              <a:t>Qu’est ce que l’INS ? Pourquoi le mettre en œuvre ? </a:t>
            </a:r>
            <a:endParaRPr lang="fr-FR" sz="2400" b="1" dirty="0">
              <a:solidFill>
                <a:srgbClr val="1F618A"/>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97050403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 coins arrondis 47">
            <a:extLst>
              <a:ext uri="{FF2B5EF4-FFF2-40B4-BE49-F238E27FC236}">
                <a16:creationId xmlns:a16="http://schemas.microsoft.com/office/drawing/2014/main" id="{931F10A7-D171-468A-A4D2-D16DA3F99EDA}"/>
              </a:ext>
            </a:extLst>
          </p:cNvPr>
          <p:cNvSpPr/>
          <p:nvPr/>
        </p:nvSpPr>
        <p:spPr>
          <a:xfrm>
            <a:off x="1138622" y="1105106"/>
            <a:ext cx="10502336" cy="811726"/>
          </a:xfrm>
          <a:prstGeom prst="roundRect">
            <a:avLst/>
          </a:prstGeom>
          <a:solidFill>
            <a:srgbClr val="F08070"/>
          </a:solidFill>
          <a:ln w="3175">
            <a:solidFill>
              <a:schemeClr val="bg1">
                <a:lumMod val="50000"/>
              </a:schemeClr>
            </a:solid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solidFill>
                <a:srgbClr val="F08070"/>
              </a:solidFill>
              <a:latin typeface="Arial" panose="020B0604020202020204" pitchFamily="34" charset="0"/>
              <a:cs typeface="Arial" panose="020B0604020202020204" pitchFamily="34" charset="0"/>
            </a:endParaRPr>
          </a:p>
        </p:txBody>
      </p:sp>
      <p:sp>
        <p:nvSpPr>
          <p:cNvPr id="48" name="Titre 2">
            <a:extLst>
              <a:ext uri="{FF2B5EF4-FFF2-40B4-BE49-F238E27FC236}">
                <a16:creationId xmlns:a16="http://schemas.microsoft.com/office/drawing/2014/main" id="{E109E8B4-EC71-4DD7-8CEB-58E761188725}"/>
              </a:ext>
            </a:extLst>
          </p:cNvPr>
          <p:cNvSpPr txBox="1">
            <a:spLocks/>
          </p:cNvSpPr>
          <p:nvPr/>
        </p:nvSpPr>
        <p:spPr>
          <a:xfrm>
            <a:off x="622300" y="203073"/>
            <a:ext cx="9290867"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Informer vos usagers</a:t>
            </a:r>
          </a:p>
        </p:txBody>
      </p:sp>
      <p:sp>
        <p:nvSpPr>
          <p:cNvPr id="25" name="Textfeld 36">
            <a:extLst>
              <a:ext uri="{FF2B5EF4-FFF2-40B4-BE49-F238E27FC236}">
                <a16:creationId xmlns:a16="http://schemas.microsoft.com/office/drawing/2014/main" id="{60E9B543-B51C-4DFE-B7A8-2C8D25D0652A}"/>
              </a:ext>
            </a:extLst>
          </p:cNvPr>
          <p:cNvSpPr txBox="1"/>
          <p:nvPr/>
        </p:nvSpPr>
        <p:spPr>
          <a:xfrm>
            <a:off x="1025088" y="1021018"/>
            <a:ext cx="10502336" cy="953576"/>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b="1" i="1" dirty="0">
                <a:solidFill>
                  <a:schemeClr val="bg1"/>
                </a:solidFill>
                <a:latin typeface="Arial" panose="020B0604020202020204" pitchFamily="34" charset="0"/>
                <a:cs typeface="Arial" panose="020B0604020202020204" pitchFamily="34" charset="0"/>
              </a:rPr>
              <a:t>L’usager ne dispose pas de droit d’opposition </a:t>
            </a:r>
            <a:r>
              <a:rPr lang="fr-FR" sz="1400" i="1" dirty="0">
                <a:solidFill>
                  <a:schemeClr val="bg1"/>
                </a:solidFill>
                <a:latin typeface="Arial" panose="020B0604020202020204" pitchFamily="34" charset="0"/>
                <a:cs typeface="Arial" panose="020B0604020202020204" pitchFamily="34" charset="0"/>
              </a:rPr>
              <a:t>au référencement de ses données de santé avec l’INS. Cela est réglementairement prévu afin de ne pas paralyser l’obligation d’utiliser l’INS. Toutefois, lorsque vous vous trouvez dans une situation pour laquelle l’obligation d’utiliser l’INS s’applique, </a:t>
            </a:r>
            <a:r>
              <a:rPr lang="fr-FR" sz="1400" b="1" i="1" dirty="0">
                <a:solidFill>
                  <a:schemeClr val="bg1"/>
                </a:solidFill>
                <a:latin typeface="Arial" panose="020B0604020202020204" pitchFamily="34" charset="0"/>
                <a:cs typeface="Arial" panose="020B0604020202020204" pitchFamily="34" charset="0"/>
              </a:rPr>
              <a:t>vous devez en informer vos usagers</a:t>
            </a:r>
            <a:r>
              <a:rPr lang="fr-FR" sz="1400" i="1" dirty="0">
                <a:solidFill>
                  <a:schemeClr val="bg1"/>
                </a:solidFill>
                <a:latin typeface="Arial" panose="020B0604020202020204" pitchFamily="34" charset="0"/>
                <a:cs typeface="Arial" panose="020B0604020202020204" pitchFamily="34" charset="0"/>
              </a:rPr>
              <a:t>. </a:t>
            </a:r>
          </a:p>
        </p:txBody>
      </p:sp>
      <p:pic>
        <p:nvPicPr>
          <p:cNvPr id="27" name="Graphique 48">
            <a:extLst>
              <a:ext uri="{FF2B5EF4-FFF2-40B4-BE49-F238E27FC236}">
                <a16:creationId xmlns:a16="http://schemas.microsoft.com/office/drawing/2014/main" id="{EC45BF04-CAF3-45B8-A0D8-F335E2C6C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1042" y="1144322"/>
            <a:ext cx="660454" cy="660454"/>
          </a:xfrm>
          <a:prstGeom prst="rect">
            <a:avLst/>
          </a:prstGeom>
        </p:spPr>
      </p:pic>
      <p:sp>
        <p:nvSpPr>
          <p:cNvPr id="30" name="AutoShape 13">
            <a:extLst>
              <a:ext uri="{FF2B5EF4-FFF2-40B4-BE49-F238E27FC236}">
                <a16:creationId xmlns:a16="http://schemas.microsoft.com/office/drawing/2014/main" id="{1F5B9EEA-C7F9-49DE-8B6F-36F8A86B7E74}"/>
              </a:ext>
            </a:extLst>
          </p:cNvPr>
          <p:cNvSpPr>
            <a:spLocks noChangeArrowheads="1"/>
          </p:cNvSpPr>
          <p:nvPr/>
        </p:nvSpPr>
        <p:spPr bwMode="auto">
          <a:xfrm>
            <a:off x="407368" y="2256533"/>
            <a:ext cx="11233590" cy="1530654"/>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914199"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Afin d’informer vos usagers, voici quelques actions que vous pouvez mener (liste non exhaustive) :   </a:t>
            </a:r>
          </a:p>
          <a:p>
            <a:pPr marL="285750" lvl="0" indent="-285750" algn="just" defTabSz="914199" fontAlgn="base">
              <a:spcBef>
                <a:spcPct val="20000"/>
              </a:spcBef>
              <a:spcAft>
                <a:spcPct val="0"/>
              </a:spcAft>
              <a:buSzPct val="75000"/>
              <a:buFont typeface="Arial" panose="020B0604020202020204" pitchFamily="34" charset="0"/>
              <a:buChar char="•"/>
              <a:defRPr/>
            </a:pPr>
            <a:r>
              <a:rPr lang="fr-FR" sz="1400" b="1" dirty="0">
                <a:solidFill>
                  <a:srgbClr val="F08070"/>
                </a:solidFill>
                <a:latin typeface="Arial" panose="020B0604020202020204" pitchFamily="34" charset="0"/>
                <a:cs typeface="Arial" panose="020B0604020202020204" pitchFamily="34" charset="0"/>
              </a:rPr>
              <a:t>Rédigez un paragraphe </a:t>
            </a:r>
            <a:r>
              <a:rPr lang="fr-FR" sz="1400" dirty="0">
                <a:solidFill>
                  <a:schemeClr val="bg1"/>
                </a:solidFill>
                <a:latin typeface="Arial" panose="020B0604020202020204" pitchFamily="34" charset="0"/>
                <a:cs typeface="Arial" panose="020B0604020202020204" pitchFamily="34" charset="0"/>
              </a:rPr>
              <a:t>sur l’INS dans </a:t>
            </a:r>
            <a:r>
              <a:rPr lang="fr-FR" sz="1400" b="1" dirty="0">
                <a:solidFill>
                  <a:srgbClr val="F08070"/>
                </a:solidFill>
                <a:latin typeface="Arial" panose="020B0604020202020204" pitchFamily="34" charset="0"/>
                <a:cs typeface="Arial" panose="020B0604020202020204" pitchFamily="34" charset="0"/>
              </a:rPr>
              <a:t>le livret d’accueil </a:t>
            </a:r>
            <a:r>
              <a:rPr lang="fr-FR" sz="1400" dirty="0">
                <a:solidFill>
                  <a:schemeClr val="bg1"/>
                </a:solidFill>
                <a:latin typeface="Arial" panose="020B0604020202020204" pitchFamily="34" charset="0"/>
                <a:cs typeface="Arial" panose="020B0604020202020204" pitchFamily="34" charset="0"/>
              </a:rPr>
              <a:t>de l’usager, ou sur </a:t>
            </a:r>
            <a:r>
              <a:rPr lang="fr-FR" sz="1400" b="1" dirty="0">
                <a:solidFill>
                  <a:srgbClr val="F08070"/>
                </a:solidFill>
                <a:latin typeface="Arial" panose="020B0604020202020204" pitchFamily="34" charset="0"/>
                <a:cs typeface="Arial" panose="020B0604020202020204" pitchFamily="34" charset="0"/>
              </a:rPr>
              <a:t>votre site internet</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Appuyez-vous sur les modèles de mention d’information proposés par le 3RIV. </a:t>
            </a:r>
          </a:p>
          <a:p>
            <a:pPr marL="285750" lvl="0" indent="-285750" algn="just" defTabSz="914199" fontAlgn="base">
              <a:spcBef>
                <a:spcPct val="20000"/>
              </a:spcBef>
              <a:spcAft>
                <a:spcPct val="0"/>
              </a:spcAft>
              <a:buSzPct val="75000"/>
              <a:buFont typeface="Arial" panose="020B0604020202020204" pitchFamily="34" charset="0"/>
              <a:buChar char="•"/>
              <a:defRPr/>
            </a:pPr>
            <a:r>
              <a:rPr lang="fr-FR" sz="1400" b="1" dirty="0">
                <a:solidFill>
                  <a:srgbClr val="F08070"/>
                </a:solidFill>
                <a:latin typeface="Arial" panose="020B0604020202020204" pitchFamily="34" charset="0"/>
                <a:cs typeface="Arial" panose="020B0604020202020204" pitchFamily="34" charset="0"/>
              </a:rPr>
              <a:t>Prévoyez des affiches d’information </a:t>
            </a:r>
            <a:r>
              <a:rPr lang="fr-FR" sz="1400" dirty="0">
                <a:solidFill>
                  <a:schemeClr val="bg1"/>
                </a:solidFill>
                <a:latin typeface="Arial" panose="020B0604020202020204" pitchFamily="34" charset="0"/>
                <a:cs typeface="Arial" panose="020B0604020202020204" pitchFamily="34" charset="0"/>
              </a:rPr>
              <a:t>à destination des usagers dans vos différents lieux d’accueil.</a:t>
            </a:r>
          </a:p>
          <a:p>
            <a:pPr marL="285750" lvl="0" indent="-285750" algn="just" defTabSz="914199"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Etc. </a:t>
            </a:r>
            <a:endParaRPr lang="fr-FR" sz="1400" dirty="0">
              <a:solidFill>
                <a:schemeClr val="accent6">
                  <a:lumMod val="20000"/>
                  <a:lumOff val="80000"/>
                </a:schemeClr>
              </a:solidFill>
              <a:latin typeface="Arial" panose="020B0604020202020204" pitchFamily="34" charset="0"/>
              <a:cs typeface="Arial" panose="020B0604020202020204" pitchFamily="34" charset="0"/>
            </a:endParaRPr>
          </a:p>
          <a:p>
            <a:pPr marL="285750" indent="-285750" algn="just" defTabSz="914199"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p:txBody>
      </p:sp>
      <p:sp>
        <p:nvSpPr>
          <p:cNvPr id="22" name="TextBox 47">
            <a:extLst>
              <a:ext uri="{FF2B5EF4-FFF2-40B4-BE49-F238E27FC236}">
                <a16:creationId xmlns:a16="http://schemas.microsoft.com/office/drawing/2014/main" id="{5FBB1416-E468-48E4-8726-B74EE5F3587C}"/>
              </a:ext>
            </a:extLst>
          </p:cNvPr>
          <p:cNvSpPr txBox="1"/>
          <p:nvPr/>
        </p:nvSpPr>
        <p:spPr>
          <a:xfrm>
            <a:off x="10126820" y="6126390"/>
            <a:ext cx="748092" cy="289076"/>
          </a:xfrm>
          <a:prstGeom prst="rect">
            <a:avLst/>
          </a:prstGeom>
          <a:noFill/>
          <a:ln>
            <a:noFill/>
          </a:ln>
        </p:spPr>
        <p:txBody>
          <a:bodyPr wrap="square" lIns="180000" tIns="180000" rIns="180000" bIns="180000" rtlCol="0" anchor="ctr" anchorCtr="0">
            <a:noAutofit/>
          </a:bodyPr>
          <a:lstStyle/>
          <a:p>
            <a:pPr algn="ctr" defTabSz="914400" fontAlgn="base">
              <a:spcBef>
                <a:spcPct val="0"/>
              </a:spcBef>
              <a:spcAft>
                <a:spcPct val="0"/>
              </a:spcAft>
              <a:defRPr/>
            </a:pPr>
            <a:r>
              <a:rPr lang="fr-FR" sz="1050" dirty="0">
                <a:solidFill>
                  <a:schemeClr val="bg2"/>
                </a:solidFill>
                <a:latin typeface="Arial" charset="0"/>
                <a:ea typeface="Geneva" charset="-128"/>
              </a:rPr>
              <a:t>SI</a:t>
            </a:r>
          </a:p>
        </p:txBody>
      </p:sp>
      <p:cxnSp>
        <p:nvCxnSpPr>
          <p:cNvPr id="23" name="Straight Connector 34">
            <a:extLst>
              <a:ext uri="{FF2B5EF4-FFF2-40B4-BE49-F238E27FC236}">
                <a16:creationId xmlns:a16="http://schemas.microsoft.com/office/drawing/2014/main" id="{44EB278C-BC91-43AA-A259-4635AE3A28AE}"/>
              </a:ext>
            </a:extLst>
          </p:cNvPr>
          <p:cNvCxnSpPr>
            <a:cxnSpLocks/>
          </p:cNvCxnSpPr>
          <p:nvPr/>
        </p:nvCxnSpPr>
        <p:spPr>
          <a:xfrm flipH="1">
            <a:off x="10196661" y="6141406"/>
            <a:ext cx="14516" cy="516427"/>
          </a:xfrm>
          <a:prstGeom prst="line">
            <a:avLst/>
          </a:prstGeom>
          <a:noFill/>
          <a:ln w="3175" cap="flat" cmpd="sng" algn="ctr">
            <a:solidFill>
              <a:schemeClr val="bg1">
                <a:lumMod val="50000"/>
              </a:schemeClr>
            </a:solidFill>
            <a:prstDash val="solid"/>
          </a:ln>
          <a:effectLst/>
        </p:spPr>
      </p:cxnSp>
      <p:cxnSp>
        <p:nvCxnSpPr>
          <p:cNvPr id="24" name="Straight Connector 34">
            <a:extLst>
              <a:ext uri="{FF2B5EF4-FFF2-40B4-BE49-F238E27FC236}">
                <a16:creationId xmlns:a16="http://schemas.microsoft.com/office/drawing/2014/main" id="{1F6FEC42-D1DF-4027-9D19-F32B83CB5CCF}"/>
              </a:ext>
            </a:extLst>
          </p:cNvPr>
          <p:cNvCxnSpPr>
            <a:cxnSpLocks/>
          </p:cNvCxnSpPr>
          <p:nvPr/>
        </p:nvCxnSpPr>
        <p:spPr>
          <a:xfrm>
            <a:off x="10874912" y="6152416"/>
            <a:ext cx="0" cy="580701"/>
          </a:xfrm>
          <a:prstGeom prst="line">
            <a:avLst/>
          </a:prstGeom>
          <a:noFill/>
          <a:ln w="3175" cap="flat" cmpd="sng" algn="ctr">
            <a:solidFill>
              <a:schemeClr val="bg1">
                <a:lumMod val="50000"/>
              </a:schemeClr>
            </a:solidFill>
            <a:prstDash val="solid"/>
          </a:ln>
          <a:effectLst/>
        </p:spPr>
      </p:cxnSp>
      <p:sp>
        <p:nvSpPr>
          <p:cNvPr id="32" name="TextBox 47">
            <a:extLst>
              <a:ext uri="{FF2B5EF4-FFF2-40B4-BE49-F238E27FC236}">
                <a16:creationId xmlns:a16="http://schemas.microsoft.com/office/drawing/2014/main" id="{9C4135CD-795C-4541-A6A4-3A4D24A70971}"/>
              </a:ext>
            </a:extLst>
          </p:cNvPr>
          <p:cNvSpPr txBox="1"/>
          <p:nvPr/>
        </p:nvSpPr>
        <p:spPr>
          <a:xfrm>
            <a:off x="9048328" y="6125970"/>
            <a:ext cx="1217723" cy="426648"/>
          </a:xfrm>
          <a:prstGeom prst="rect">
            <a:avLst/>
          </a:prstGeom>
          <a:noFill/>
          <a:ln>
            <a:noFill/>
          </a:ln>
        </p:spPr>
        <p:txBody>
          <a:bodyPr wrap="square" lIns="180000" tIns="180000" rIns="180000" bIns="18000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050" i="0" u="none" strike="noStrike" kern="1200" cap="none" spc="0" normalizeH="0" baseline="0" noProof="0" dirty="0">
                <a:ln>
                  <a:noFill/>
                </a:ln>
                <a:solidFill>
                  <a:schemeClr val="bg2"/>
                </a:solidFill>
                <a:effectLst/>
                <a:uLnTx/>
                <a:uFillTx/>
                <a:latin typeface="Arial" charset="0"/>
                <a:ea typeface="Geneva" charset="-128"/>
                <a:cs typeface="+mn-cs"/>
              </a:rPr>
              <a:t> Organisation   / IV</a:t>
            </a:r>
          </a:p>
        </p:txBody>
      </p:sp>
      <p:sp>
        <p:nvSpPr>
          <p:cNvPr id="45" name="TextBox 47">
            <a:extLst>
              <a:ext uri="{FF2B5EF4-FFF2-40B4-BE49-F238E27FC236}">
                <a16:creationId xmlns:a16="http://schemas.microsoft.com/office/drawing/2014/main" id="{C7D57F19-19A9-4CE4-BDC9-E33F683BDAF1}"/>
              </a:ext>
            </a:extLst>
          </p:cNvPr>
          <p:cNvSpPr txBox="1"/>
          <p:nvPr/>
        </p:nvSpPr>
        <p:spPr>
          <a:xfrm>
            <a:off x="10711136" y="6056472"/>
            <a:ext cx="1000761" cy="443685"/>
          </a:xfrm>
          <a:prstGeom prst="rect">
            <a:avLst/>
          </a:prstGeom>
          <a:noFill/>
          <a:ln>
            <a:noFill/>
          </a:ln>
        </p:spPr>
        <p:txBody>
          <a:bodyPr wrap="square" lIns="180000" tIns="180000" rIns="180000" bIns="180000" rtlCol="0" anchor="ctr" anchorCtr="0">
            <a:noAutofit/>
          </a:bodyPr>
          <a:lstStyle/>
          <a:p>
            <a:pPr algn="ctr" defTabSz="914400" fontAlgn="base">
              <a:spcBef>
                <a:spcPct val="0"/>
              </a:spcBef>
              <a:spcAft>
                <a:spcPct val="0"/>
              </a:spcAft>
              <a:defRPr/>
            </a:pPr>
            <a:r>
              <a:rPr lang="fr-FR" sz="1050" b="1" dirty="0">
                <a:solidFill>
                  <a:schemeClr val="bg1">
                    <a:lumMod val="50000"/>
                  </a:schemeClr>
                </a:solidFill>
                <a:latin typeface="Arial" charset="0"/>
                <a:ea typeface="Geneva" charset="-128"/>
              </a:rPr>
              <a:t>Juridique</a:t>
            </a:r>
          </a:p>
        </p:txBody>
      </p:sp>
      <p:pic>
        <p:nvPicPr>
          <p:cNvPr id="47" name="Image 46">
            <a:extLst>
              <a:ext uri="{FF2B5EF4-FFF2-40B4-BE49-F238E27FC236}">
                <a16:creationId xmlns:a16="http://schemas.microsoft.com/office/drawing/2014/main" id="{5809D71B-E506-44D4-9FA5-AE50AB31F943}"/>
              </a:ext>
            </a:extLst>
          </p:cNvPr>
          <p:cNvPicPr>
            <a:picLocks noChangeAspect="1"/>
          </p:cNvPicPr>
          <p:nvPr/>
        </p:nvPicPr>
        <p:blipFill>
          <a:blip r:embed="rId4"/>
          <a:stretch>
            <a:fillRect/>
          </a:stretch>
        </p:blipFill>
        <p:spPr>
          <a:xfrm>
            <a:off x="9532926" y="6556895"/>
            <a:ext cx="194938" cy="194938"/>
          </a:xfrm>
          <a:prstGeom prst="rect">
            <a:avLst/>
          </a:prstGeom>
        </p:spPr>
      </p:pic>
      <p:pic>
        <p:nvPicPr>
          <p:cNvPr id="50" name="Graphique 49">
            <a:extLst>
              <a:ext uri="{FF2B5EF4-FFF2-40B4-BE49-F238E27FC236}">
                <a16:creationId xmlns:a16="http://schemas.microsoft.com/office/drawing/2014/main" id="{97E3F5BE-8282-4AA6-9C22-989BBE8B49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86964" y="6522213"/>
            <a:ext cx="223680" cy="223680"/>
          </a:xfrm>
          <a:prstGeom prst="rect">
            <a:avLst/>
          </a:prstGeom>
        </p:spPr>
      </p:pic>
      <p:pic>
        <p:nvPicPr>
          <p:cNvPr id="51" name="Image 50">
            <a:extLst>
              <a:ext uri="{FF2B5EF4-FFF2-40B4-BE49-F238E27FC236}">
                <a16:creationId xmlns:a16="http://schemas.microsoft.com/office/drawing/2014/main" id="{409F6D17-030F-4471-B96C-1A5F9E7DA697}"/>
              </a:ext>
            </a:extLst>
          </p:cNvPr>
          <p:cNvPicPr>
            <a:picLocks noChangeAspect="1"/>
          </p:cNvPicPr>
          <p:nvPr/>
        </p:nvPicPr>
        <p:blipFill>
          <a:blip r:embed="rId7"/>
          <a:stretch>
            <a:fillRect/>
          </a:stretch>
        </p:blipFill>
        <p:spPr>
          <a:xfrm>
            <a:off x="11015406" y="6476198"/>
            <a:ext cx="265170" cy="265170"/>
          </a:xfrm>
          <a:prstGeom prst="rect">
            <a:avLst/>
          </a:prstGeom>
        </p:spPr>
      </p:pic>
      <p:sp>
        <p:nvSpPr>
          <p:cNvPr id="31" name="Corde 30">
            <a:extLst>
              <a:ext uri="{FF2B5EF4-FFF2-40B4-BE49-F238E27FC236}">
                <a16:creationId xmlns:a16="http://schemas.microsoft.com/office/drawing/2014/main" id="{8A7D9FFF-36BE-4C1F-B093-9FC1C024AB69}"/>
              </a:ext>
            </a:extLst>
          </p:cNvPr>
          <p:cNvSpPr/>
          <p:nvPr/>
        </p:nvSpPr>
        <p:spPr>
          <a:xfrm rot="1462661">
            <a:off x="10030815" y="3807089"/>
            <a:ext cx="3407827"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33" name="Rectangle 32">
            <a:extLst>
              <a:ext uri="{FF2B5EF4-FFF2-40B4-BE49-F238E27FC236}">
                <a16:creationId xmlns:a16="http://schemas.microsoft.com/office/drawing/2014/main" id="{0BC64FDF-2ED6-491A-9735-480BC3456463}"/>
              </a:ext>
            </a:extLst>
          </p:cNvPr>
          <p:cNvSpPr/>
          <p:nvPr/>
        </p:nvSpPr>
        <p:spPr>
          <a:xfrm>
            <a:off x="10498804" y="3842079"/>
            <a:ext cx="1643835" cy="28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34" name="Straight Connector 34">
            <a:extLst>
              <a:ext uri="{FF2B5EF4-FFF2-40B4-BE49-F238E27FC236}">
                <a16:creationId xmlns:a16="http://schemas.microsoft.com/office/drawing/2014/main" id="{5B541532-F321-40C2-B51A-3EA8DCEA6CCF}"/>
              </a:ext>
            </a:extLst>
          </p:cNvPr>
          <p:cNvCxnSpPr>
            <a:cxnSpLocks/>
          </p:cNvCxnSpPr>
          <p:nvPr/>
        </p:nvCxnSpPr>
        <p:spPr>
          <a:xfrm>
            <a:off x="10535304" y="4130218"/>
            <a:ext cx="149054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AutoShape 13">
            <a:extLst>
              <a:ext uri="{FF2B5EF4-FFF2-40B4-BE49-F238E27FC236}">
                <a16:creationId xmlns:a16="http://schemas.microsoft.com/office/drawing/2014/main" id="{3E4694AD-06BA-46F9-AB84-462E46B2938A}"/>
              </a:ext>
            </a:extLst>
          </p:cNvPr>
          <p:cNvSpPr>
            <a:spLocks noChangeArrowheads="1"/>
          </p:cNvSpPr>
          <p:nvPr/>
        </p:nvSpPr>
        <p:spPr bwMode="auto">
          <a:xfrm>
            <a:off x="10234376" y="4167344"/>
            <a:ext cx="1956781"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Les fiches pratiques du 3RIV</a:t>
            </a:r>
            <a:endParaRPr lang="fr-FR" sz="1050" dirty="0">
              <a:solidFill>
                <a:schemeClr val="bg1"/>
              </a:solidFill>
              <a:latin typeface="Arial" panose="020B0604020202020204" pitchFamily="34" charset="0"/>
              <a:cs typeface="Arial" panose="020B0604020202020204" pitchFamily="34" charset="0"/>
            </a:endParaRPr>
          </a:p>
          <a:p>
            <a:pPr marL="285750" lvl="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Le kit de communication</a:t>
            </a:r>
            <a:endParaRPr lang="fr-FR" sz="1050" dirty="0">
              <a:solidFill>
                <a:schemeClr val="bg1"/>
              </a:solidFill>
              <a:latin typeface="Arial" panose="020B0604020202020204" pitchFamily="34" charset="0"/>
              <a:cs typeface="Arial" panose="020B0604020202020204" pitchFamily="34" charset="0"/>
            </a:endParaRPr>
          </a:p>
          <a:p>
            <a:pPr marL="285750" lvl="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rPr>
              <a:t>Liste </a:t>
            </a:r>
            <a:r>
              <a:rPr lang="fr-FR" sz="1050"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des prérequis du programme  HOP’EN</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p:txBody>
      </p:sp>
      <p:grpSp>
        <p:nvGrpSpPr>
          <p:cNvPr id="36" name="Groupe 35">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37" name="TextBox 40">
              <a:hlinkClick r:id="rId11"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38" name="Graphique 6">
              <a:extLst>
                <a:ext uri="{FF2B5EF4-FFF2-40B4-BE49-F238E27FC236}">
                  <a16:creationId xmlns:a16="http://schemas.microsoft.com/office/drawing/2014/main" id="{50EE4453-FB06-461F-8B44-21210D4D4E3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421337" y="6382148"/>
              <a:ext cx="280259" cy="297782"/>
            </a:xfrm>
            <a:prstGeom prst="rect">
              <a:avLst/>
            </a:prstGeom>
          </p:spPr>
        </p:pic>
      </p:grpSp>
      <p:sp>
        <p:nvSpPr>
          <p:cNvPr id="2" name="Rectangle 1">
            <a:extLst>
              <a:ext uri="{FF2B5EF4-FFF2-40B4-BE49-F238E27FC236}">
                <a16:creationId xmlns:a16="http://schemas.microsoft.com/office/drawing/2014/main" id="{5D260A7A-DC78-4170-BA79-DD9BC5AFEF99}"/>
              </a:ext>
            </a:extLst>
          </p:cNvPr>
          <p:cNvSpPr/>
          <p:nvPr/>
        </p:nvSpPr>
        <p:spPr>
          <a:xfrm>
            <a:off x="365791" y="3771787"/>
            <a:ext cx="9543326" cy="1471172"/>
          </a:xfrm>
          <a:prstGeom prst="rect">
            <a:avLst/>
          </a:prstGeom>
        </p:spPr>
        <p:txBody>
          <a:bodyPr wrap="square">
            <a:spAutoFit/>
          </a:bodyPr>
          <a:lstStyle/>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Appuyez-vous sur </a:t>
            </a:r>
            <a:r>
              <a:rPr lang="fr-FR" sz="1400" b="1" dirty="0">
                <a:solidFill>
                  <a:srgbClr val="F08070"/>
                </a:solidFill>
                <a:latin typeface="Arial" panose="020B0604020202020204" pitchFamily="34" charset="0"/>
                <a:cs typeface="Arial" panose="020B0604020202020204" pitchFamily="34" charset="0"/>
              </a:rPr>
              <a:t>le kit de communication INS </a:t>
            </a:r>
            <a:r>
              <a:rPr lang="fr-FR" sz="1400" dirty="0">
                <a:solidFill>
                  <a:schemeClr val="bg1"/>
                </a:solidFill>
                <a:latin typeface="Arial" panose="020B0604020202020204" pitchFamily="34" charset="0"/>
                <a:cs typeface="Arial" panose="020B0604020202020204" pitchFamily="34" charset="0"/>
              </a:rPr>
              <a:t>de l’ANS dans lequel vous trouverez des affiches, un dépliant et une FAQ à destination des patients / usagers.</a:t>
            </a: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lvl="0"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Si vous candidatez / avez candidaté au programme HOP’EN, veillez à mener cette action en parallèle du </a:t>
            </a:r>
            <a:r>
              <a:rPr lang="fr-FR" sz="1400" b="1" dirty="0">
                <a:solidFill>
                  <a:srgbClr val="F08070"/>
                </a:solidFill>
                <a:latin typeface="Arial" panose="020B0604020202020204" pitchFamily="34" charset="0"/>
                <a:cs typeface="Arial" panose="020B0604020202020204" pitchFamily="34" charset="0"/>
              </a:rPr>
              <a:t>prérequis P3.3</a:t>
            </a:r>
            <a:r>
              <a:rPr lang="fr-FR" sz="1400" dirty="0">
                <a:solidFill>
                  <a:prstClr val="white">
                    <a:lumMod val="50000"/>
                  </a:prstClr>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Ce prérequis porte sur l’existence d’une information des patients sur les conditions d’utilisation des données de santé et sur les modalités d’exercice de leur droit d’opposition (livret d’accueil, affichage, etc.). </a:t>
            </a:r>
          </a:p>
        </p:txBody>
      </p:sp>
    </p:spTree>
    <p:extLst>
      <p:ext uri="{BB962C8B-B14F-4D97-AF65-F5344CB8AC3E}">
        <p14:creationId xmlns:p14="http://schemas.microsoft.com/office/powerpoint/2010/main" val="93202262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15BC498-6DDF-8646-83C2-38C9DE645A31}"/>
              </a:ext>
            </a:extLst>
          </p:cNvPr>
          <p:cNvSpPr txBox="1"/>
          <p:nvPr/>
        </p:nvSpPr>
        <p:spPr>
          <a:xfrm>
            <a:off x="5159896" y="1988840"/>
            <a:ext cx="6264696" cy="1003971"/>
          </a:xfrm>
          <a:prstGeom prst="rect">
            <a:avLst/>
          </a:prstGeom>
          <a:noFill/>
        </p:spPr>
        <p:txBody>
          <a:bodyPr wrap="square" lIns="0" tIns="108000" rIns="72000" bIns="108000" rtlCol="0" anchor="t" anchorCtr="0">
            <a:noAutofit/>
          </a:bodyPr>
          <a:lstStyle/>
          <a:p>
            <a:pPr lvl="0" defTabSz="914400">
              <a:lnSpc>
                <a:spcPts val="4500"/>
              </a:lnSpc>
              <a:buSzPct val="100000"/>
              <a:defRPr/>
            </a:pPr>
            <a:r>
              <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rPr>
              <a:t>3</a:t>
            </a:r>
            <a:r>
              <a:rPr lang="fr-FR" sz="4400" b="1" dirty="0">
                <a:solidFill>
                  <a:schemeClr val="bg1"/>
                </a:solidFill>
                <a:latin typeface="Arial Black" panose="020B0604020202020204" pitchFamily="34" charset="0"/>
                <a:cs typeface="Arial Black" panose="020B0604020202020204" pitchFamily="34" charset="0"/>
              </a:rPr>
              <a:t>. Piloter </a:t>
            </a:r>
            <a:br>
              <a:rPr lang="fr-FR" sz="4400" b="1" dirty="0">
                <a:solidFill>
                  <a:schemeClr val="bg1"/>
                </a:solidFill>
                <a:latin typeface="Arial Black" panose="020B0604020202020204" pitchFamily="34" charset="0"/>
                <a:cs typeface="Arial Black" panose="020B0604020202020204" pitchFamily="34" charset="0"/>
              </a:rPr>
            </a:br>
            <a:r>
              <a:rPr lang="fr-FR" sz="4400" b="1" dirty="0">
                <a:solidFill>
                  <a:schemeClr val="bg1"/>
                </a:solidFill>
                <a:latin typeface="Arial Black" panose="020B0604020202020204" pitchFamily="34" charset="0"/>
                <a:cs typeface="Arial Black" panose="020B0604020202020204" pitchFamily="34" charset="0"/>
              </a:rPr>
              <a:t>le déploiement </a:t>
            </a:r>
          </a:p>
          <a:p>
            <a:pPr lvl="0" defTabSz="914400">
              <a:lnSpc>
                <a:spcPts val="4500"/>
              </a:lnSpc>
              <a:buSzPct val="100000"/>
              <a:defRPr/>
            </a:pPr>
            <a:r>
              <a:rPr lang="fr-FR" sz="4400" b="1" dirty="0">
                <a:solidFill>
                  <a:schemeClr val="bg1"/>
                </a:solidFill>
                <a:latin typeface="Arial Black" panose="020B0604020202020204" pitchFamily="34" charset="0"/>
                <a:cs typeface="Arial Black" panose="020B0604020202020204" pitchFamily="34" charset="0"/>
              </a:rPr>
              <a:t>du projet INS</a:t>
            </a:r>
          </a:p>
          <a:p>
            <a:pPr lvl="0" defTabSz="914400">
              <a:lnSpc>
                <a:spcPts val="4500"/>
              </a:lnSpc>
              <a:buSzPct val="100000"/>
              <a:defRPr/>
            </a:pPr>
            <a:endParaRPr lang="fr-FR" sz="4400" b="1" dirty="0">
              <a:solidFill>
                <a:schemeClr val="bg1"/>
              </a:solidFill>
              <a:latin typeface="Arial Black" panose="020B0604020202020204" pitchFamily="34" charset="0"/>
              <a:cs typeface="Arial Black" panose="020B0604020202020204" pitchFamily="34" charset="0"/>
            </a:endParaRPr>
          </a:p>
          <a:p>
            <a:pPr lvl="0" defTabSz="914400">
              <a:lnSpc>
                <a:spcPts val="4500"/>
              </a:lnSpc>
              <a:buSzPct val="100000"/>
              <a:defRPr/>
            </a:pPr>
            <a:endParaRPr lang="fr-FR" sz="4400" b="1" dirty="0">
              <a:solidFill>
                <a:schemeClr val="bg1"/>
              </a:solidFill>
              <a:latin typeface="Arial Black" panose="020B0604020202020204" pitchFamily="34" charset="0"/>
              <a:cs typeface="Arial Black" panose="020B0604020202020204" pitchFamily="34" charset="0"/>
            </a:endParaRPr>
          </a:p>
          <a:p>
            <a:pPr marL="0" marR="0" lvl="0" indent="0" algn="l" defTabSz="914400" rtl="0" eaLnBrk="1" fontAlgn="auto" latinLnBrk="0" hangingPunct="1">
              <a:lnSpc>
                <a:spcPts val="4500"/>
              </a:lnSpc>
              <a:spcBef>
                <a:spcPts val="0"/>
              </a:spcBef>
              <a:spcAft>
                <a:spcPts val="0"/>
              </a:spcAft>
              <a:buClrTx/>
              <a:buSzPct val="100000"/>
              <a:buFont typeface="Wingdings" panose="05000000000000000000" pitchFamily="2" charset="2"/>
              <a:buNone/>
              <a:tabLst/>
              <a:defRPr/>
            </a:pPr>
            <a:endPar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42209333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2">
            <a:extLst>
              <a:ext uri="{FF2B5EF4-FFF2-40B4-BE49-F238E27FC236}">
                <a16:creationId xmlns:a16="http://schemas.microsoft.com/office/drawing/2014/main" id="{13C454C4-360F-4806-BB00-0FA3A7311596}"/>
              </a:ext>
            </a:extLst>
          </p:cNvPr>
          <p:cNvSpPr/>
          <p:nvPr/>
        </p:nvSpPr>
        <p:spPr>
          <a:xfrm>
            <a:off x="1158545" y="1121954"/>
            <a:ext cx="10502336" cy="720725"/>
          </a:xfrm>
          <a:prstGeom prst="roundRect">
            <a:avLst/>
          </a:prstGeom>
          <a:solidFill>
            <a:srgbClr val="860F47"/>
          </a:solidFill>
          <a:ln w="3175">
            <a:no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 name="Titre 2">
            <a:extLst>
              <a:ext uri="{FF2B5EF4-FFF2-40B4-BE49-F238E27FC236}">
                <a16:creationId xmlns:a16="http://schemas.microsoft.com/office/drawing/2014/main" id="{E109E8B4-EC71-4DD7-8CEB-58E761188725}"/>
              </a:ext>
            </a:extLst>
          </p:cNvPr>
          <p:cNvSpPr txBox="1">
            <a:spLocks/>
          </p:cNvSpPr>
          <p:nvPr/>
        </p:nvSpPr>
        <p:spPr>
          <a:xfrm>
            <a:off x="622300" y="115888"/>
            <a:ext cx="8553671"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Gérer les éventuels écarts entre le retour du téléservice et la pièce d’identité</a:t>
            </a:r>
          </a:p>
        </p:txBody>
      </p:sp>
      <p:sp>
        <p:nvSpPr>
          <p:cNvPr id="5" name="Textfeld 36">
            <a:extLst>
              <a:ext uri="{FF2B5EF4-FFF2-40B4-BE49-F238E27FC236}">
                <a16:creationId xmlns:a16="http://schemas.microsoft.com/office/drawing/2014/main" id="{60E9B543-B51C-4DFE-B7A8-2C8D25D0652A}"/>
              </a:ext>
            </a:extLst>
          </p:cNvPr>
          <p:cNvSpPr txBox="1"/>
          <p:nvPr/>
        </p:nvSpPr>
        <p:spPr>
          <a:xfrm>
            <a:off x="1343472" y="1153815"/>
            <a:ext cx="10264458" cy="668139"/>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b="1" i="1" dirty="0">
                <a:solidFill>
                  <a:schemeClr val="bg1"/>
                </a:solidFill>
                <a:latin typeface="Arial" panose="020B0604020202020204" pitchFamily="34" charset="0"/>
                <a:cs typeface="Arial" panose="020B0604020202020204" pitchFamily="34" charset="0"/>
              </a:rPr>
              <a:t>Des écarts peuvent être constatés entre l’identité retournée par le téléservice </a:t>
            </a:r>
            <a:r>
              <a:rPr lang="fr-FR" sz="1400" b="1" i="1" dirty="0" err="1">
                <a:solidFill>
                  <a:schemeClr val="bg1"/>
                </a:solidFill>
                <a:latin typeface="Arial" panose="020B0604020202020204" pitchFamily="34" charset="0"/>
                <a:cs typeface="Arial" panose="020B0604020202020204" pitchFamily="34" charset="0"/>
              </a:rPr>
              <a:t>INSi</a:t>
            </a:r>
            <a:r>
              <a:rPr lang="fr-FR" sz="1400" b="1" i="1" dirty="0">
                <a:solidFill>
                  <a:schemeClr val="bg1"/>
                </a:solidFill>
                <a:latin typeface="Arial" panose="020B0604020202020204" pitchFamily="34" charset="0"/>
                <a:cs typeface="Arial" panose="020B0604020202020204" pitchFamily="34" charset="0"/>
              </a:rPr>
              <a:t> et l’identité inscrite sur la pièce d’identité (différence dans les prénoms, date de naissance,…). Ces discordances peuvent complexifier le processus de qualification de l’INS par la structure. </a:t>
            </a:r>
            <a:endParaRPr lang="fr-FR" sz="1400" i="1" dirty="0">
              <a:solidFill>
                <a:schemeClr val="bg1"/>
              </a:solidFill>
              <a:latin typeface="Arial" panose="020B0604020202020204" pitchFamily="34" charset="0"/>
              <a:cs typeface="Arial" panose="020B0604020202020204" pitchFamily="34" charset="0"/>
            </a:endParaRPr>
          </a:p>
        </p:txBody>
      </p:sp>
      <p:pic>
        <p:nvPicPr>
          <p:cNvPr id="10" name="Graphique 5">
            <a:extLst>
              <a:ext uri="{FF2B5EF4-FFF2-40B4-BE49-F238E27FC236}">
                <a16:creationId xmlns:a16="http://schemas.microsoft.com/office/drawing/2014/main" id="{1BEAF6D7-0638-4207-B61B-409A76B9C4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042" y="1144322"/>
            <a:ext cx="660454" cy="660454"/>
          </a:xfrm>
          <a:prstGeom prst="rect">
            <a:avLst/>
          </a:prstGeom>
        </p:spPr>
      </p:pic>
      <p:sp>
        <p:nvSpPr>
          <p:cNvPr id="12" name="AutoShape 13">
            <a:extLst>
              <a:ext uri="{FF2B5EF4-FFF2-40B4-BE49-F238E27FC236}">
                <a16:creationId xmlns:a16="http://schemas.microsoft.com/office/drawing/2014/main" id="{45C82B85-6731-4F43-9DBE-76F0007D380C}"/>
              </a:ext>
            </a:extLst>
          </p:cNvPr>
          <p:cNvSpPr>
            <a:spLocks noChangeArrowheads="1"/>
          </p:cNvSpPr>
          <p:nvPr/>
        </p:nvSpPr>
        <p:spPr bwMode="auto">
          <a:xfrm>
            <a:off x="9635217" y="3164538"/>
            <a:ext cx="2468523" cy="1619706"/>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endParaRPr kumimoji="0" lang="fr-FR" sz="1400" b="0" i="0" u="none" strike="sng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13" name="Corde 12">
            <a:extLst>
              <a:ext uri="{FF2B5EF4-FFF2-40B4-BE49-F238E27FC236}">
                <a16:creationId xmlns:a16="http://schemas.microsoft.com/office/drawing/2014/main" id="{C27DC3C5-1DA2-4B80-ACCC-051E6616CE06}"/>
              </a:ext>
            </a:extLst>
          </p:cNvPr>
          <p:cNvSpPr/>
          <p:nvPr/>
        </p:nvSpPr>
        <p:spPr>
          <a:xfrm rot="1462661">
            <a:off x="10030815" y="3807089"/>
            <a:ext cx="3407827"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14" name="Rectangle 13">
            <a:extLst>
              <a:ext uri="{FF2B5EF4-FFF2-40B4-BE49-F238E27FC236}">
                <a16:creationId xmlns:a16="http://schemas.microsoft.com/office/drawing/2014/main" id="{FC3874D8-44CF-4177-8FB9-87677A54C547}"/>
              </a:ext>
            </a:extLst>
          </p:cNvPr>
          <p:cNvSpPr/>
          <p:nvPr/>
        </p:nvSpPr>
        <p:spPr>
          <a:xfrm>
            <a:off x="10343303" y="3903846"/>
            <a:ext cx="1691164" cy="28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15" name="Straight Connector 34">
            <a:extLst>
              <a:ext uri="{FF2B5EF4-FFF2-40B4-BE49-F238E27FC236}">
                <a16:creationId xmlns:a16="http://schemas.microsoft.com/office/drawing/2014/main" id="{B68E531E-5ED8-47F3-9528-85E308BAE57C}"/>
              </a:ext>
            </a:extLst>
          </p:cNvPr>
          <p:cNvCxnSpPr>
            <a:cxnSpLocks/>
          </p:cNvCxnSpPr>
          <p:nvPr/>
        </p:nvCxnSpPr>
        <p:spPr>
          <a:xfrm>
            <a:off x="10449122" y="4213876"/>
            <a:ext cx="14795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AutoShape 13">
            <a:extLst>
              <a:ext uri="{FF2B5EF4-FFF2-40B4-BE49-F238E27FC236}">
                <a16:creationId xmlns:a16="http://schemas.microsoft.com/office/drawing/2014/main" id="{4BB52152-21A0-4FF8-8CB5-8938B4B8B88D}"/>
              </a:ext>
            </a:extLst>
          </p:cNvPr>
          <p:cNvSpPr>
            <a:spLocks noChangeArrowheads="1"/>
          </p:cNvSpPr>
          <p:nvPr/>
        </p:nvSpPr>
        <p:spPr bwMode="auto">
          <a:xfrm>
            <a:off x="10187890" y="4313461"/>
            <a:ext cx="1956781"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Dépliant INSEE</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Fiche pratique du 3RIV</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Fiche pratique région PACA</a:t>
            </a:r>
            <a:endParaRPr lang="fr-FR" sz="1050" dirty="0">
              <a:solidFill>
                <a:schemeClr val="bg1"/>
              </a:solidFill>
              <a:latin typeface="Arial" panose="020B0604020202020204" pitchFamily="34" charset="0"/>
              <a:cs typeface="Arial" panose="020B0604020202020204" pitchFamily="34" charset="0"/>
            </a:endParaRPr>
          </a:p>
        </p:txBody>
      </p:sp>
      <p:grpSp>
        <p:nvGrpSpPr>
          <p:cNvPr id="18" name="Groupe 17">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19" name="TextBox 40">
              <a:hlinkClick r:id="rId8"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20" name="Graphique 6">
              <a:extLst>
                <a:ext uri="{FF2B5EF4-FFF2-40B4-BE49-F238E27FC236}">
                  <a16:creationId xmlns:a16="http://schemas.microsoft.com/office/drawing/2014/main" id="{50EE4453-FB06-461F-8B44-21210D4D4E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21337" y="6382148"/>
              <a:ext cx="280259" cy="297782"/>
            </a:xfrm>
            <a:prstGeom prst="rect">
              <a:avLst/>
            </a:prstGeom>
          </p:spPr>
        </p:pic>
      </p:grpSp>
      <p:sp>
        <p:nvSpPr>
          <p:cNvPr id="21" name="Rectangle : coins arrondis 10">
            <a:extLst>
              <a:ext uri="{FF2B5EF4-FFF2-40B4-BE49-F238E27FC236}">
                <a16:creationId xmlns:a16="http://schemas.microsoft.com/office/drawing/2014/main" id="{E6C20EFA-7F02-4F0B-AEC8-4B6CA04D22BB}"/>
              </a:ext>
            </a:extLst>
          </p:cNvPr>
          <p:cNvSpPr>
            <a:spLocks/>
          </p:cNvSpPr>
          <p:nvPr/>
        </p:nvSpPr>
        <p:spPr>
          <a:xfrm>
            <a:off x="849592" y="2046278"/>
            <a:ext cx="2592288" cy="2899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lvl="0" defTabSz="914400" fontAlgn="base">
              <a:spcBef>
                <a:spcPct val="0"/>
              </a:spcBef>
              <a:spcAft>
                <a:spcPct val="0"/>
              </a:spcAft>
              <a:defRPr/>
            </a:pPr>
            <a:r>
              <a:rPr lang="fr-FR" sz="1400" b="1" i="1" dirty="0">
                <a:solidFill>
                  <a:schemeClr val="bg1"/>
                </a:solidFill>
                <a:latin typeface="Arial" panose="020B0604020202020204" pitchFamily="34" charset="0"/>
                <a:cs typeface="Arial" panose="020B0604020202020204" pitchFamily="34" charset="0"/>
              </a:rPr>
              <a:t>Pourquoi ces écarts ? </a:t>
            </a:r>
          </a:p>
        </p:txBody>
      </p:sp>
      <p:cxnSp>
        <p:nvCxnSpPr>
          <p:cNvPr id="22" name="Connecteur droit 21">
            <a:extLst>
              <a:ext uri="{FF2B5EF4-FFF2-40B4-BE49-F238E27FC236}">
                <a16:creationId xmlns:a16="http://schemas.microsoft.com/office/drawing/2014/main" id="{DBD97B2C-C68D-4F83-A792-1D6E906CC018}"/>
              </a:ext>
            </a:extLst>
          </p:cNvPr>
          <p:cNvCxnSpPr>
            <a:cxnSpLocks/>
          </p:cNvCxnSpPr>
          <p:nvPr/>
        </p:nvCxnSpPr>
        <p:spPr>
          <a:xfrm>
            <a:off x="1157579" y="2368079"/>
            <a:ext cx="1800200" cy="0"/>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9A17BFE-0A1A-448F-A9FB-5B180490D989}"/>
              </a:ext>
            </a:extLst>
          </p:cNvPr>
          <p:cNvSpPr/>
          <p:nvPr/>
        </p:nvSpPr>
        <p:spPr>
          <a:xfrm>
            <a:off x="958501" y="2490198"/>
            <a:ext cx="10702380" cy="954107"/>
          </a:xfrm>
          <a:prstGeom prst="rect">
            <a:avLst/>
          </a:prstGeom>
        </p:spPr>
        <p:txBody>
          <a:bodyPr wrap="square">
            <a:spAutoFit/>
          </a:bodyPr>
          <a:lstStyle/>
          <a:p>
            <a:pPr marL="285750" lvl="0" indent="-2857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La base utilisée par le téléservice </a:t>
            </a:r>
            <a:r>
              <a:rPr lang="fr-FR" sz="1400" dirty="0" err="1">
                <a:solidFill>
                  <a:prstClr val="white"/>
                </a:solidFill>
                <a:latin typeface="Arial" panose="020B0604020202020204" pitchFamily="34" charset="0"/>
                <a:cs typeface="Arial" panose="020B0604020202020204" pitchFamily="34" charset="0"/>
              </a:rPr>
              <a:t>INSi</a:t>
            </a:r>
            <a:r>
              <a:rPr lang="fr-FR" sz="1400" dirty="0">
                <a:solidFill>
                  <a:prstClr val="white"/>
                </a:solidFill>
                <a:latin typeface="Arial" panose="020B0604020202020204" pitchFamily="34" charset="0"/>
                <a:cs typeface="Arial" panose="020B0604020202020204" pitchFamily="34" charset="0"/>
              </a:rPr>
              <a:t> est différente de celle utilisée pour les titres d’identité : </a:t>
            </a:r>
          </a:p>
          <a:p>
            <a:pPr marL="742850" lvl="1" indent="-285750" algn="just">
              <a:buFont typeface="Arial" panose="020B0604020202020204" pitchFamily="34" charset="0"/>
              <a:buChar char="•"/>
            </a:pPr>
            <a:r>
              <a:rPr lang="fr-FR" sz="1400" dirty="0">
                <a:solidFill>
                  <a:schemeClr val="bg1"/>
                </a:solidFill>
                <a:latin typeface="Arial" panose="020B0604020202020204" pitchFamily="34" charset="0"/>
                <a:cs typeface="Arial" panose="020B0604020202020204" pitchFamily="34" charset="0"/>
              </a:rPr>
              <a:t>Le téléservice </a:t>
            </a:r>
            <a:r>
              <a:rPr lang="fr-FR" sz="1400" b="1" dirty="0" err="1">
                <a:solidFill>
                  <a:srgbClr val="F08070"/>
                </a:solidFill>
                <a:latin typeface="Arial" panose="020B0604020202020204" pitchFamily="34" charset="0"/>
                <a:cs typeface="Arial" panose="020B0604020202020204" pitchFamily="34" charset="0"/>
              </a:rPr>
              <a:t>INSi</a:t>
            </a:r>
            <a:r>
              <a:rPr lang="fr-FR" sz="1400" dirty="0">
                <a:solidFill>
                  <a:prstClr val="white"/>
                </a:solidFill>
                <a:latin typeface="Arial" panose="020B0604020202020204" pitchFamily="34" charset="0"/>
                <a:cs typeface="Arial" panose="020B0604020202020204" pitchFamily="34" charset="0"/>
              </a:rPr>
              <a:t> s’appuie sur </a:t>
            </a:r>
            <a:r>
              <a:rPr lang="fr-FR" sz="1400" b="1" dirty="0">
                <a:solidFill>
                  <a:srgbClr val="F08070"/>
                </a:solidFill>
                <a:latin typeface="Arial" panose="020B0604020202020204" pitchFamily="34" charset="0"/>
                <a:cs typeface="Arial" panose="020B0604020202020204" pitchFamily="34" charset="0"/>
              </a:rPr>
              <a:t>le RNIPP </a:t>
            </a:r>
            <a:r>
              <a:rPr lang="fr-FR" sz="1400" dirty="0">
                <a:solidFill>
                  <a:prstClr val="white"/>
                </a:solidFill>
                <a:latin typeface="Arial" panose="020B0604020202020204" pitchFamily="34" charset="0"/>
                <a:cs typeface="Arial" panose="020B0604020202020204" pitchFamily="34" charset="0"/>
              </a:rPr>
              <a:t>(</a:t>
            </a:r>
            <a:r>
              <a:rPr lang="fr-FR" sz="1400" i="1" dirty="0">
                <a:solidFill>
                  <a:prstClr val="white"/>
                </a:solidFill>
                <a:latin typeface="Arial" panose="020B0604020202020204" pitchFamily="34" charset="0"/>
                <a:cs typeface="Arial" panose="020B0604020202020204" pitchFamily="34" charset="0"/>
              </a:rPr>
              <a:t>répertoire national d’identification des personnes physiques</a:t>
            </a:r>
            <a:r>
              <a:rPr lang="fr-FR" sz="1400" dirty="0">
                <a:solidFill>
                  <a:prstClr val="white"/>
                </a:solidFill>
                <a:latin typeface="Arial" panose="020B0604020202020204" pitchFamily="34" charset="0"/>
                <a:cs typeface="Arial" panose="020B0604020202020204" pitchFamily="34" charset="0"/>
              </a:rPr>
              <a:t>)</a:t>
            </a:r>
          </a:p>
          <a:p>
            <a:pPr marL="742850" lvl="1" indent="-2857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Les titres d’identité utilisent </a:t>
            </a:r>
            <a:r>
              <a:rPr lang="fr-FR" sz="1400" b="1" dirty="0">
                <a:solidFill>
                  <a:srgbClr val="F08070"/>
                </a:solidFill>
                <a:latin typeface="Arial" panose="020B0604020202020204" pitchFamily="34" charset="0"/>
                <a:cs typeface="Arial" panose="020B0604020202020204" pitchFamily="34" charset="0"/>
              </a:rPr>
              <a:t>la base TES </a:t>
            </a:r>
            <a:r>
              <a:rPr lang="fr-FR" sz="1400" dirty="0">
                <a:solidFill>
                  <a:prstClr val="white"/>
                </a:solidFill>
                <a:latin typeface="Arial" panose="020B0604020202020204" pitchFamily="34" charset="0"/>
                <a:cs typeface="Arial" panose="020B0604020202020204" pitchFamily="34" charset="0"/>
              </a:rPr>
              <a:t>(fichier des titres électroniques sécurisés). La base TES sépare les prénoms par des virgules et ne contient pas le NIR / NIA. </a:t>
            </a:r>
          </a:p>
        </p:txBody>
      </p:sp>
      <p:sp>
        <p:nvSpPr>
          <p:cNvPr id="25" name="Rectangle : coins arrondis 24">
            <a:extLst>
              <a:ext uri="{FF2B5EF4-FFF2-40B4-BE49-F238E27FC236}">
                <a16:creationId xmlns:a16="http://schemas.microsoft.com/office/drawing/2014/main" id="{521B69D7-D16E-4A55-AA2A-04D865F8300E}"/>
              </a:ext>
            </a:extLst>
          </p:cNvPr>
          <p:cNvSpPr>
            <a:spLocks/>
          </p:cNvSpPr>
          <p:nvPr/>
        </p:nvSpPr>
        <p:spPr>
          <a:xfrm>
            <a:off x="849592" y="3604830"/>
            <a:ext cx="2844317" cy="3377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lvl="0" defTabSz="914400" fontAlgn="base">
              <a:spcBef>
                <a:spcPct val="0"/>
              </a:spcBef>
              <a:spcAft>
                <a:spcPct val="0"/>
              </a:spcAft>
              <a:defRPr/>
            </a:pPr>
            <a:r>
              <a:rPr lang="fr-FR" sz="1400" b="1" i="1" dirty="0">
                <a:solidFill>
                  <a:schemeClr val="bg1"/>
                </a:solidFill>
                <a:latin typeface="Arial" panose="020B0604020202020204" pitchFamily="34" charset="0"/>
                <a:cs typeface="Arial" panose="020B0604020202020204" pitchFamily="34" charset="0"/>
              </a:rPr>
              <a:t>Que faire en cas d’écarts ?</a:t>
            </a:r>
          </a:p>
        </p:txBody>
      </p:sp>
      <p:cxnSp>
        <p:nvCxnSpPr>
          <p:cNvPr id="26" name="Connecteur droit 25">
            <a:extLst>
              <a:ext uri="{FF2B5EF4-FFF2-40B4-BE49-F238E27FC236}">
                <a16:creationId xmlns:a16="http://schemas.microsoft.com/office/drawing/2014/main" id="{58AD290D-7581-44C9-9215-849459EDE32F}"/>
              </a:ext>
            </a:extLst>
          </p:cNvPr>
          <p:cNvCxnSpPr>
            <a:cxnSpLocks/>
          </p:cNvCxnSpPr>
          <p:nvPr/>
        </p:nvCxnSpPr>
        <p:spPr>
          <a:xfrm flipV="1">
            <a:off x="1157579" y="3963726"/>
            <a:ext cx="2130109" cy="9355"/>
          </a:xfrm>
          <a:prstGeom prst="line">
            <a:avLst/>
          </a:prstGeom>
          <a:ln w="38100">
            <a:solidFill>
              <a:srgbClr val="F0807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78383DD-3F26-4B6F-8991-83940C9A5D3D}"/>
              </a:ext>
            </a:extLst>
          </p:cNvPr>
          <p:cNvSpPr/>
          <p:nvPr/>
        </p:nvSpPr>
        <p:spPr>
          <a:xfrm>
            <a:off x="841142" y="4013460"/>
            <a:ext cx="9163206" cy="2031325"/>
          </a:xfrm>
          <a:prstGeom prst="rect">
            <a:avLst/>
          </a:prstGeom>
        </p:spPr>
        <p:txBody>
          <a:bodyPr wrap="square">
            <a:spAutoFit/>
          </a:bodyPr>
          <a:lstStyle/>
          <a:p>
            <a:pPr marL="285750" lvl="0" indent="-2857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Si l’écart provient du </a:t>
            </a:r>
            <a:r>
              <a:rPr lang="fr-FR" sz="1400" b="1" dirty="0">
                <a:solidFill>
                  <a:srgbClr val="F08070"/>
                </a:solidFill>
                <a:latin typeface="Arial" panose="020B0604020202020204" pitchFamily="34" charset="0"/>
                <a:cs typeface="Arial" panose="020B0604020202020204" pitchFamily="34" charset="0"/>
              </a:rPr>
              <a:t>RNIPP </a:t>
            </a:r>
            <a:r>
              <a:rPr lang="fr-FR" sz="1400" dirty="0">
                <a:solidFill>
                  <a:prstClr val="white"/>
                </a:solidFill>
                <a:latin typeface="Arial" panose="020B0604020202020204" pitchFamily="34" charset="0"/>
                <a:cs typeface="Arial" panose="020B0604020202020204" pitchFamily="34" charset="0"/>
              </a:rPr>
              <a:t>(les données sur la pièce d’identité sont correctes), il faut inviter l’usager à demander une modification des données inscrites au RNIPP. Attention, seul l’usager peut demander la rectification de son identité auprès des services de l’INSEE. La démarche à suivre est décrite dans </a:t>
            </a:r>
            <a:r>
              <a:rPr lang="fr-FR" sz="1400" b="1" dirty="0">
                <a:solidFill>
                  <a:srgbClr val="F08070"/>
                </a:solidFill>
                <a:latin typeface="Arial" panose="020B0604020202020204" pitchFamily="34" charset="0"/>
                <a:cs typeface="Arial" panose="020B0604020202020204" pitchFamily="34" charset="0"/>
              </a:rPr>
              <a:t>le dépliant INSEE</a:t>
            </a:r>
            <a:r>
              <a:rPr lang="fr-FR" sz="1400" dirty="0">
                <a:solidFill>
                  <a:prstClr val="white"/>
                </a:solidFill>
                <a:latin typeface="Arial" panose="020B0604020202020204" pitchFamily="34" charset="0"/>
                <a:cs typeface="Arial" panose="020B0604020202020204" pitchFamily="34" charset="0"/>
              </a:rPr>
              <a:t> que vous pouvez communiquer à vos usagers. </a:t>
            </a:r>
          </a:p>
          <a:p>
            <a:pPr marL="285750" lvl="0" indent="-285750" algn="just">
              <a:buFont typeface="Arial" panose="020B0604020202020204" pitchFamily="34" charset="0"/>
              <a:buChar char="•"/>
            </a:pPr>
            <a:endParaRPr lang="fr-FR" sz="1400" dirty="0">
              <a:solidFill>
                <a:prstClr val="white"/>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Si l’écart provient de </a:t>
            </a:r>
            <a:r>
              <a:rPr lang="fr-FR" sz="1400" b="1" dirty="0">
                <a:solidFill>
                  <a:srgbClr val="F08070"/>
                </a:solidFill>
                <a:latin typeface="Arial" panose="020B0604020202020204" pitchFamily="34" charset="0"/>
                <a:cs typeface="Arial" panose="020B0604020202020204" pitchFamily="34" charset="0"/>
              </a:rPr>
              <a:t>la pièce d’identité</a:t>
            </a:r>
            <a:r>
              <a:rPr lang="fr-FR" sz="1400" dirty="0">
                <a:solidFill>
                  <a:prstClr val="white"/>
                </a:solidFill>
                <a:latin typeface="Arial" panose="020B0604020202020204" pitchFamily="34" charset="0"/>
                <a:cs typeface="Arial" panose="020B0604020202020204" pitchFamily="34" charset="0"/>
              </a:rPr>
              <a:t>, il faut inviter l’usager à refaire une pièce d’identité.</a:t>
            </a:r>
          </a:p>
          <a:p>
            <a:pPr marL="285750" lvl="0" indent="-285750" algn="just">
              <a:buFont typeface="Arial" panose="020B0604020202020204" pitchFamily="34" charset="0"/>
              <a:buChar char="•"/>
            </a:pPr>
            <a:endParaRPr lang="fr-FR" sz="1400" dirty="0">
              <a:solidFill>
                <a:prstClr val="white"/>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Pour savoir dans quel(s) cas vous pouvez tout de même </a:t>
            </a:r>
            <a:r>
              <a:rPr lang="fr-FR" sz="1400" b="1" dirty="0">
                <a:solidFill>
                  <a:srgbClr val="F08070"/>
                </a:solidFill>
                <a:latin typeface="Arial" panose="020B0604020202020204" pitchFamily="34" charset="0"/>
                <a:cs typeface="Arial" panose="020B0604020202020204" pitchFamily="34" charset="0"/>
              </a:rPr>
              <a:t>qualifier l’identité</a:t>
            </a:r>
            <a:r>
              <a:rPr lang="fr-FR" sz="1400" dirty="0">
                <a:solidFill>
                  <a:prstClr val="white"/>
                </a:solidFill>
                <a:latin typeface="Arial" panose="020B0604020202020204" pitchFamily="34" charset="0"/>
                <a:cs typeface="Arial" panose="020B0604020202020204" pitchFamily="34" charset="0"/>
              </a:rPr>
              <a:t>, appuyez-vous sur </a:t>
            </a:r>
            <a:r>
              <a:rPr lang="fr-FR" sz="1400" b="1" dirty="0">
                <a:solidFill>
                  <a:srgbClr val="F08070"/>
                </a:solidFill>
                <a:latin typeface="Arial" panose="020B0604020202020204" pitchFamily="34" charset="0"/>
                <a:cs typeface="Arial" panose="020B0604020202020204" pitchFamily="34" charset="0"/>
              </a:rPr>
              <a:t>les fiches pratiques du 3RIV et de la région PACA </a:t>
            </a:r>
            <a:r>
              <a:rPr lang="fr-FR" sz="1400" dirty="0">
                <a:solidFill>
                  <a:prstClr val="white"/>
                </a:solidFill>
                <a:latin typeface="Arial" panose="020B0604020202020204" pitchFamily="34" charset="0"/>
                <a:cs typeface="Arial" panose="020B0604020202020204" pitchFamily="34" charset="0"/>
              </a:rPr>
              <a:t>qui décrivent la conduite à tenir par la structure. </a:t>
            </a:r>
          </a:p>
        </p:txBody>
      </p:sp>
    </p:spTree>
    <p:extLst>
      <p:ext uri="{BB962C8B-B14F-4D97-AF65-F5344CB8AC3E}">
        <p14:creationId xmlns:p14="http://schemas.microsoft.com/office/powerpoint/2010/main" val="194859498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13">
            <a:extLst>
              <a:ext uri="{FF2B5EF4-FFF2-40B4-BE49-F238E27FC236}">
                <a16:creationId xmlns:a16="http://schemas.microsoft.com/office/drawing/2014/main" id="{FB134579-1FE8-45D6-B19B-F37CEDD662D5}"/>
              </a:ext>
            </a:extLst>
          </p:cNvPr>
          <p:cNvSpPr>
            <a:spLocks noChangeArrowheads="1"/>
          </p:cNvSpPr>
          <p:nvPr/>
        </p:nvSpPr>
        <p:spPr bwMode="auto">
          <a:xfrm>
            <a:off x="9635217" y="3164538"/>
            <a:ext cx="2468523" cy="1619706"/>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endParaRPr kumimoji="0" lang="fr-FR" sz="1400" b="0" i="0" u="none" strike="sng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22" name="AutoShape 13">
            <a:extLst>
              <a:ext uri="{FF2B5EF4-FFF2-40B4-BE49-F238E27FC236}">
                <a16:creationId xmlns:a16="http://schemas.microsoft.com/office/drawing/2014/main" id="{6E11A451-6563-4F94-AF04-6AA30785631D}"/>
              </a:ext>
            </a:extLst>
          </p:cNvPr>
          <p:cNvSpPr>
            <a:spLocks noChangeArrowheads="1"/>
          </p:cNvSpPr>
          <p:nvPr/>
        </p:nvSpPr>
        <p:spPr bwMode="auto">
          <a:xfrm>
            <a:off x="9635217" y="3164538"/>
            <a:ext cx="2468523" cy="1619706"/>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endParaRPr kumimoji="0" lang="fr-FR" sz="1400" b="0" i="0" u="none" strike="sng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23" name="Corde 22">
            <a:extLst>
              <a:ext uri="{FF2B5EF4-FFF2-40B4-BE49-F238E27FC236}">
                <a16:creationId xmlns:a16="http://schemas.microsoft.com/office/drawing/2014/main" id="{BEF48D62-B95B-4D29-88EC-9A02014A4A23}"/>
              </a:ext>
            </a:extLst>
          </p:cNvPr>
          <p:cNvSpPr/>
          <p:nvPr/>
        </p:nvSpPr>
        <p:spPr>
          <a:xfrm rot="1462661">
            <a:off x="9701073" y="2322876"/>
            <a:ext cx="3998968" cy="2695163"/>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24" name="Rectangle 23">
            <a:extLst>
              <a:ext uri="{FF2B5EF4-FFF2-40B4-BE49-F238E27FC236}">
                <a16:creationId xmlns:a16="http://schemas.microsoft.com/office/drawing/2014/main" id="{32A371EE-9234-4113-9808-BD9128A44CCB}"/>
              </a:ext>
            </a:extLst>
          </p:cNvPr>
          <p:cNvSpPr/>
          <p:nvPr/>
        </p:nvSpPr>
        <p:spPr>
          <a:xfrm>
            <a:off x="10241709" y="2178000"/>
            <a:ext cx="1934986" cy="58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bg1"/>
                </a:solidFill>
                <a:latin typeface="Arial" panose="020B0604020202020204" pitchFamily="34" charset="0"/>
                <a:cs typeface="Arial" panose="020B0604020202020204" pitchFamily="34" charset="0"/>
              </a:rPr>
              <a:t>Les documents de référence à consulter</a:t>
            </a:r>
          </a:p>
        </p:txBody>
      </p:sp>
      <p:sp>
        <p:nvSpPr>
          <p:cNvPr id="25" name="AutoShape 13">
            <a:extLst>
              <a:ext uri="{FF2B5EF4-FFF2-40B4-BE49-F238E27FC236}">
                <a16:creationId xmlns:a16="http://schemas.microsoft.com/office/drawing/2014/main" id="{8979332E-0509-4AEA-AD9C-A9C5B6716753}"/>
              </a:ext>
            </a:extLst>
          </p:cNvPr>
          <p:cNvSpPr>
            <a:spLocks noChangeArrowheads="1"/>
          </p:cNvSpPr>
          <p:nvPr/>
        </p:nvSpPr>
        <p:spPr bwMode="auto">
          <a:xfrm>
            <a:off x="9984010" y="2768398"/>
            <a:ext cx="2207990"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lvl="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 programme SUN-ES</a:t>
            </a:r>
            <a:endParaRPr lang="fr-FR" sz="1050"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Guide des indicateurs d’usage programme SUN-ES</a:t>
            </a:r>
            <a:endParaRPr lang="fr-FR" sz="1050" dirty="0">
              <a:solidFill>
                <a:schemeClr val="bg1"/>
              </a:solidFill>
              <a:latin typeface="Arial" panose="020B0604020202020204" pitchFamily="34" charset="0"/>
              <a:cs typeface="Arial" panose="020B0604020202020204" pitchFamily="34" charset="0"/>
            </a:endParaRPr>
          </a:p>
        </p:txBody>
      </p:sp>
      <p:cxnSp>
        <p:nvCxnSpPr>
          <p:cNvPr id="26" name="Straight Connector 34">
            <a:extLst>
              <a:ext uri="{FF2B5EF4-FFF2-40B4-BE49-F238E27FC236}">
                <a16:creationId xmlns:a16="http://schemas.microsoft.com/office/drawing/2014/main" id="{32528713-FB9B-415C-8166-267F0347C0C8}"/>
              </a:ext>
            </a:extLst>
          </p:cNvPr>
          <p:cNvCxnSpPr>
            <a:cxnSpLocks/>
          </p:cNvCxnSpPr>
          <p:nvPr/>
        </p:nvCxnSpPr>
        <p:spPr>
          <a:xfrm>
            <a:off x="10111774" y="2708920"/>
            <a:ext cx="199196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 coins arrondis 2">
            <a:extLst>
              <a:ext uri="{FF2B5EF4-FFF2-40B4-BE49-F238E27FC236}">
                <a16:creationId xmlns:a16="http://schemas.microsoft.com/office/drawing/2014/main" id="{13C454C4-360F-4806-BB00-0FA3A7311596}"/>
              </a:ext>
            </a:extLst>
          </p:cNvPr>
          <p:cNvSpPr/>
          <p:nvPr/>
        </p:nvSpPr>
        <p:spPr>
          <a:xfrm>
            <a:off x="1158545" y="1121954"/>
            <a:ext cx="10502336" cy="720725"/>
          </a:xfrm>
          <a:prstGeom prst="roundRect">
            <a:avLst/>
          </a:prstGeom>
          <a:solidFill>
            <a:srgbClr val="860F47"/>
          </a:solidFill>
          <a:ln w="3175">
            <a:no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4" name="Titre 2">
            <a:extLst>
              <a:ext uri="{FF2B5EF4-FFF2-40B4-BE49-F238E27FC236}">
                <a16:creationId xmlns:a16="http://schemas.microsoft.com/office/drawing/2014/main" id="{E109E8B4-EC71-4DD7-8CEB-58E761188725}"/>
              </a:ext>
            </a:extLst>
          </p:cNvPr>
          <p:cNvSpPr txBox="1">
            <a:spLocks/>
          </p:cNvSpPr>
          <p:nvPr/>
        </p:nvSpPr>
        <p:spPr>
          <a:xfrm>
            <a:off x="622300" y="115888"/>
            <a:ext cx="8553671"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Piloter le déploiement du projet INS (1/2)</a:t>
            </a:r>
          </a:p>
        </p:txBody>
      </p:sp>
      <p:sp>
        <p:nvSpPr>
          <p:cNvPr id="5" name="Textfeld 36">
            <a:extLst>
              <a:ext uri="{FF2B5EF4-FFF2-40B4-BE49-F238E27FC236}">
                <a16:creationId xmlns:a16="http://schemas.microsoft.com/office/drawing/2014/main" id="{60E9B543-B51C-4DFE-B7A8-2C8D25D0652A}"/>
              </a:ext>
            </a:extLst>
          </p:cNvPr>
          <p:cNvSpPr txBox="1"/>
          <p:nvPr/>
        </p:nvSpPr>
        <p:spPr>
          <a:xfrm>
            <a:off x="1110039" y="1011521"/>
            <a:ext cx="10624689" cy="875097"/>
          </a:xfrm>
          <a:prstGeom prst="rect">
            <a:avLst/>
          </a:prstGeom>
          <a:noFill/>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b="1" i="1" dirty="0">
                <a:solidFill>
                  <a:schemeClr val="bg1"/>
                </a:solidFill>
                <a:latin typeface="Arial" panose="020B0604020202020204" pitchFamily="34" charset="0"/>
                <a:cs typeface="Arial" panose="020B0604020202020204" pitchFamily="34" charset="0"/>
              </a:rPr>
              <a:t>Afin de suivre le déploiement de l’INS, il est nécessaire de définir des objectifs en matière de qualification de votre base, et de les décliner en indicateurs de suivi au sein de votre structure / du GHT. Par ailleurs, les structures ayant candidaté au programme SUN-ES doivent atteindre les indicateurs d’usage définis dans le programme, dont certains portent sur l’INS. </a:t>
            </a:r>
            <a:endParaRPr lang="fr-FR" sz="1400" i="1" dirty="0">
              <a:solidFill>
                <a:schemeClr val="bg1"/>
              </a:solidFill>
              <a:latin typeface="Arial" panose="020B0604020202020204" pitchFamily="34" charset="0"/>
              <a:cs typeface="Arial" panose="020B0604020202020204" pitchFamily="34" charset="0"/>
            </a:endParaRPr>
          </a:p>
        </p:txBody>
      </p:sp>
      <p:pic>
        <p:nvPicPr>
          <p:cNvPr id="10" name="Graphique 5">
            <a:extLst>
              <a:ext uri="{FF2B5EF4-FFF2-40B4-BE49-F238E27FC236}">
                <a16:creationId xmlns:a16="http://schemas.microsoft.com/office/drawing/2014/main" id="{1BEAF6D7-0638-4207-B61B-409A76B9C4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042" y="1144322"/>
            <a:ext cx="660454" cy="660454"/>
          </a:xfrm>
          <a:prstGeom prst="rect">
            <a:avLst/>
          </a:prstGeom>
        </p:spPr>
      </p:pic>
      <p:sp>
        <p:nvSpPr>
          <p:cNvPr id="11" name="AutoShape 13">
            <a:extLst>
              <a:ext uri="{FF2B5EF4-FFF2-40B4-BE49-F238E27FC236}">
                <a16:creationId xmlns:a16="http://schemas.microsoft.com/office/drawing/2014/main" id="{93B85E1F-9B7F-4B81-B117-F80718F041CB}"/>
              </a:ext>
            </a:extLst>
          </p:cNvPr>
          <p:cNvSpPr>
            <a:spLocks noChangeArrowheads="1"/>
          </p:cNvSpPr>
          <p:nvPr/>
        </p:nvSpPr>
        <p:spPr bwMode="auto">
          <a:xfrm>
            <a:off x="587555" y="2150388"/>
            <a:ext cx="9111291" cy="3585658"/>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1. </a:t>
            </a:r>
            <a:r>
              <a:rPr lang="fr-FR" sz="1400" dirty="0">
                <a:solidFill>
                  <a:schemeClr val="bg1"/>
                </a:solidFill>
                <a:latin typeface="Arial" panose="020B0604020202020204" pitchFamily="34" charset="0"/>
                <a:cs typeface="Arial" panose="020B0604020202020204" pitchFamily="34" charset="0"/>
              </a:rPr>
              <a:t>A minima, il vous faudra récupérer et suivre :</a:t>
            </a: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 nombre </a:t>
            </a:r>
            <a:r>
              <a:rPr lang="fr-FR" sz="1400" b="1" dirty="0">
                <a:solidFill>
                  <a:srgbClr val="F08070"/>
                </a:solidFill>
                <a:latin typeface="Arial" panose="020B0604020202020204" pitchFamily="34" charset="0"/>
                <a:cs typeface="Arial" panose="020B0604020202020204" pitchFamily="34" charset="0"/>
              </a:rPr>
              <a:t>total des appels au téléservice </a:t>
            </a:r>
            <a:r>
              <a:rPr lang="fr-FR" sz="1400" b="1" dirty="0" err="1">
                <a:solidFill>
                  <a:srgbClr val="F08070"/>
                </a:solidFill>
                <a:latin typeface="Arial" panose="020B0604020202020204" pitchFamily="34" charset="0"/>
                <a:cs typeface="Arial" panose="020B0604020202020204" pitchFamily="34" charset="0"/>
              </a:rPr>
              <a:t>INSi</a:t>
            </a:r>
            <a:r>
              <a:rPr lang="fr-FR" sz="1400" b="1"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par période, en distinguant les appels à </a:t>
            </a:r>
            <a:r>
              <a:rPr lang="fr-FR" sz="1400" b="1" dirty="0">
                <a:solidFill>
                  <a:srgbClr val="F08070"/>
                </a:solidFill>
                <a:latin typeface="Arial" panose="020B0604020202020204" pitchFamily="34" charset="0"/>
                <a:cs typeface="Arial" panose="020B0604020202020204" pitchFamily="34" charset="0"/>
              </a:rPr>
              <a:t>l’opération de récupération </a:t>
            </a:r>
            <a:r>
              <a:rPr lang="fr-FR" sz="1400" dirty="0">
                <a:solidFill>
                  <a:schemeClr val="bg1"/>
                </a:solidFill>
                <a:latin typeface="Arial" panose="020B0604020202020204" pitchFamily="34" charset="0"/>
                <a:cs typeface="Arial" panose="020B0604020202020204" pitchFamily="34" charset="0"/>
              </a:rPr>
              <a:t>(par carte Vitale d’une part, par traits d’autre part) et les appels à</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l’opération de vérification</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(unitaire ou en masse) et en indiquant le pourcentage d’appels en échec. </a:t>
            </a: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a:t>
            </a:r>
            <a:r>
              <a:rPr lang="fr-FR" sz="1400" b="1" dirty="0">
                <a:solidFill>
                  <a:srgbClr val="A9557D"/>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pourcentage d’usagers </a:t>
            </a:r>
            <a:r>
              <a:rPr lang="fr-FR" sz="1400" dirty="0">
                <a:solidFill>
                  <a:schemeClr val="bg1"/>
                </a:solidFill>
                <a:latin typeface="Arial" panose="020B0604020202020204" pitchFamily="34" charset="0"/>
                <a:cs typeface="Arial" panose="020B0604020202020204" pitchFamily="34" charset="0"/>
              </a:rPr>
              <a:t>dont l’identité est au statut « identité provisoire », au statut « identité récupérée », au statut « identité validée » et au statut « identité qualifiée ». Le pourcentage peut être calculé sur votre file active (usagers pris en charge sur 12 mois glissants par exemple) ou sur la base d’autres critères (ensemble de la base par exemple). </a:t>
            </a:r>
          </a:p>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marL="285750" lvl="0" indent="-285750" algn="just" fontAlgn="base">
              <a:spcBef>
                <a:spcPct val="20000"/>
              </a:spcBef>
              <a:spcAft>
                <a:spcPct val="0"/>
              </a:spcAft>
              <a:buSzPct val="75000"/>
              <a:buFont typeface="Arial" panose="020B0604020202020204" pitchFamily="34" charset="0"/>
              <a:buChar char="•"/>
              <a:defRPr/>
            </a:pPr>
            <a:r>
              <a:rPr lang="fr-FR" sz="1400" i="1" dirty="0">
                <a:solidFill>
                  <a:schemeClr val="bg1"/>
                </a:solidFill>
                <a:latin typeface="Arial" panose="020B0604020202020204" pitchFamily="34" charset="0"/>
                <a:cs typeface="Arial" panose="020B0604020202020204" pitchFamily="34" charset="0"/>
              </a:rPr>
              <a:t>[Pour les structures ayant candidaté à SUN-ES] : </a:t>
            </a:r>
            <a:r>
              <a:rPr lang="fr-FR" sz="1400" b="1" dirty="0">
                <a:solidFill>
                  <a:srgbClr val="F08070"/>
                </a:solidFill>
                <a:latin typeface="Arial" panose="020B0604020202020204" pitchFamily="34" charset="0"/>
                <a:cs typeface="Arial" panose="020B0604020202020204" pitchFamily="34" charset="0"/>
              </a:rPr>
              <a:t>les indicateurs d’usage INS </a:t>
            </a:r>
            <a:r>
              <a:rPr lang="fr-FR" sz="1400" dirty="0">
                <a:solidFill>
                  <a:schemeClr val="bg1"/>
                </a:solidFill>
                <a:latin typeface="Arial" panose="020B0604020202020204" pitchFamily="34" charset="0"/>
                <a:cs typeface="Arial" panose="020B0604020202020204" pitchFamily="34" charset="0"/>
              </a:rPr>
              <a:t>décrits dans le guide des indicateurs SUN-ES </a:t>
            </a:r>
          </a:p>
          <a:p>
            <a:pPr marL="285750" lvl="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p:txBody>
      </p:sp>
      <p:sp>
        <p:nvSpPr>
          <p:cNvPr id="13" name="Corde 12">
            <a:extLst>
              <a:ext uri="{FF2B5EF4-FFF2-40B4-BE49-F238E27FC236}">
                <a16:creationId xmlns:a16="http://schemas.microsoft.com/office/drawing/2014/main" id="{C27DC3C5-1DA2-4B80-ACCC-051E6616CE06}"/>
              </a:ext>
            </a:extLst>
          </p:cNvPr>
          <p:cNvSpPr/>
          <p:nvPr/>
        </p:nvSpPr>
        <p:spPr>
          <a:xfrm rot="1462661">
            <a:off x="10030815" y="3807089"/>
            <a:ext cx="3407827"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14" name="Rectangle 13">
            <a:extLst>
              <a:ext uri="{FF2B5EF4-FFF2-40B4-BE49-F238E27FC236}">
                <a16:creationId xmlns:a16="http://schemas.microsoft.com/office/drawing/2014/main" id="{FC3874D8-44CF-4177-8FB9-87677A54C547}"/>
              </a:ext>
            </a:extLst>
          </p:cNvPr>
          <p:cNvSpPr/>
          <p:nvPr/>
        </p:nvSpPr>
        <p:spPr>
          <a:xfrm>
            <a:off x="10343303" y="3903846"/>
            <a:ext cx="1691164" cy="28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15" name="Straight Connector 34">
            <a:extLst>
              <a:ext uri="{FF2B5EF4-FFF2-40B4-BE49-F238E27FC236}">
                <a16:creationId xmlns:a16="http://schemas.microsoft.com/office/drawing/2014/main" id="{B68E531E-5ED8-47F3-9528-85E308BAE57C}"/>
              </a:ext>
            </a:extLst>
          </p:cNvPr>
          <p:cNvCxnSpPr>
            <a:cxnSpLocks/>
          </p:cNvCxnSpPr>
          <p:nvPr/>
        </p:nvCxnSpPr>
        <p:spPr>
          <a:xfrm>
            <a:off x="10449122" y="4213876"/>
            <a:ext cx="14795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AutoShape 13">
            <a:extLst>
              <a:ext uri="{FF2B5EF4-FFF2-40B4-BE49-F238E27FC236}">
                <a16:creationId xmlns:a16="http://schemas.microsoft.com/office/drawing/2014/main" id="{4BB52152-21A0-4FF8-8CB5-8938B4B8B88D}"/>
              </a:ext>
            </a:extLst>
          </p:cNvPr>
          <p:cNvSpPr>
            <a:spLocks noChangeArrowheads="1"/>
          </p:cNvSpPr>
          <p:nvPr/>
        </p:nvSpPr>
        <p:spPr bwMode="auto">
          <a:xfrm>
            <a:off x="10187890" y="4313461"/>
            <a:ext cx="1956781"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rPr>
              <a:t>Liste </a:t>
            </a:r>
            <a:r>
              <a:rPr lang="fr-FR" sz="105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des prérequis du programme  HOP’EN</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p:txBody>
      </p:sp>
      <p:grpSp>
        <p:nvGrpSpPr>
          <p:cNvPr id="18" name="Groupe 17">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19" name="TextBox 40">
              <a:hlinkClick r:id="rId8"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20" name="Graphique 6">
              <a:extLst>
                <a:ext uri="{FF2B5EF4-FFF2-40B4-BE49-F238E27FC236}">
                  <a16:creationId xmlns:a16="http://schemas.microsoft.com/office/drawing/2014/main" id="{50EE4453-FB06-461F-8B44-21210D4D4E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21337" y="6382148"/>
              <a:ext cx="280259" cy="297782"/>
            </a:xfrm>
            <a:prstGeom prst="rect">
              <a:avLst/>
            </a:prstGeom>
          </p:spPr>
        </p:pic>
      </p:grpSp>
    </p:spTree>
    <p:extLst>
      <p:ext uri="{BB962C8B-B14F-4D97-AF65-F5344CB8AC3E}">
        <p14:creationId xmlns:p14="http://schemas.microsoft.com/office/powerpoint/2010/main" val="317415925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E109E8B4-EC71-4DD7-8CEB-58E761188725}"/>
              </a:ext>
            </a:extLst>
          </p:cNvPr>
          <p:cNvSpPr txBox="1">
            <a:spLocks/>
          </p:cNvSpPr>
          <p:nvPr/>
        </p:nvSpPr>
        <p:spPr>
          <a:xfrm>
            <a:off x="622300" y="115888"/>
            <a:ext cx="8553671" cy="720725"/>
          </a:xfrm>
          <a:prstGeom prst="rect">
            <a:avLst/>
          </a:prstGeom>
        </p:spPr>
        <p:txBody>
          <a:bodyPr>
            <a:normAutofit/>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Piloter le déploiement du projet INS (2/2)</a:t>
            </a:r>
          </a:p>
        </p:txBody>
      </p:sp>
      <p:sp>
        <p:nvSpPr>
          <p:cNvPr id="11" name="AutoShape 13">
            <a:extLst>
              <a:ext uri="{FF2B5EF4-FFF2-40B4-BE49-F238E27FC236}">
                <a16:creationId xmlns:a16="http://schemas.microsoft.com/office/drawing/2014/main" id="{93B85E1F-9B7F-4B81-B117-F80718F041CB}"/>
              </a:ext>
            </a:extLst>
          </p:cNvPr>
          <p:cNvSpPr>
            <a:spLocks noChangeArrowheads="1"/>
          </p:cNvSpPr>
          <p:nvPr/>
        </p:nvSpPr>
        <p:spPr bwMode="auto">
          <a:xfrm>
            <a:off x="587556" y="1856620"/>
            <a:ext cx="11114138" cy="3817244"/>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p:txBody>
      </p:sp>
      <p:sp>
        <p:nvSpPr>
          <p:cNvPr id="12" name="AutoShape 13">
            <a:extLst>
              <a:ext uri="{FF2B5EF4-FFF2-40B4-BE49-F238E27FC236}">
                <a16:creationId xmlns:a16="http://schemas.microsoft.com/office/drawing/2014/main" id="{45C82B85-6731-4F43-9DBE-76F0007D380C}"/>
              </a:ext>
            </a:extLst>
          </p:cNvPr>
          <p:cNvSpPr>
            <a:spLocks noChangeArrowheads="1"/>
          </p:cNvSpPr>
          <p:nvPr/>
        </p:nvSpPr>
        <p:spPr bwMode="auto">
          <a:xfrm>
            <a:off x="9635217" y="3164538"/>
            <a:ext cx="2468523" cy="1619706"/>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endParaRPr kumimoji="0" lang="fr-FR" sz="1400" b="0" i="0" u="none" strike="sngStrike" kern="120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13" name="Corde 12">
            <a:extLst>
              <a:ext uri="{FF2B5EF4-FFF2-40B4-BE49-F238E27FC236}">
                <a16:creationId xmlns:a16="http://schemas.microsoft.com/office/drawing/2014/main" id="{C27DC3C5-1DA2-4B80-ACCC-051E6616CE06}"/>
              </a:ext>
            </a:extLst>
          </p:cNvPr>
          <p:cNvSpPr/>
          <p:nvPr/>
        </p:nvSpPr>
        <p:spPr>
          <a:xfrm rot="1462661">
            <a:off x="10030815" y="3807089"/>
            <a:ext cx="3407827"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14" name="Rectangle 13">
            <a:extLst>
              <a:ext uri="{FF2B5EF4-FFF2-40B4-BE49-F238E27FC236}">
                <a16:creationId xmlns:a16="http://schemas.microsoft.com/office/drawing/2014/main" id="{FC3874D8-44CF-4177-8FB9-87677A54C547}"/>
              </a:ext>
            </a:extLst>
          </p:cNvPr>
          <p:cNvSpPr/>
          <p:nvPr/>
        </p:nvSpPr>
        <p:spPr>
          <a:xfrm>
            <a:off x="10343303" y="3903846"/>
            <a:ext cx="1691164" cy="28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15" name="Straight Connector 34">
            <a:extLst>
              <a:ext uri="{FF2B5EF4-FFF2-40B4-BE49-F238E27FC236}">
                <a16:creationId xmlns:a16="http://schemas.microsoft.com/office/drawing/2014/main" id="{B68E531E-5ED8-47F3-9528-85E308BAE57C}"/>
              </a:ext>
            </a:extLst>
          </p:cNvPr>
          <p:cNvCxnSpPr>
            <a:cxnSpLocks/>
          </p:cNvCxnSpPr>
          <p:nvPr/>
        </p:nvCxnSpPr>
        <p:spPr>
          <a:xfrm>
            <a:off x="10449122" y="4213876"/>
            <a:ext cx="147952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AutoShape 13">
            <a:extLst>
              <a:ext uri="{FF2B5EF4-FFF2-40B4-BE49-F238E27FC236}">
                <a16:creationId xmlns:a16="http://schemas.microsoft.com/office/drawing/2014/main" id="{4BB52152-21A0-4FF8-8CB5-8938B4B8B88D}"/>
              </a:ext>
            </a:extLst>
          </p:cNvPr>
          <p:cNvSpPr>
            <a:spLocks noChangeArrowheads="1"/>
          </p:cNvSpPr>
          <p:nvPr/>
        </p:nvSpPr>
        <p:spPr bwMode="auto">
          <a:xfrm>
            <a:off x="10187890" y="4313461"/>
            <a:ext cx="1956781"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algn="just"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Indicateurs d’usage du téléservice </a:t>
            </a:r>
            <a:r>
              <a:rPr lang="fr-FR" sz="1050" dirty="0" err="1">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INSi</a:t>
            </a:r>
            <a:r>
              <a:rPr lang="fr-FR" sz="105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par les établissements et les professionnels</a:t>
            </a:r>
            <a:endParaRPr lang="fr-FR" sz="1050" dirty="0">
              <a:solidFill>
                <a:schemeClr val="bg1"/>
              </a:solidFill>
              <a:latin typeface="Arial" panose="020B0604020202020204" pitchFamily="34" charset="0"/>
              <a:cs typeface="Arial" panose="020B0604020202020204" pitchFamily="34" charset="0"/>
            </a:endParaRPr>
          </a:p>
        </p:txBody>
      </p:sp>
      <p:sp>
        <p:nvSpPr>
          <p:cNvPr id="17" name="AutoShape 13">
            <a:extLst>
              <a:ext uri="{FF2B5EF4-FFF2-40B4-BE49-F238E27FC236}">
                <a16:creationId xmlns:a16="http://schemas.microsoft.com/office/drawing/2014/main" id="{378D0A54-D2F1-4114-8AED-39D6DEC76CCA}"/>
              </a:ext>
            </a:extLst>
          </p:cNvPr>
          <p:cNvSpPr>
            <a:spLocks noChangeArrowheads="1"/>
          </p:cNvSpPr>
          <p:nvPr/>
        </p:nvSpPr>
        <p:spPr bwMode="auto">
          <a:xfrm>
            <a:off x="619324" y="1265111"/>
            <a:ext cx="11082370" cy="2019613"/>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Ces indicateurs « INS » viennent compléter ceux qui doivent être disponibles pour la CIV dans le cadre du programme HOP’EN. Ces indicateurs pourront être complétés par des </a:t>
            </a:r>
            <a:r>
              <a:rPr lang="fr-FR" sz="1400" b="1" dirty="0">
                <a:solidFill>
                  <a:srgbClr val="F08070"/>
                </a:solidFill>
                <a:latin typeface="Arial" panose="020B0604020202020204" pitchFamily="34" charset="0"/>
                <a:cs typeface="Arial" panose="020B0604020202020204" pitchFamily="34" charset="0"/>
              </a:rPr>
              <a:t>indicateurs qualitatifs définis par chaque structure / GHT </a:t>
            </a:r>
            <a:r>
              <a:rPr lang="fr-FR" sz="1400" dirty="0">
                <a:solidFill>
                  <a:schemeClr val="bg1"/>
                </a:solidFill>
                <a:latin typeface="Arial" panose="020B0604020202020204" pitchFamily="34" charset="0"/>
                <a:cs typeface="Arial" panose="020B0604020202020204" pitchFamily="34" charset="0"/>
              </a:rPr>
              <a:t>afin d’investiguer sur </a:t>
            </a:r>
            <a:r>
              <a:rPr lang="fr-FR" sz="1400" b="1" dirty="0">
                <a:solidFill>
                  <a:srgbClr val="F08070"/>
                </a:solidFill>
                <a:latin typeface="Arial" panose="020B0604020202020204" pitchFamily="34" charset="0"/>
                <a:cs typeface="Arial" panose="020B0604020202020204" pitchFamily="34" charset="0"/>
              </a:rPr>
              <a:t>les raisons d’échecs de récupération / vérification de l’INS</a:t>
            </a:r>
            <a:r>
              <a:rPr lang="fr-FR" sz="1400"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En effet,</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F08070"/>
                </a:solidFill>
                <a:latin typeface="Arial" panose="020B0604020202020204" pitchFamily="34" charset="0"/>
                <a:cs typeface="Arial" panose="020B0604020202020204" pitchFamily="34" charset="0"/>
              </a:rPr>
              <a:t>le pilotage par la qualité des données d’identification </a:t>
            </a:r>
            <a:r>
              <a:rPr lang="fr-FR" sz="1400" dirty="0">
                <a:solidFill>
                  <a:schemeClr val="bg1"/>
                </a:solidFill>
                <a:latin typeface="Arial" panose="020B0604020202020204" pitchFamily="34" charset="0"/>
                <a:cs typeface="Arial" panose="020B0604020202020204" pitchFamily="34" charset="0"/>
              </a:rPr>
              <a:t>des usagers est indispensable à la CIV.</a:t>
            </a:r>
          </a:p>
          <a:p>
            <a:pPr algn="just" fontAlgn="base">
              <a:spcBef>
                <a:spcPct val="20000"/>
              </a:spcBef>
              <a:spcAft>
                <a:spcPct val="0"/>
              </a:spcAft>
              <a:buSzPct val="75000"/>
              <a:defRPr/>
            </a:pPr>
            <a:endParaRPr lang="fr-FR" sz="2000" b="1" dirty="0">
              <a:solidFill>
                <a:srgbClr val="F08070"/>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2000" b="1" dirty="0">
                <a:solidFill>
                  <a:srgbClr val="F08070"/>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Consultez </a:t>
            </a:r>
            <a:r>
              <a:rPr lang="fr-FR" sz="1400" b="1" dirty="0">
                <a:solidFill>
                  <a:srgbClr val="F08070"/>
                </a:solidFill>
                <a:latin typeface="Arial" panose="020B0604020202020204" pitchFamily="34" charset="0"/>
                <a:cs typeface="Arial" panose="020B0604020202020204" pitchFamily="34" charset="0"/>
              </a:rPr>
              <a:t>les indicateurs d’usage du téléservice </a:t>
            </a:r>
            <a:r>
              <a:rPr lang="fr-FR" sz="1400" b="1" dirty="0" err="1">
                <a:solidFill>
                  <a:srgbClr val="F08070"/>
                </a:solidFill>
                <a:latin typeface="Arial" panose="020B0604020202020204" pitchFamily="34" charset="0"/>
                <a:cs typeface="Arial" panose="020B0604020202020204" pitchFamily="34" charset="0"/>
              </a:rPr>
              <a:t>INSi</a:t>
            </a:r>
            <a:r>
              <a:rPr lang="fr-FR" sz="1400" b="1" dirty="0">
                <a:solidFill>
                  <a:srgbClr val="F08070"/>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(nombre d’appels réalisés par structure, par département,…) disponibles en accès libre sur le site du GIE SESAM-Vitale. </a:t>
            </a:r>
          </a:p>
        </p:txBody>
      </p:sp>
      <p:grpSp>
        <p:nvGrpSpPr>
          <p:cNvPr id="18" name="Groupe 17">
            <a:extLst>
              <a:ext uri="{FF2B5EF4-FFF2-40B4-BE49-F238E27FC236}">
                <a16:creationId xmlns:a16="http://schemas.microsoft.com/office/drawing/2014/main" id="{8D68D837-B710-4893-8EC1-64D2D9BE0F8F}"/>
              </a:ext>
            </a:extLst>
          </p:cNvPr>
          <p:cNvGrpSpPr/>
          <p:nvPr/>
        </p:nvGrpSpPr>
        <p:grpSpPr>
          <a:xfrm>
            <a:off x="4367808" y="6319966"/>
            <a:ext cx="1235351" cy="422146"/>
            <a:chOff x="5421337" y="6319966"/>
            <a:chExt cx="1235351" cy="422146"/>
          </a:xfrm>
        </p:grpSpPr>
        <p:sp>
          <p:nvSpPr>
            <p:cNvPr id="19" name="TextBox 40">
              <a:hlinkClick r:id="rId4" action="ppaction://hlinksldjump"/>
              <a:extLst>
                <a:ext uri="{FF2B5EF4-FFF2-40B4-BE49-F238E27FC236}">
                  <a16:creationId xmlns:a16="http://schemas.microsoft.com/office/drawing/2014/main" id="{E36BA5A9-9641-423D-9BFC-46F7B62FA0E1}"/>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20" name="Graphique 6">
              <a:extLst>
                <a:ext uri="{FF2B5EF4-FFF2-40B4-BE49-F238E27FC236}">
                  <a16:creationId xmlns:a16="http://schemas.microsoft.com/office/drawing/2014/main" id="{50EE4453-FB06-461F-8B44-21210D4D4E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1337" y="6382148"/>
              <a:ext cx="280259" cy="297782"/>
            </a:xfrm>
            <a:prstGeom prst="rect">
              <a:avLst/>
            </a:prstGeom>
          </p:spPr>
        </p:pic>
      </p:grpSp>
    </p:spTree>
    <p:extLst>
      <p:ext uri="{BB962C8B-B14F-4D97-AF65-F5344CB8AC3E}">
        <p14:creationId xmlns:p14="http://schemas.microsoft.com/office/powerpoint/2010/main" val="22222189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89AF876-ED73-1B45-ADC7-E6249F28D86F}"/>
              </a:ext>
            </a:extLst>
          </p:cNvPr>
          <p:cNvSpPr txBox="1"/>
          <p:nvPr/>
        </p:nvSpPr>
        <p:spPr>
          <a:xfrm>
            <a:off x="5159896" y="1988840"/>
            <a:ext cx="6264696" cy="1003971"/>
          </a:xfrm>
          <a:prstGeom prst="rect">
            <a:avLst/>
          </a:prstGeom>
          <a:noFill/>
        </p:spPr>
        <p:txBody>
          <a:bodyPr wrap="square" lIns="0" tIns="108000" rIns="72000" bIns="108000" rtlCol="0" anchor="t" anchorCtr="0">
            <a:noAutofit/>
          </a:bodyPr>
          <a:lstStyle/>
          <a:p>
            <a:pPr lvl="0" defTabSz="914400">
              <a:lnSpc>
                <a:spcPts val="4500"/>
              </a:lnSpc>
              <a:buSzPct val="100000"/>
              <a:defRPr/>
            </a:pPr>
            <a:r>
              <a:rPr lang="fr-FR" sz="4400" b="1" dirty="0">
                <a:solidFill>
                  <a:schemeClr val="tx2">
                    <a:lumMod val="50000"/>
                  </a:schemeClr>
                </a:solidFill>
                <a:latin typeface="Arial Black" panose="020B0604020202020204" pitchFamily="34" charset="0"/>
                <a:cs typeface="Arial Black" panose="020B0604020202020204" pitchFamily="34" charset="0"/>
              </a:rPr>
              <a:t>Annexes</a:t>
            </a:r>
          </a:p>
          <a:p>
            <a:pPr lvl="0" defTabSz="914400">
              <a:lnSpc>
                <a:spcPts val="4500"/>
              </a:lnSpc>
              <a:buSzPct val="100000"/>
              <a:defRPr/>
            </a:pPr>
            <a:endParaRPr lang="fr-FR" sz="4400" b="1" dirty="0">
              <a:solidFill>
                <a:schemeClr val="tx2">
                  <a:lumMod val="50000"/>
                </a:schemeClr>
              </a:solidFill>
              <a:latin typeface="Arial Black" panose="020B0604020202020204" pitchFamily="34" charset="0"/>
              <a:cs typeface="Arial Black" panose="020B0604020202020204" pitchFamily="34" charset="0"/>
            </a:endParaRPr>
          </a:p>
          <a:p>
            <a:pPr lvl="0" defTabSz="914400">
              <a:lnSpc>
                <a:spcPts val="4500"/>
              </a:lnSpc>
              <a:buSzPct val="100000"/>
              <a:defRPr/>
            </a:pPr>
            <a:endParaRPr lang="fr-FR" sz="4400" b="1" dirty="0">
              <a:solidFill>
                <a:schemeClr val="tx2">
                  <a:lumMod val="50000"/>
                </a:schemeClr>
              </a:solidFill>
              <a:latin typeface="Arial Black" panose="020B0604020202020204" pitchFamily="34" charset="0"/>
              <a:cs typeface="Arial Black" panose="020B0604020202020204" pitchFamily="34" charset="0"/>
            </a:endParaRPr>
          </a:p>
          <a:p>
            <a:pPr marL="0" marR="0" lvl="0" indent="0" algn="l" defTabSz="914400" rtl="0" eaLnBrk="1" fontAlgn="auto" latinLnBrk="0" hangingPunct="1">
              <a:lnSpc>
                <a:spcPts val="4500"/>
              </a:lnSpc>
              <a:spcBef>
                <a:spcPts val="0"/>
              </a:spcBef>
              <a:spcAft>
                <a:spcPts val="0"/>
              </a:spcAft>
              <a:buClrTx/>
              <a:buSzPct val="100000"/>
              <a:buFont typeface="Wingdings" panose="05000000000000000000" pitchFamily="2" charset="2"/>
              <a:buNone/>
              <a:tabLst/>
              <a:defRPr/>
            </a:pPr>
            <a:endParaRPr kumimoji="0" lang="fr-FR" sz="4400" b="1" u="none" strike="noStrike" kern="1200" cap="none" spc="0" normalizeH="0" baseline="0" noProof="0" dirty="0">
              <a:ln>
                <a:noFill/>
              </a:ln>
              <a:solidFill>
                <a:schemeClr val="tx2">
                  <a:lumMod val="50000"/>
                </a:schemeClr>
              </a:solidFill>
              <a:effectLst/>
              <a:uLnTx/>
              <a:uFillTx/>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54502601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re 2">
            <a:extLst>
              <a:ext uri="{FF2B5EF4-FFF2-40B4-BE49-F238E27FC236}">
                <a16:creationId xmlns:a16="http://schemas.microsoft.com/office/drawing/2014/main" id="{E109E8B4-EC71-4DD7-8CEB-58E761188725}"/>
              </a:ext>
            </a:extLst>
          </p:cNvPr>
          <p:cNvSpPr>
            <a:spLocks noGrp="1"/>
          </p:cNvSpPr>
          <p:nvPr>
            <p:ph type="title"/>
          </p:nvPr>
        </p:nvSpPr>
        <p:spPr>
          <a:xfrm>
            <a:off x="622300" y="115888"/>
            <a:ext cx="10730284" cy="720725"/>
          </a:xfrm>
        </p:spPr>
        <p:txBody>
          <a:bodyPr>
            <a:normAutofit/>
          </a:bodyPr>
          <a:lstStyle/>
          <a:p>
            <a:r>
              <a:rPr lang="fr-FR" dirty="0"/>
              <a:t>Annexe 1 | Les documents de référence</a:t>
            </a:r>
          </a:p>
        </p:txBody>
      </p:sp>
      <p:sp>
        <p:nvSpPr>
          <p:cNvPr id="8" name="Rectangle 7">
            <a:extLst>
              <a:ext uri="{FF2B5EF4-FFF2-40B4-BE49-F238E27FC236}">
                <a16:creationId xmlns:a16="http://schemas.microsoft.com/office/drawing/2014/main" id="{DD9E21E3-98A4-47E7-8E8B-CA65004E0976}"/>
              </a:ext>
            </a:extLst>
          </p:cNvPr>
          <p:cNvSpPr/>
          <p:nvPr/>
        </p:nvSpPr>
        <p:spPr>
          <a:xfrm>
            <a:off x="651681" y="1353014"/>
            <a:ext cx="3892865" cy="504056"/>
          </a:xfrm>
          <a:prstGeom prst="rect">
            <a:avLst/>
          </a:prstGeom>
          <a:solidFill>
            <a:srgbClr val="739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Calibri" panose="020F0502020204030204" pitchFamily="34" charset="0"/>
                <a:cs typeface="Calibri" panose="020F0502020204030204" pitchFamily="34" charset="0"/>
              </a:rPr>
              <a:t>Organisation et identitovigilance</a:t>
            </a:r>
          </a:p>
        </p:txBody>
      </p:sp>
      <p:sp>
        <p:nvSpPr>
          <p:cNvPr id="9" name="Ellipse 8">
            <a:extLst>
              <a:ext uri="{FF2B5EF4-FFF2-40B4-BE49-F238E27FC236}">
                <a16:creationId xmlns:a16="http://schemas.microsoft.com/office/drawing/2014/main" id="{B4921698-B986-43BD-9811-025C0F2A96C9}"/>
              </a:ext>
            </a:extLst>
          </p:cNvPr>
          <p:cNvSpPr/>
          <p:nvPr/>
        </p:nvSpPr>
        <p:spPr>
          <a:xfrm>
            <a:off x="11211" y="1257378"/>
            <a:ext cx="760900" cy="720008"/>
          </a:xfrm>
          <a:prstGeom prst="ellipse">
            <a:avLst/>
          </a:prstGeom>
          <a:solidFill>
            <a:schemeClr val="bg1"/>
          </a:solidFill>
          <a:ln>
            <a:solidFill>
              <a:srgbClr val="739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0" name="Rectangle 9">
            <a:extLst>
              <a:ext uri="{FF2B5EF4-FFF2-40B4-BE49-F238E27FC236}">
                <a16:creationId xmlns:a16="http://schemas.microsoft.com/office/drawing/2014/main" id="{E562FAFD-4B0B-4B71-A3C8-01EDEE0B76CA}"/>
              </a:ext>
            </a:extLst>
          </p:cNvPr>
          <p:cNvSpPr/>
          <p:nvPr/>
        </p:nvSpPr>
        <p:spPr>
          <a:xfrm>
            <a:off x="8442882" y="1353014"/>
            <a:ext cx="3421963" cy="504056"/>
          </a:xfrm>
          <a:prstGeom prst="rect">
            <a:avLst/>
          </a:prstGeom>
          <a:solidFill>
            <a:srgbClr val="CA9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Juridique / sécurité</a:t>
            </a:r>
          </a:p>
        </p:txBody>
      </p:sp>
      <p:sp>
        <p:nvSpPr>
          <p:cNvPr id="11" name="Rectangle 10">
            <a:extLst>
              <a:ext uri="{FF2B5EF4-FFF2-40B4-BE49-F238E27FC236}">
                <a16:creationId xmlns:a16="http://schemas.microsoft.com/office/drawing/2014/main" id="{D63F1374-9A75-441B-9CD2-FE94571D4DED}"/>
              </a:ext>
            </a:extLst>
          </p:cNvPr>
          <p:cNvSpPr/>
          <p:nvPr/>
        </p:nvSpPr>
        <p:spPr>
          <a:xfrm>
            <a:off x="4300559" y="1353014"/>
            <a:ext cx="4279080" cy="504056"/>
          </a:xfrm>
          <a:prstGeom prst="rect">
            <a:avLst/>
          </a:prstGeom>
          <a:solidFill>
            <a:srgbClr val="FFB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Système d’information</a:t>
            </a:r>
          </a:p>
        </p:txBody>
      </p:sp>
      <p:sp>
        <p:nvSpPr>
          <p:cNvPr id="12" name="Ellipse 11">
            <a:extLst>
              <a:ext uri="{FF2B5EF4-FFF2-40B4-BE49-F238E27FC236}">
                <a16:creationId xmlns:a16="http://schemas.microsoft.com/office/drawing/2014/main" id="{40BA13A4-AEF4-4272-8867-91EE3556200A}"/>
              </a:ext>
            </a:extLst>
          </p:cNvPr>
          <p:cNvSpPr/>
          <p:nvPr/>
        </p:nvSpPr>
        <p:spPr>
          <a:xfrm>
            <a:off x="120619" y="1365354"/>
            <a:ext cx="542084" cy="504056"/>
          </a:xfrm>
          <a:prstGeom prst="ellipse">
            <a:avLst/>
          </a:prstGeom>
          <a:solidFill>
            <a:srgbClr val="739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cxnSp>
        <p:nvCxnSpPr>
          <p:cNvPr id="13" name="Connecteur droit 12">
            <a:extLst>
              <a:ext uri="{FF2B5EF4-FFF2-40B4-BE49-F238E27FC236}">
                <a16:creationId xmlns:a16="http://schemas.microsoft.com/office/drawing/2014/main" id="{17D1D798-046B-4DBA-A0D7-153F375470F5}"/>
              </a:ext>
            </a:extLst>
          </p:cNvPr>
          <p:cNvCxnSpPr>
            <a:cxnSpLocks/>
          </p:cNvCxnSpPr>
          <p:nvPr/>
        </p:nvCxnSpPr>
        <p:spPr>
          <a:xfrm>
            <a:off x="335360" y="1450478"/>
            <a:ext cx="0" cy="3912055"/>
          </a:xfrm>
          <a:prstGeom prst="line">
            <a:avLst/>
          </a:prstGeom>
          <a:ln w="38100">
            <a:solidFill>
              <a:srgbClr val="739BB9"/>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E4A1EC6-9A9A-4768-8F21-9D68608E1F5B}"/>
              </a:ext>
            </a:extLst>
          </p:cNvPr>
          <p:cNvSpPr/>
          <p:nvPr/>
        </p:nvSpPr>
        <p:spPr>
          <a:xfrm>
            <a:off x="4124328" y="1264319"/>
            <a:ext cx="760900" cy="720008"/>
          </a:xfrm>
          <a:prstGeom prst="ellipse">
            <a:avLst/>
          </a:prstGeom>
          <a:solidFill>
            <a:schemeClr val="bg1"/>
          </a:solidFill>
          <a:ln>
            <a:solidFill>
              <a:srgbClr val="FFB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5" name="Ellipse 14">
            <a:extLst>
              <a:ext uri="{FF2B5EF4-FFF2-40B4-BE49-F238E27FC236}">
                <a16:creationId xmlns:a16="http://schemas.microsoft.com/office/drawing/2014/main" id="{A7E2DD8C-63F1-4AF0-8A98-EC4C7494BF41}"/>
              </a:ext>
            </a:extLst>
          </p:cNvPr>
          <p:cNvSpPr/>
          <p:nvPr/>
        </p:nvSpPr>
        <p:spPr>
          <a:xfrm>
            <a:off x="4233736" y="1372295"/>
            <a:ext cx="542084" cy="504056"/>
          </a:xfrm>
          <a:prstGeom prst="ellipse">
            <a:avLst/>
          </a:prstGeom>
          <a:solidFill>
            <a:srgbClr val="FFB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cxnSp>
        <p:nvCxnSpPr>
          <p:cNvPr id="16" name="Connecteur droit 15">
            <a:extLst>
              <a:ext uri="{FF2B5EF4-FFF2-40B4-BE49-F238E27FC236}">
                <a16:creationId xmlns:a16="http://schemas.microsoft.com/office/drawing/2014/main" id="{61D1B5D4-243D-4AFF-BD79-A9EAEC47E6EC}"/>
              </a:ext>
            </a:extLst>
          </p:cNvPr>
          <p:cNvCxnSpPr>
            <a:cxnSpLocks/>
          </p:cNvCxnSpPr>
          <p:nvPr/>
        </p:nvCxnSpPr>
        <p:spPr>
          <a:xfrm>
            <a:off x="4508470" y="1450478"/>
            <a:ext cx="0" cy="4326101"/>
          </a:xfrm>
          <a:prstGeom prst="line">
            <a:avLst/>
          </a:prstGeom>
          <a:ln w="38100">
            <a:solidFill>
              <a:srgbClr val="FFBF61"/>
            </a:solidFill>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16093B9F-92B0-437E-BF93-75B602B37B00}"/>
              </a:ext>
            </a:extLst>
          </p:cNvPr>
          <p:cNvSpPr/>
          <p:nvPr/>
        </p:nvSpPr>
        <p:spPr>
          <a:xfrm>
            <a:off x="8199189" y="1210093"/>
            <a:ext cx="760900" cy="720008"/>
          </a:xfrm>
          <a:prstGeom prst="ellipse">
            <a:avLst/>
          </a:prstGeom>
          <a:solidFill>
            <a:schemeClr val="bg1"/>
          </a:solidFill>
          <a:ln>
            <a:solidFill>
              <a:srgbClr val="CA9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8" name="Ellipse 17">
            <a:extLst>
              <a:ext uri="{FF2B5EF4-FFF2-40B4-BE49-F238E27FC236}">
                <a16:creationId xmlns:a16="http://schemas.microsoft.com/office/drawing/2014/main" id="{AA9D5201-E193-4AAD-93E1-1A7298628C00}"/>
              </a:ext>
            </a:extLst>
          </p:cNvPr>
          <p:cNvSpPr/>
          <p:nvPr/>
        </p:nvSpPr>
        <p:spPr>
          <a:xfrm>
            <a:off x="8308597" y="1318069"/>
            <a:ext cx="542084" cy="504056"/>
          </a:xfrm>
          <a:prstGeom prst="ellipse">
            <a:avLst/>
          </a:prstGeom>
          <a:solidFill>
            <a:srgbClr val="CA9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cxnSp>
        <p:nvCxnSpPr>
          <p:cNvPr id="20" name="Connecteur droit 19">
            <a:extLst>
              <a:ext uri="{FF2B5EF4-FFF2-40B4-BE49-F238E27FC236}">
                <a16:creationId xmlns:a16="http://schemas.microsoft.com/office/drawing/2014/main" id="{3563550B-CB5D-489B-A6F2-387D76637723}"/>
              </a:ext>
            </a:extLst>
          </p:cNvPr>
          <p:cNvCxnSpPr>
            <a:cxnSpLocks/>
          </p:cNvCxnSpPr>
          <p:nvPr/>
        </p:nvCxnSpPr>
        <p:spPr>
          <a:xfrm>
            <a:off x="8595990" y="1393804"/>
            <a:ext cx="24171" cy="4555476"/>
          </a:xfrm>
          <a:prstGeom prst="line">
            <a:avLst/>
          </a:prstGeom>
          <a:ln w="38100">
            <a:solidFill>
              <a:srgbClr val="CA95AE"/>
            </a:solidFill>
          </a:ln>
        </p:spPr>
        <p:style>
          <a:lnRef idx="1">
            <a:schemeClr val="accent1"/>
          </a:lnRef>
          <a:fillRef idx="0">
            <a:schemeClr val="accent1"/>
          </a:fillRef>
          <a:effectRef idx="0">
            <a:schemeClr val="accent1"/>
          </a:effectRef>
          <a:fontRef idx="minor">
            <a:schemeClr val="tx1"/>
          </a:fontRef>
        </p:style>
      </p:cxnSp>
      <p:pic>
        <p:nvPicPr>
          <p:cNvPr id="21" name="Graphique 20">
            <a:extLst>
              <a:ext uri="{FF2B5EF4-FFF2-40B4-BE49-F238E27FC236}">
                <a16:creationId xmlns:a16="http://schemas.microsoft.com/office/drawing/2014/main" id="{7CE54731-9B72-46F4-8292-8E7C68481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24758" y="1450478"/>
            <a:ext cx="360040" cy="360040"/>
          </a:xfrm>
          <a:prstGeom prst="rect">
            <a:avLst/>
          </a:prstGeom>
        </p:spPr>
      </p:pic>
      <p:pic>
        <p:nvPicPr>
          <p:cNvPr id="22" name="Image 21">
            <a:extLst>
              <a:ext uri="{FF2B5EF4-FFF2-40B4-BE49-F238E27FC236}">
                <a16:creationId xmlns:a16="http://schemas.microsoft.com/office/drawing/2014/main" id="{886DB5A0-D0E8-457A-A25D-85171BFBC61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75" b="89286" l="4018" r="97321">
                        <a14:foregroundMark x1="11161" y1="37946" x2="11161" y2="37946"/>
                        <a14:foregroundMark x1="9375" y1="41964" x2="9375" y2="41964"/>
                        <a14:foregroundMark x1="7589" y1="45536" x2="7589" y2="45536"/>
                        <a14:foregroundMark x1="22321" y1="37054" x2="22321" y2="37054"/>
                        <a14:foregroundMark x1="21875" y1="34375" x2="21875" y2="34375"/>
                        <a14:foregroundMark x1="26339" y1="45536" x2="26339" y2="45536"/>
                        <a14:foregroundMark x1="24107" y1="59375" x2="24107" y2="59375"/>
                        <a14:foregroundMark x1="24107" y1="56696" x2="24107" y2="56696"/>
                        <a14:foregroundMark x1="12946" y1="36161" x2="12946" y2="36161"/>
                        <a14:foregroundMark x1="4018" y1="55357" x2="4018" y2="55357"/>
                        <a14:foregroundMark x1="90179" y1="62946" x2="90179" y2="62946"/>
                        <a14:foregroundMark x1="97321" y1="56696" x2="97321" y2="56696"/>
                        <a14:backgroundMark x1="25000" y1="8482" x2="25000" y2="8482"/>
                      </a14:backgroundRemoval>
                    </a14:imgEffect>
                  </a14:imgLayer>
                </a14:imgProps>
              </a:ext>
            </a:extLst>
          </a:blip>
          <a:stretch>
            <a:fillRect/>
          </a:stretch>
        </p:blipFill>
        <p:spPr>
          <a:xfrm>
            <a:off x="8376688" y="1356596"/>
            <a:ext cx="404863" cy="404863"/>
          </a:xfrm>
          <a:prstGeom prst="rect">
            <a:avLst/>
          </a:prstGeom>
        </p:spPr>
      </p:pic>
      <p:pic>
        <p:nvPicPr>
          <p:cNvPr id="23" name="Image 22">
            <a:extLst>
              <a:ext uri="{FF2B5EF4-FFF2-40B4-BE49-F238E27FC236}">
                <a16:creationId xmlns:a16="http://schemas.microsoft.com/office/drawing/2014/main" id="{B331ED00-3E60-4324-B256-427EB25524E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911" b="92411" l="3125" r="99107">
                        <a14:foregroundMark x1="8929" y1="26786" x2="8929" y2="26786"/>
                        <a14:foregroundMark x1="19643" y1="39732" x2="19643" y2="39732"/>
                        <a14:foregroundMark x1="56696" y1="55357" x2="56696" y2="55357"/>
                        <a14:foregroundMark x1="46429" y1="45536" x2="46429" y2="45536"/>
                        <a14:foregroundMark x1="7589" y1="50446" x2="7589" y2="50446"/>
                        <a14:foregroundMark x1="11607" y1="74554" x2="11607" y2="74554"/>
                        <a14:foregroundMark x1="43304" y1="92857" x2="43304" y2="92857"/>
                        <a14:foregroundMark x1="37500" y1="69643" x2="37500" y2="69643"/>
                        <a14:foregroundMark x1="24107" y1="69643" x2="24107" y2="69643"/>
                        <a14:foregroundMark x1="33929" y1="48214" x2="33929" y2="48214"/>
                        <a14:foregroundMark x1="45982" y1="54018" x2="45982" y2="54018"/>
                        <a14:foregroundMark x1="59375" y1="91964" x2="59375" y2="91964"/>
                        <a14:foregroundMark x1="71875" y1="90179" x2="71875" y2="90179"/>
                        <a14:foregroundMark x1="31250" y1="42857" x2="31250" y2="42857"/>
                        <a14:foregroundMark x1="68304" y1="75446" x2="68304" y2="75446"/>
                        <a14:foregroundMark x1="71429" y1="56696" x2="71429" y2="56696"/>
                        <a14:foregroundMark x1="71429" y1="40625" x2="71429" y2="40625"/>
                        <a14:foregroundMark x1="56696" y1="21875" x2="56696" y2="21875"/>
                        <a14:foregroundMark x1="52232" y1="7589" x2="52232" y2="7589"/>
                        <a14:foregroundMark x1="16071" y1="4911" x2="16071" y2="4911"/>
                        <a14:foregroundMark x1="20982" y1="28571" x2="20982" y2="28571"/>
                        <a14:foregroundMark x1="42857" y1="33036" x2="42857" y2="33036"/>
                        <a14:foregroundMark x1="42857" y1="33036" x2="42857" y2="33036"/>
                        <a14:foregroundMark x1="80804" y1="30357" x2="80804" y2="30357"/>
                        <a14:foregroundMark x1="80804" y1="30357" x2="80804" y2="30357"/>
                        <a14:foregroundMark x1="91964" y1="41518" x2="91964" y2="41518"/>
                        <a14:foregroundMark x1="91964" y1="41518" x2="91964" y2="41518"/>
                        <a14:foregroundMark x1="45089" y1="45982" x2="45089" y2="45982"/>
                        <a14:foregroundMark x1="45089" y1="45982" x2="45089" y2="45982"/>
                        <a14:foregroundMark x1="12500" y1="53571" x2="12500" y2="53571"/>
                        <a14:foregroundMark x1="12500" y1="53571" x2="12500" y2="53571"/>
                        <a14:foregroundMark x1="5357" y1="68750" x2="5357" y2="68750"/>
                        <a14:foregroundMark x1="5357" y1="68750" x2="5357" y2="68750"/>
                        <a14:foregroundMark x1="39732" y1="86161" x2="39732" y2="86161"/>
                        <a14:foregroundMark x1="39732" y1="86161" x2="39732" y2="86161"/>
                        <a14:foregroundMark x1="59821" y1="84375" x2="59821" y2="84375"/>
                        <a14:foregroundMark x1="59821" y1="84375" x2="59821" y2="84375"/>
                        <a14:foregroundMark x1="52679" y1="61161" x2="52679" y2="61161"/>
                        <a14:foregroundMark x1="52679" y1="61161" x2="52679" y2="61161"/>
                        <a14:foregroundMark x1="52232" y1="55804" x2="52232" y2="55804"/>
                        <a14:foregroundMark x1="52232" y1="55804" x2="52232" y2="55804"/>
                        <a14:foregroundMark x1="49107" y1="50893" x2="49107" y2="50893"/>
                        <a14:foregroundMark x1="59821" y1="50000" x2="59821" y2="50000"/>
                        <a14:foregroundMark x1="59821" y1="50000" x2="59821" y2="50000"/>
                        <a14:foregroundMark x1="51786" y1="44196" x2="51786" y2="44196"/>
                        <a14:foregroundMark x1="51786" y1="44196" x2="51786" y2="44196"/>
                        <a14:foregroundMark x1="47768" y1="44196" x2="47768" y2="44196"/>
                        <a14:foregroundMark x1="47768" y1="44196" x2="47768" y2="44196"/>
                        <a14:foregroundMark x1="41071" y1="60714" x2="41071" y2="60714"/>
                        <a14:foregroundMark x1="41071" y1="60714" x2="41071" y2="60714"/>
                        <a14:foregroundMark x1="54911" y1="60714" x2="54911" y2="60714"/>
                        <a14:foregroundMark x1="54911" y1="60714" x2="54911" y2="60714"/>
                        <a14:foregroundMark x1="54018" y1="69643" x2="54018" y2="69643"/>
                        <a14:foregroundMark x1="54018" y1="69643" x2="54018" y2="69643"/>
                        <a14:foregroundMark x1="67411" y1="70536" x2="67411" y2="70536"/>
                        <a14:foregroundMark x1="67411" y1="70536" x2="67411" y2="70536"/>
                        <a14:foregroundMark x1="54911" y1="65625" x2="54911" y2="65625"/>
                        <a14:foregroundMark x1="54911" y1="65625" x2="54911" y2="65625"/>
                        <a14:foregroundMark x1="87500" y1="50000" x2="87500" y2="50000"/>
                        <a14:foregroundMark x1="87500" y1="50000" x2="87500" y2="50000"/>
                        <a14:foregroundMark x1="87500" y1="50000" x2="87500" y2="50000"/>
                        <a14:foregroundMark x1="87500" y1="50000" x2="87500" y2="50000"/>
                        <a14:foregroundMark x1="91071" y1="61607" x2="91071" y2="61607"/>
                        <a14:foregroundMark x1="91071" y1="78571" x2="91071" y2="78571"/>
                        <a14:foregroundMark x1="91071" y1="78571" x2="91071" y2="78571"/>
                        <a14:foregroundMark x1="91071" y1="78571" x2="91071" y2="78571"/>
                        <a14:foregroundMark x1="87054" y1="88839" x2="25000" y2="79018"/>
                        <a14:foregroundMark x1="25000" y1="79018" x2="12500" y2="85714"/>
                        <a14:foregroundMark x1="8036" y1="33036" x2="50893" y2="36161"/>
                        <a14:foregroundMark x1="50893" y1="36161" x2="70089" y2="34821"/>
                        <a14:foregroundMark x1="70089" y1="34821" x2="80804" y2="19643"/>
                        <a14:foregroundMark x1="80804" y1="19643" x2="88839" y2="35714"/>
                        <a14:foregroundMark x1="88839" y1="35714" x2="91964" y2="53125"/>
                        <a14:foregroundMark x1="91964" y1="53125" x2="77679" y2="50893"/>
                        <a14:foregroundMark x1="9821" y1="34821" x2="4464" y2="52232"/>
                        <a14:foregroundMark x1="4464" y1="52232" x2="16071" y2="69196"/>
                        <a14:foregroundMark x1="16071" y1="69196" x2="44643" y2="80804"/>
                        <a14:foregroundMark x1="44643" y1="80804" x2="87500" y2="83036"/>
                        <a14:foregroundMark x1="87500" y1="83036" x2="48214" y2="72321"/>
                        <a14:foregroundMark x1="48214" y1="72321" x2="25000" y2="44643"/>
                        <a14:foregroundMark x1="25000" y1="44643" x2="8482" y2="36607"/>
                        <a14:foregroundMark x1="8482" y1="36607" x2="8036" y2="35714"/>
                        <a14:foregroundMark x1="8036" y1="24107" x2="893" y2="39286"/>
                        <a14:foregroundMark x1="893" y1="39286" x2="3571" y2="78571"/>
                        <a14:foregroundMark x1="3571" y1="78571" x2="12500" y2="68750"/>
                        <a14:foregroundMark x1="91964" y1="86161" x2="95536" y2="51339"/>
                        <a14:foregroundMark x1="95536" y1="51339" x2="92857" y2="34821"/>
                        <a14:foregroundMark x1="92857" y1="34821" x2="95982" y2="58482"/>
                        <a14:foregroundMark x1="95982" y1="58482" x2="83482" y2="71429"/>
                        <a14:foregroundMark x1="83482" y1="71429" x2="92411" y2="71875"/>
                        <a14:foregroundMark x1="87054" y1="23214" x2="99107" y2="36161"/>
                        <a14:foregroundMark x1="99107" y1="36161" x2="93750" y2="88839"/>
                        <a14:foregroundMark x1="93750" y1="88839" x2="93750" y2="89732"/>
                        <a14:foregroundMark x1="96875" y1="28571" x2="94643" y2="83482"/>
                        <a14:foregroundMark x1="94643" y1="83482" x2="99107" y2="30357"/>
                        <a14:foregroundMark x1="99107" y1="30357" x2="98214" y2="25893"/>
                      </a14:backgroundRemoval>
                    </a14:imgEffect>
                  </a14:imgLayer>
                </a14:imgProps>
              </a:ext>
            </a:extLst>
          </a:blip>
          <a:stretch>
            <a:fillRect/>
          </a:stretch>
        </p:blipFill>
        <p:spPr>
          <a:xfrm>
            <a:off x="206467" y="1410737"/>
            <a:ext cx="344565" cy="344565"/>
          </a:xfrm>
          <a:prstGeom prst="rect">
            <a:avLst/>
          </a:prstGeom>
        </p:spPr>
      </p:pic>
      <p:sp>
        <p:nvSpPr>
          <p:cNvPr id="24" name="Text Placeholder 3">
            <a:extLst>
              <a:ext uri="{FF2B5EF4-FFF2-40B4-BE49-F238E27FC236}">
                <a16:creationId xmlns:a16="http://schemas.microsoft.com/office/drawing/2014/main" id="{24E4108B-2227-49DB-AF9B-36870C1995E0}"/>
              </a:ext>
            </a:extLst>
          </p:cNvPr>
          <p:cNvSpPr txBox="1">
            <a:spLocks/>
          </p:cNvSpPr>
          <p:nvPr/>
        </p:nvSpPr>
        <p:spPr>
          <a:xfrm flipH="1">
            <a:off x="1470975" y="3327339"/>
            <a:ext cx="2395477" cy="457048"/>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schemeClr val="bg1">
                    <a:lumMod val="50000"/>
                  </a:schemeClr>
                </a:solidFill>
                <a:effectLst/>
                <a:uLnTx/>
                <a:uFillTx/>
                <a:latin typeface="+mn-lt"/>
              </a:rPr>
              <a:t>Décrit </a:t>
            </a:r>
            <a:r>
              <a:rPr kumimoji="0" lang="fr-FR" sz="1100" i="0" u="none" strike="noStrike" kern="1200" cap="none" spc="0" normalizeH="0" baseline="0" noProof="0" dirty="0">
                <a:ln>
                  <a:noFill/>
                </a:ln>
                <a:solidFill>
                  <a:schemeClr val="bg1">
                    <a:lumMod val="50000"/>
                  </a:schemeClr>
                </a:solidFill>
                <a:effectLst/>
                <a:uLnTx/>
                <a:uFillTx/>
                <a:latin typeface="+mn-lt"/>
              </a:rPr>
              <a:t>les règles d’identitovigilance opposables </a:t>
            </a:r>
            <a:r>
              <a:rPr kumimoji="0" lang="fr-FR" sz="1100" b="0" i="0" u="none" strike="noStrike" kern="1200" cap="none" spc="0" normalizeH="0" baseline="0" noProof="0" dirty="0">
                <a:ln>
                  <a:noFill/>
                </a:ln>
                <a:solidFill>
                  <a:schemeClr val="bg1">
                    <a:lumMod val="50000"/>
                  </a:schemeClr>
                </a:solidFill>
                <a:effectLst/>
                <a:uLnTx/>
                <a:uFillTx/>
                <a:latin typeface="+mn-lt"/>
              </a:rPr>
              <a:t>à tout acteur de santé à respecter au niveau local</a:t>
            </a:r>
          </a:p>
        </p:txBody>
      </p:sp>
      <p:sp>
        <p:nvSpPr>
          <p:cNvPr id="26" name="Text Placeholder 3">
            <a:hlinkClick r:id="rId9"/>
            <a:extLst>
              <a:ext uri="{FF2B5EF4-FFF2-40B4-BE49-F238E27FC236}">
                <a16:creationId xmlns:a16="http://schemas.microsoft.com/office/drawing/2014/main" id="{C3029ED3-3DE2-4A56-B62B-8098B698E801}"/>
              </a:ext>
            </a:extLst>
          </p:cNvPr>
          <p:cNvSpPr txBox="1">
            <a:spLocks/>
          </p:cNvSpPr>
          <p:nvPr/>
        </p:nvSpPr>
        <p:spPr>
          <a:xfrm flipH="1">
            <a:off x="1321222" y="2864652"/>
            <a:ext cx="2838507" cy="3323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739BB9"/>
                </a:solidFill>
                <a:effectLst/>
                <a:uLnTx/>
                <a:uFillTx/>
                <a:latin typeface="+mn-lt"/>
              </a:rPr>
              <a:t> </a:t>
            </a:r>
            <a:r>
              <a:rPr kumimoji="0" lang="fr-FR" sz="1200" i="0" strike="noStrike" kern="1200" cap="none" spc="0" normalizeH="0" baseline="0" noProof="0" dirty="0">
                <a:ln>
                  <a:noFill/>
                </a:ln>
                <a:solidFill>
                  <a:srgbClr val="739BB9"/>
                </a:solidFill>
                <a:effectLst/>
                <a:uLnTx/>
                <a:uFillTx/>
                <a:latin typeface="+mn-lt"/>
              </a:rPr>
              <a:t>Référentiel national d’identitovigilance (RNIV) </a:t>
            </a:r>
          </a:p>
        </p:txBody>
      </p:sp>
      <p:sp>
        <p:nvSpPr>
          <p:cNvPr id="28" name="Text Placeholder 3">
            <a:extLst>
              <a:ext uri="{FF2B5EF4-FFF2-40B4-BE49-F238E27FC236}">
                <a16:creationId xmlns:a16="http://schemas.microsoft.com/office/drawing/2014/main" id="{398E0C17-3CAC-4314-A230-6C0E3450550D}"/>
              </a:ext>
            </a:extLst>
          </p:cNvPr>
          <p:cNvSpPr txBox="1">
            <a:spLocks/>
          </p:cNvSpPr>
          <p:nvPr/>
        </p:nvSpPr>
        <p:spPr>
          <a:xfrm flipH="1">
            <a:off x="5583356" y="3177943"/>
            <a:ext cx="2732557" cy="609398"/>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i="1" dirty="0">
                <a:solidFill>
                  <a:schemeClr val="bg1">
                    <a:lumMod val="50000"/>
                  </a:schemeClr>
                </a:solidFill>
                <a:latin typeface="+mn-lt"/>
              </a:rPr>
              <a:t>[Principalement à destination des éditeurs] </a:t>
            </a:r>
            <a:r>
              <a:rPr lang="fr-FR" sz="1100" b="0" dirty="0">
                <a:solidFill>
                  <a:schemeClr val="bg1">
                    <a:lumMod val="50000"/>
                  </a:schemeClr>
                </a:solidFill>
                <a:latin typeface="+mn-lt"/>
              </a:rPr>
              <a:t>Décrit </a:t>
            </a:r>
            <a:r>
              <a:rPr lang="fr-FR" sz="1100" dirty="0">
                <a:solidFill>
                  <a:schemeClr val="bg1">
                    <a:lumMod val="50000"/>
                  </a:schemeClr>
                </a:solidFill>
                <a:latin typeface="+mn-lt"/>
              </a:rPr>
              <a:t>les règles de gestion </a:t>
            </a:r>
            <a:r>
              <a:rPr lang="fr-FR" sz="1100" b="0" dirty="0">
                <a:solidFill>
                  <a:schemeClr val="bg1">
                    <a:lumMod val="50000"/>
                  </a:schemeClr>
                </a:solidFill>
                <a:latin typeface="+mn-lt"/>
              </a:rPr>
              <a:t>à respecter par les éditeurs pour implémenter l’INS dans les logiciels</a:t>
            </a:r>
            <a:endParaRPr kumimoji="0" lang="fr-FR" sz="1100" b="0" i="0" u="none" strike="noStrike" kern="1200" cap="none" spc="0" normalizeH="0" baseline="0" noProof="0" dirty="0">
              <a:ln>
                <a:noFill/>
              </a:ln>
              <a:solidFill>
                <a:schemeClr val="bg1">
                  <a:lumMod val="50000"/>
                </a:schemeClr>
              </a:solidFill>
              <a:effectLst/>
              <a:uLnTx/>
              <a:uFillTx/>
              <a:latin typeface="+mn-lt"/>
            </a:endParaRPr>
          </a:p>
        </p:txBody>
      </p:sp>
      <p:sp>
        <p:nvSpPr>
          <p:cNvPr id="29" name="Text Placeholder 3">
            <a:hlinkClick r:id="rId10"/>
            <a:extLst>
              <a:ext uri="{FF2B5EF4-FFF2-40B4-BE49-F238E27FC236}">
                <a16:creationId xmlns:a16="http://schemas.microsoft.com/office/drawing/2014/main" id="{84517C81-D40A-4047-98D4-566975603E97}"/>
              </a:ext>
            </a:extLst>
          </p:cNvPr>
          <p:cNvSpPr txBox="1">
            <a:spLocks/>
          </p:cNvSpPr>
          <p:nvPr/>
        </p:nvSpPr>
        <p:spPr>
          <a:xfrm flipH="1">
            <a:off x="5834490" y="2947751"/>
            <a:ext cx="2376683" cy="1661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FFA725"/>
                </a:solidFill>
                <a:effectLst/>
                <a:uLnTx/>
                <a:uFillTx/>
                <a:latin typeface="+mn-lt"/>
              </a:rPr>
              <a:t> </a:t>
            </a:r>
            <a:r>
              <a:rPr kumimoji="0" lang="fr-FR" sz="1200" i="0" strike="noStrike" kern="1200" cap="none" spc="0" normalizeH="0" baseline="0" noProof="0" dirty="0">
                <a:ln>
                  <a:noFill/>
                </a:ln>
                <a:solidFill>
                  <a:srgbClr val="FFA725"/>
                </a:solidFill>
                <a:effectLst/>
                <a:uLnTx/>
                <a:uFillTx/>
                <a:latin typeface="+mn-lt"/>
              </a:rPr>
              <a:t>Guide d’implémentation INS</a:t>
            </a:r>
          </a:p>
        </p:txBody>
      </p:sp>
      <p:sp>
        <p:nvSpPr>
          <p:cNvPr id="39" name="Text Placeholder 3">
            <a:hlinkClick r:id="rId11"/>
            <a:extLst>
              <a:ext uri="{FF2B5EF4-FFF2-40B4-BE49-F238E27FC236}">
                <a16:creationId xmlns:a16="http://schemas.microsoft.com/office/drawing/2014/main" id="{1B19FD9A-A610-49EA-821C-77B841C6277B}"/>
              </a:ext>
            </a:extLst>
          </p:cNvPr>
          <p:cNvSpPr txBox="1">
            <a:spLocks/>
          </p:cNvSpPr>
          <p:nvPr/>
        </p:nvSpPr>
        <p:spPr>
          <a:xfrm flipH="1">
            <a:off x="9032734" y="2402565"/>
            <a:ext cx="3130000" cy="1661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CA95AE"/>
                </a:solidFill>
                <a:effectLst/>
                <a:uLnTx/>
                <a:uFillTx/>
                <a:latin typeface="+mn-lt"/>
              </a:rPr>
              <a:t>Référentiel INS</a:t>
            </a:r>
            <a:endParaRPr kumimoji="0" lang="fr-FR" sz="1200" i="0" strike="noStrike" kern="1200" cap="none" spc="0" normalizeH="0" baseline="0" noProof="0" dirty="0">
              <a:ln>
                <a:noFill/>
              </a:ln>
              <a:solidFill>
                <a:srgbClr val="CA95AE"/>
              </a:solidFill>
              <a:effectLst/>
              <a:uLnTx/>
              <a:uFillTx/>
              <a:latin typeface="+mn-lt"/>
            </a:endParaRPr>
          </a:p>
        </p:txBody>
      </p:sp>
      <p:sp>
        <p:nvSpPr>
          <p:cNvPr id="40" name="Text Placeholder 3">
            <a:extLst>
              <a:ext uri="{FF2B5EF4-FFF2-40B4-BE49-F238E27FC236}">
                <a16:creationId xmlns:a16="http://schemas.microsoft.com/office/drawing/2014/main" id="{7F27854B-B728-49D2-9856-3302C2A96F99}"/>
              </a:ext>
            </a:extLst>
          </p:cNvPr>
          <p:cNvSpPr txBox="1">
            <a:spLocks/>
          </p:cNvSpPr>
          <p:nvPr/>
        </p:nvSpPr>
        <p:spPr>
          <a:xfrm flipH="1">
            <a:off x="9546006" y="2696154"/>
            <a:ext cx="2367192" cy="457048"/>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Décrit </a:t>
            </a:r>
            <a:r>
              <a:rPr lang="fr-FR" sz="1100" dirty="0">
                <a:solidFill>
                  <a:schemeClr val="bg1">
                    <a:lumMod val="50000"/>
                  </a:schemeClr>
                </a:solidFill>
                <a:latin typeface="+mn-lt"/>
              </a:rPr>
              <a:t>l’ensemble des mesures de sécurité </a:t>
            </a:r>
            <a:r>
              <a:rPr lang="fr-FR" sz="1100" b="0" dirty="0">
                <a:solidFill>
                  <a:schemeClr val="bg1">
                    <a:lumMod val="50000"/>
                  </a:schemeClr>
                </a:solidFill>
                <a:latin typeface="+mn-lt"/>
              </a:rPr>
              <a:t>qui encadrent le référencement des données de santé avec l’INS</a:t>
            </a:r>
            <a:endParaRPr kumimoji="0" lang="fr-FR" sz="1100" b="0" i="0" u="none" strike="noStrike" kern="1200" cap="none" spc="0" normalizeH="0" baseline="0" noProof="0" dirty="0">
              <a:ln>
                <a:noFill/>
              </a:ln>
              <a:solidFill>
                <a:schemeClr val="bg1">
                  <a:lumMod val="50000"/>
                </a:schemeClr>
              </a:solidFill>
              <a:effectLst/>
              <a:uLnTx/>
              <a:uFillTx/>
              <a:latin typeface="+mn-lt"/>
            </a:endParaRPr>
          </a:p>
        </p:txBody>
      </p:sp>
      <p:sp>
        <p:nvSpPr>
          <p:cNvPr id="42" name="Text Placeholder 3">
            <a:hlinkClick r:id="rId12"/>
            <a:extLst>
              <a:ext uri="{FF2B5EF4-FFF2-40B4-BE49-F238E27FC236}">
                <a16:creationId xmlns:a16="http://schemas.microsoft.com/office/drawing/2014/main" id="{6232A8F1-34EC-4387-9218-6D0DF5E8506C}"/>
              </a:ext>
            </a:extLst>
          </p:cNvPr>
          <p:cNvSpPr txBox="1">
            <a:spLocks/>
          </p:cNvSpPr>
          <p:nvPr/>
        </p:nvSpPr>
        <p:spPr>
          <a:xfrm flipH="1">
            <a:off x="8936448" y="3712982"/>
            <a:ext cx="3130000" cy="1661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200" dirty="0">
                <a:solidFill>
                  <a:srgbClr val="CA95AE"/>
                </a:solidFill>
                <a:latin typeface="+mn-lt"/>
              </a:rPr>
              <a:t>Arrêté du 27 mai 2021</a:t>
            </a:r>
            <a:endParaRPr kumimoji="0" lang="fr-FR" sz="1200" i="0" strike="noStrike" kern="1200" cap="none" spc="0" normalizeH="0" baseline="0" noProof="0" dirty="0">
              <a:ln>
                <a:noFill/>
              </a:ln>
              <a:solidFill>
                <a:srgbClr val="CA95AE"/>
              </a:solidFill>
              <a:effectLst/>
              <a:uLnTx/>
              <a:uFillTx/>
              <a:latin typeface="+mn-lt"/>
            </a:endParaRPr>
          </a:p>
        </p:txBody>
      </p:sp>
      <p:sp>
        <p:nvSpPr>
          <p:cNvPr id="43" name="Text Placeholder 3">
            <a:extLst>
              <a:ext uri="{FF2B5EF4-FFF2-40B4-BE49-F238E27FC236}">
                <a16:creationId xmlns:a16="http://schemas.microsoft.com/office/drawing/2014/main" id="{B8E1C05B-FA79-4ACE-9CDC-D51F61F61379}"/>
              </a:ext>
            </a:extLst>
          </p:cNvPr>
          <p:cNvSpPr txBox="1">
            <a:spLocks/>
          </p:cNvSpPr>
          <p:nvPr/>
        </p:nvSpPr>
        <p:spPr>
          <a:xfrm flipH="1">
            <a:off x="9503376" y="4006571"/>
            <a:ext cx="2428532" cy="457048"/>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Cet arrêté a rendu </a:t>
            </a:r>
            <a:r>
              <a:rPr lang="fr-FR" sz="1100" dirty="0">
                <a:solidFill>
                  <a:schemeClr val="bg1">
                    <a:lumMod val="50000"/>
                  </a:schemeClr>
                </a:solidFill>
                <a:latin typeface="+mn-lt"/>
              </a:rPr>
              <a:t>opposables le référentiel INS v2 et ses annexes </a:t>
            </a:r>
            <a:r>
              <a:rPr lang="fr-FR" sz="1100" b="0" dirty="0">
                <a:solidFill>
                  <a:schemeClr val="bg1">
                    <a:lumMod val="50000"/>
                  </a:schemeClr>
                </a:solidFill>
                <a:latin typeface="+mn-lt"/>
              </a:rPr>
              <a:t>(RNIV et guide d’implémentation)</a:t>
            </a:r>
            <a:endParaRPr lang="fr-FR" sz="1100" dirty="0">
              <a:solidFill>
                <a:schemeClr val="bg1">
                  <a:lumMod val="50000"/>
                </a:schemeClr>
              </a:solidFill>
              <a:latin typeface="+mn-lt"/>
            </a:endParaRPr>
          </a:p>
        </p:txBody>
      </p:sp>
      <p:pic>
        <p:nvPicPr>
          <p:cNvPr id="45" name="Image 44">
            <a:extLst>
              <a:ext uri="{FF2B5EF4-FFF2-40B4-BE49-F238E27FC236}">
                <a16:creationId xmlns:a16="http://schemas.microsoft.com/office/drawing/2014/main" id="{91865813-5454-49FE-B22A-69A6DD2949AF}"/>
              </a:ext>
            </a:extLst>
          </p:cNvPr>
          <p:cNvPicPr>
            <a:picLocks noChangeAspect="1"/>
          </p:cNvPicPr>
          <p:nvPr/>
        </p:nvPicPr>
        <p:blipFill>
          <a:blip r:embed="rId13"/>
          <a:stretch>
            <a:fillRect/>
          </a:stretch>
        </p:blipFill>
        <p:spPr>
          <a:xfrm>
            <a:off x="8881415" y="3913885"/>
            <a:ext cx="534921" cy="363440"/>
          </a:xfrm>
          <a:prstGeom prst="rect">
            <a:avLst/>
          </a:prstGeom>
          <a:ln>
            <a:solidFill>
              <a:schemeClr val="bg2"/>
            </a:solidFill>
          </a:ln>
          <a:effectLst>
            <a:outerShdw blurRad="50800" dist="38100" dir="2700000" algn="tl" rotWithShape="0">
              <a:prstClr val="black">
                <a:alpha val="40000"/>
              </a:prstClr>
            </a:outerShdw>
          </a:effectLst>
        </p:spPr>
      </p:pic>
      <p:sp>
        <p:nvSpPr>
          <p:cNvPr id="79" name="Text Placeholder 3">
            <a:extLst>
              <a:ext uri="{FF2B5EF4-FFF2-40B4-BE49-F238E27FC236}">
                <a16:creationId xmlns:a16="http://schemas.microsoft.com/office/drawing/2014/main" id="{09480D64-DE08-4441-9B08-6E4EB28EEAD5}"/>
              </a:ext>
            </a:extLst>
          </p:cNvPr>
          <p:cNvSpPr txBox="1">
            <a:spLocks/>
          </p:cNvSpPr>
          <p:nvPr/>
        </p:nvSpPr>
        <p:spPr>
          <a:xfrm flipH="1">
            <a:off x="9227836" y="222319"/>
            <a:ext cx="2349798" cy="3323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kumimoji="0" lang="fr-FR" sz="1200" i="0" u="none" strike="noStrike" kern="1200" cap="none" spc="0" normalizeH="0" baseline="0" noProof="0" dirty="0">
                <a:ln>
                  <a:noFill/>
                </a:ln>
                <a:solidFill>
                  <a:schemeClr val="bg1">
                    <a:lumMod val="50000"/>
                  </a:schemeClr>
                </a:solidFill>
                <a:effectLst/>
                <a:uLnTx/>
                <a:uFillTx/>
                <a:latin typeface="+mn-lt"/>
              </a:rPr>
              <a:t>Pour télécharger un document, cliquez sur son titre</a:t>
            </a:r>
          </a:p>
        </p:txBody>
      </p:sp>
      <p:pic>
        <p:nvPicPr>
          <p:cNvPr id="4" name="Image 3">
            <a:extLst>
              <a:ext uri="{FF2B5EF4-FFF2-40B4-BE49-F238E27FC236}">
                <a16:creationId xmlns:a16="http://schemas.microsoft.com/office/drawing/2014/main" id="{B8454D99-B716-46F4-9A94-6DF1AA06A0DF}"/>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172" b="99023" l="3711" r="97461">
                        <a14:foregroundMark x1="84375" y1="95508" x2="84375" y2="95508"/>
                        <a14:foregroundMark x1="84375" y1="95508" x2="84375" y2="95508"/>
                        <a14:foregroundMark x1="91992" y1="81055" x2="91992" y2="81055"/>
                        <a14:foregroundMark x1="97461" y1="84180" x2="97461" y2="84180"/>
                        <a14:foregroundMark x1="97461" y1="84180" x2="97461" y2="84180"/>
                        <a14:foregroundMark x1="97461" y1="84180" x2="97461" y2="84180"/>
                        <a14:foregroundMark x1="97461" y1="84180" x2="97461" y2="84180"/>
                        <a14:foregroundMark x1="97461" y1="84180" x2="97461" y2="84180"/>
                        <a14:foregroundMark x1="38477" y1="4297" x2="38477" y2="4297"/>
                        <a14:foregroundMark x1="38477" y1="4297" x2="38477" y2="4297"/>
                        <a14:foregroundMark x1="15820" y1="38477" x2="15820" y2="38477"/>
                        <a14:foregroundMark x1="3906" y1="39258" x2="3906" y2="39258"/>
                        <a14:foregroundMark x1="3906" y1="39258" x2="3906" y2="39258"/>
                        <a14:foregroundMark x1="3906" y1="39258" x2="20313" y2="39648"/>
                        <a14:foregroundMark x1="12891" y1="61133" x2="21680" y2="55859"/>
                        <a14:foregroundMark x1="21680" y1="55859" x2="25000" y2="51367"/>
                        <a14:foregroundMark x1="13672" y1="12891" x2="19922" y2="21289"/>
                        <a14:foregroundMark x1="19922" y1="21289" x2="24023" y2="24219"/>
                        <a14:foregroundMark x1="38086" y1="1172" x2="38086" y2="1172"/>
                        <a14:foregroundMark x1="85742" y1="99023" x2="85742" y2="99023"/>
                        <a14:foregroundMark x1="38086" y1="3906" x2="38867" y2="20313"/>
                        <a14:foregroundMark x1="50000" y1="25781" x2="63281" y2="13477"/>
                      </a14:backgroundRemoval>
                    </a14:imgEffect>
                  </a14:imgLayer>
                </a14:imgProps>
              </a:ext>
            </a:extLst>
          </a:blip>
          <a:stretch>
            <a:fillRect/>
          </a:stretch>
        </p:blipFill>
        <p:spPr>
          <a:xfrm>
            <a:off x="8941907" y="222319"/>
            <a:ext cx="372796" cy="372796"/>
          </a:xfrm>
          <a:prstGeom prst="rect">
            <a:avLst/>
          </a:prstGeom>
        </p:spPr>
      </p:pic>
      <p:pic>
        <p:nvPicPr>
          <p:cNvPr id="87" name="Image 86">
            <a:extLst>
              <a:ext uri="{FF2B5EF4-FFF2-40B4-BE49-F238E27FC236}">
                <a16:creationId xmlns:a16="http://schemas.microsoft.com/office/drawing/2014/main" id="{B9727581-F996-4B91-AB6F-20F4E4C8705E}"/>
              </a:ext>
            </a:extLst>
          </p:cNvPr>
          <p:cNvPicPr>
            <a:picLocks noChangeAspect="1"/>
          </p:cNvPicPr>
          <p:nvPr/>
        </p:nvPicPr>
        <p:blipFill rotWithShape="1">
          <a:blip r:embed="rId16"/>
          <a:srcRect l="490" r="9150"/>
          <a:stretch/>
        </p:blipFill>
        <p:spPr>
          <a:xfrm>
            <a:off x="4868012" y="2890292"/>
            <a:ext cx="626550" cy="867290"/>
          </a:xfrm>
          <a:prstGeom prst="rect">
            <a:avLst/>
          </a:prstGeom>
          <a:effectLst>
            <a:outerShdw blurRad="50800" dist="38100" dir="2700000" algn="tl" rotWithShape="0">
              <a:prstClr val="black">
                <a:alpha val="40000"/>
              </a:prstClr>
            </a:outerShdw>
          </a:effectLst>
        </p:spPr>
      </p:pic>
      <p:pic>
        <p:nvPicPr>
          <p:cNvPr id="94" name="Image 93">
            <a:extLst>
              <a:ext uri="{FF2B5EF4-FFF2-40B4-BE49-F238E27FC236}">
                <a16:creationId xmlns:a16="http://schemas.microsoft.com/office/drawing/2014/main" id="{CBB7FF8A-42A0-4069-A281-1ED147A6212D}"/>
              </a:ext>
            </a:extLst>
          </p:cNvPr>
          <p:cNvPicPr>
            <a:picLocks noChangeAspect="1"/>
          </p:cNvPicPr>
          <p:nvPr/>
        </p:nvPicPr>
        <p:blipFill rotWithShape="1">
          <a:blip r:embed="rId17"/>
          <a:srcRect r="20875"/>
          <a:stretch/>
        </p:blipFill>
        <p:spPr>
          <a:xfrm>
            <a:off x="575986" y="2848698"/>
            <a:ext cx="668682" cy="935689"/>
          </a:xfrm>
          <a:prstGeom prst="rect">
            <a:avLst/>
          </a:prstGeom>
          <a:effectLst>
            <a:outerShdw blurRad="50800" dist="38100" dir="2700000" algn="tl" rotWithShape="0">
              <a:prstClr val="black">
                <a:alpha val="40000"/>
              </a:prstClr>
            </a:outerShdw>
          </a:effectLst>
        </p:spPr>
      </p:pic>
      <p:pic>
        <p:nvPicPr>
          <p:cNvPr id="95" name="Image 94">
            <a:extLst>
              <a:ext uri="{FF2B5EF4-FFF2-40B4-BE49-F238E27FC236}">
                <a16:creationId xmlns:a16="http://schemas.microsoft.com/office/drawing/2014/main" id="{9207DF8E-706D-4957-BDC2-1FE5C7C78656}"/>
              </a:ext>
            </a:extLst>
          </p:cNvPr>
          <p:cNvPicPr>
            <a:picLocks noChangeAspect="1"/>
          </p:cNvPicPr>
          <p:nvPr/>
        </p:nvPicPr>
        <p:blipFill rotWithShape="1">
          <a:blip r:embed="rId18"/>
          <a:srcRect l="7476" t="3226" r="11625" b="2754"/>
          <a:stretch/>
        </p:blipFill>
        <p:spPr>
          <a:xfrm>
            <a:off x="8811010" y="2390136"/>
            <a:ext cx="634589" cy="867290"/>
          </a:xfrm>
          <a:prstGeom prst="rect">
            <a:avLst/>
          </a:prstGeom>
          <a:effectLst>
            <a:outerShdw blurRad="50800" dist="38100" dir="2700000" algn="tl" rotWithShape="0">
              <a:prstClr val="black">
                <a:alpha val="40000"/>
              </a:prstClr>
            </a:outerShdw>
          </a:effectLst>
        </p:spPr>
      </p:pic>
      <p:sp>
        <p:nvSpPr>
          <p:cNvPr id="96" name="Text Placeholder 3">
            <a:hlinkClick r:id="rId19"/>
            <a:extLst>
              <a:ext uri="{FF2B5EF4-FFF2-40B4-BE49-F238E27FC236}">
                <a16:creationId xmlns:a16="http://schemas.microsoft.com/office/drawing/2014/main" id="{F4C4B591-1FDA-4C24-A2DD-1CE0328C88E3}"/>
              </a:ext>
            </a:extLst>
          </p:cNvPr>
          <p:cNvSpPr txBox="1">
            <a:spLocks/>
          </p:cNvSpPr>
          <p:nvPr/>
        </p:nvSpPr>
        <p:spPr>
          <a:xfrm flipH="1">
            <a:off x="9026284" y="4998882"/>
            <a:ext cx="3130000" cy="1661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200" dirty="0">
                <a:solidFill>
                  <a:srgbClr val="CA95AE"/>
                </a:solidFill>
                <a:latin typeface="+mn-lt"/>
              </a:rPr>
              <a:t>Décret n° 2019-1036 du 8 octobre 2019 </a:t>
            </a:r>
            <a:endParaRPr kumimoji="0" lang="fr-FR" sz="1200" i="0" strike="noStrike" kern="1200" cap="none" spc="0" normalizeH="0" baseline="0" noProof="0" dirty="0">
              <a:ln>
                <a:noFill/>
              </a:ln>
              <a:solidFill>
                <a:srgbClr val="CA95AE"/>
              </a:solidFill>
              <a:effectLst/>
              <a:uLnTx/>
              <a:uFillTx/>
              <a:latin typeface="+mn-lt"/>
            </a:endParaRPr>
          </a:p>
        </p:txBody>
      </p:sp>
      <p:sp>
        <p:nvSpPr>
          <p:cNvPr id="103" name="Text Placeholder 3">
            <a:extLst>
              <a:ext uri="{FF2B5EF4-FFF2-40B4-BE49-F238E27FC236}">
                <a16:creationId xmlns:a16="http://schemas.microsoft.com/office/drawing/2014/main" id="{ACD7932D-BF68-467B-B108-39FA1926801D}"/>
              </a:ext>
            </a:extLst>
          </p:cNvPr>
          <p:cNvSpPr txBox="1">
            <a:spLocks/>
          </p:cNvSpPr>
          <p:nvPr/>
        </p:nvSpPr>
        <p:spPr>
          <a:xfrm flipH="1">
            <a:off x="9408541" y="5319531"/>
            <a:ext cx="2605409" cy="457048"/>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Prenez connaissance du décret relatif à </a:t>
            </a:r>
            <a:r>
              <a:rPr lang="fr-FR" sz="1100" dirty="0">
                <a:solidFill>
                  <a:schemeClr val="bg1">
                    <a:lumMod val="50000"/>
                  </a:schemeClr>
                </a:solidFill>
                <a:latin typeface="+mn-lt"/>
              </a:rPr>
              <a:t>l'utilisation du numéro d'inscription au RNIPP comme matricule INS</a:t>
            </a:r>
          </a:p>
        </p:txBody>
      </p:sp>
      <p:pic>
        <p:nvPicPr>
          <p:cNvPr id="104" name="Image 103">
            <a:extLst>
              <a:ext uri="{FF2B5EF4-FFF2-40B4-BE49-F238E27FC236}">
                <a16:creationId xmlns:a16="http://schemas.microsoft.com/office/drawing/2014/main" id="{878BC7E6-1D76-4065-8113-251732FB0B7A}"/>
              </a:ext>
            </a:extLst>
          </p:cNvPr>
          <p:cNvPicPr>
            <a:picLocks noChangeAspect="1"/>
          </p:cNvPicPr>
          <p:nvPr/>
        </p:nvPicPr>
        <p:blipFill>
          <a:blip r:embed="rId13"/>
          <a:stretch>
            <a:fillRect/>
          </a:stretch>
        </p:blipFill>
        <p:spPr>
          <a:xfrm>
            <a:off x="8881415" y="5296601"/>
            <a:ext cx="534921" cy="363440"/>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4539808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re 2">
            <a:extLst>
              <a:ext uri="{FF2B5EF4-FFF2-40B4-BE49-F238E27FC236}">
                <a16:creationId xmlns:a16="http://schemas.microsoft.com/office/drawing/2014/main" id="{E109E8B4-EC71-4DD7-8CEB-58E761188725}"/>
              </a:ext>
            </a:extLst>
          </p:cNvPr>
          <p:cNvSpPr>
            <a:spLocks noGrp="1"/>
          </p:cNvSpPr>
          <p:nvPr>
            <p:ph type="title"/>
          </p:nvPr>
        </p:nvSpPr>
        <p:spPr>
          <a:xfrm>
            <a:off x="622300" y="115888"/>
            <a:ext cx="10730284" cy="720725"/>
          </a:xfrm>
        </p:spPr>
        <p:txBody>
          <a:bodyPr>
            <a:normAutofit/>
          </a:bodyPr>
          <a:lstStyle/>
          <a:p>
            <a:r>
              <a:rPr lang="fr-FR" dirty="0"/>
              <a:t>Annexe 1 | La documentation à la disposition des structures pour déployer l’INS</a:t>
            </a:r>
          </a:p>
        </p:txBody>
      </p:sp>
      <p:sp>
        <p:nvSpPr>
          <p:cNvPr id="8" name="Rectangle 7">
            <a:extLst>
              <a:ext uri="{FF2B5EF4-FFF2-40B4-BE49-F238E27FC236}">
                <a16:creationId xmlns:a16="http://schemas.microsoft.com/office/drawing/2014/main" id="{DD9E21E3-98A4-47E7-8E8B-CA65004E0976}"/>
              </a:ext>
            </a:extLst>
          </p:cNvPr>
          <p:cNvSpPr/>
          <p:nvPr/>
        </p:nvSpPr>
        <p:spPr>
          <a:xfrm>
            <a:off x="589520" y="770645"/>
            <a:ext cx="6821476" cy="504056"/>
          </a:xfrm>
          <a:prstGeom prst="rect">
            <a:avLst/>
          </a:prstGeom>
          <a:solidFill>
            <a:srgbClr val="739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Calibri" panose="020F0502020204030204" pitchFamily="34" charset="0"/>
                <a:cs typeface="Calibri" panose="020F0502020204030204" pitchFamily="34" charset="0"/>
              </a:rPr>
              <a:t>Organisation et identitovigilance</a:t>
            </a:r>
          </a:p>
        </p:txBody>
      </p:sp>
      <p:sp>
        <p:nvSpPr>
          <p:cNvPr id="9" name="Ellipse 8">
            <a:extLst>
              <a:ext uri="{FF2B5EF4-FFF2-40B4-BE49-F238E27FC236}">
                <a16:creationId xmlns:a16="http://schemas.microsoft.com/office/drawing/2014/main" id="{B4921698-B986-43BD-9811-025C0F2A96C9}"/>
              </a:ext>
            </a:extLst>
          </p:cNvPr>
          <p:cNvSpPr/>
          <p:nvPr/>
        </p:nvSpPr>
        <p:spPr>
          <a:xfrm>
            <a:off x="-50950" y="675009"/>
            <a:ext cx="760900" cy="720008"/>
          </a:xfrm>
          <a:prstGeom prst="ellipse">
            <a:avLst/>
          </a:prstGeom>
          <a:solidFill>
            <a:schemeClr val="bg1"/>
          </a:solidFill>
          <a:ln>
            <a:solidFill>
              <a:srgbClr val="739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1" name="Rectangle 10">
            <a:extLst>
              <a:ext uri="{FF2B5EF4-FFF2-40B4-BE49-F238E27FC236}">
                <a16:creationId xmlns:a16="http://schemas.microsoft.com/office/drawing/2014/main" id="{D63F1374-9A75-441B-9CD2-FE94571D4DED}"/>
              </a:ext>
            </a:extLst>
          </p:cNvPr>
          <p:cNvSpPr/>
          <p:nvPr/>
        </p:nvSpPr>
        <p:spPr>
          <a:xfrm>
            <a:off x="7229443" y="712910"/>
            <a:ext cx="4279080" cy="504056"/>
          </a:xfrm>
          <a:prstGeom prst="rect">
            <a:avLst/>
          </a:prstGeom>
          <a:solidFill>
            <a:srgbClr val="FFB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Système d’information</a:t>
            </a:r>
          </a:p>
        </p:txBody>
      </p:sp>
      <p:sp>
        <p:nvSpPr>
          <p:cNvPr id="12" name="Ellipse 11">
            <a:extLst>
              <a:ext uri="{FF2B5EF4-FFF2-40B4-BE49-F238E27FC236}">
                <a16:creationId xmlns:a16="http://schemas.microsoft.com/office/drawing/2014/main" id="{40BA13A4-AEF4-4272-8867-91EE3556200A}"/>
              </a:ext>
            </a:extLst>
          </p:cNvPr>
          <p:cNvSpPr/>
          <p:nvPr/>
        </p:nvSpPr>
        <p:spPr>
          <a:xfrm>
            <a:off x="58458" y="782985"/>
            <a:ext cx="542084" cy="504056"/>
          </a:xfrm>
          <a:prstGeom prst="ellipse">
            <a:avLst/>
          </a:prstGeom>
          <a:solidFill>
            <a:srgbClr val="739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cxnSp>
        <p:nvCxnSpPr>
          <p:cNvPr id="13" name="Connecteur droit 12">
            <a:extLst>
              <a:ext uri="{FF2B5EF4-FFF2-40B4-BE49-F238E27FC236}">
                <a16:creationId xmlns:a16="http://schemas.microsoft.com/office/drawing/2014/main" id="{17D1D798-046B-4DBA-A0D7-153F375470F5}"/>
              </a:ext>
            </a:extLst>
          </p:cNvPr>
          <p:cNvCxnSpPr>
            <a:cxnSpLocks/>
          </p:cNvCxnSpPr>
          <p:nvPr/>
        </p:nvCxnSpPr>
        <p:spPr>
          <a:xfrm>
            <a:off x="335360" y="1389153"/>
            <a:ext cx="0" cy="5352959"/>
          </a:xfrm>
          <a:prstGeom prst="line">
            <a:avLst/>
          </a:prstGeom>
          <a:ln w="38100">
            <a:solidFill>
              <a:srgbClr val="739BB9"/>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E4A1EC6-9A9A-4768-8F21-9D68608E1F5B}"/>
              </a:ext>
            </a:extLst>
          </p:cNvPr>
          <p:cNvSpPr/>
          <p:nvPr/>
        </p:nvSpPr>
        <p:spPr>
          <a:xfrm>
            <a:off x="7053212" y="624215"/>
            <a:ext cx="760900" cy="720008"/>
          </a:xfrm>
          <a:prstGeom prst="ellipse">
            <a:avLst/>
          </a:prstGeom>
          <a:solidFill>
            <a:schemeClr val="bg1"/>
          </a:solidFill>
          <a:ln>
            <a:solidFill>
              <a:srgbClr val="FFB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5" name="Ellipse 14">
            <a:extLst>
              <a:ext uri="{FF2B5EF4-FFF2-40B4-BE49-F238E27FC236}">
                <a16:creationId xmlns:a16="http://schemas.microsoft.com/office/drawing/2014/main" id="{A7E2DD8C-63F1-4AF0-8A98-EC4C7494BF41}"/>
              </a:ext>
            </a:extLst>
          </p:cNvPr>
          <p:cNvSpPr/>
          <p:nvPr/>
        </p:nvSpPr>
        <p:spPr>
          <a:xfrm>
            <a:off x="7162620" y="732191"/>
            <a:ext cx="542084" cy="504056"/>
          </a:xfrm>
          <a:prstGeom prst="ellipse">
            <a:avLst/>
          </a:prstGeom>
          <a:solidFill>
            <a:srgbClr val="FFB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cxnSp>
        <p:nvCxnSpPr>
          <p:cNvPr id="16" name="Connecteur droit 15">
            <a:extLst>
              <a:ext uri="{FF2B5EF4-FFF2-40B4-BE49-F238E27FC236}">
                <a16:creationId xmlns:a16="http://schemas.microsoft.com/office/drawing/2014/main" id="{61D1B5D4-243D-4AFF-BD79-A9EAEC47E6EC}"/>
              </a:ext>
            </a:extLst>
          </p:cNvPr>
          <p:cNvCxnSpPr>
            <a:cxnSpLocks/>
          </p:cNvCxnSpPr>
          <p:nvPr/>
        </p:nvCxnSpPr>
        <p:spPr>
          <a:xfrm>
            <a:off x="7413759" y="1358720"/>
            <a:ext cx="0" cy="5325657"/>
          </a:xfrm>
          <a:prstGeom prst="line">
            <a:avLst/>
          </a:prstGeom>
          <a:ln w="38100">
            <a:solidFill>
              <a:srgbClr val="FFBF61"/>
            </a:solidFill>
          </a:ln>
        </p:spPr>
        <p:style>
          <a:lnRef idx="1">
            <a:schemeClr val="accent1"/>
          </a:lnRef>
          <a:fillRef idx="0">
            <a:schemeClr val="accent1"/>
          </a:fillRef>
          <a:effectRef idx="0">
            <a:schemeClr val="accent1"/>
          </a:effectRef>
          <a:fontRef idx="minor">
            <a:schemeClr val="tx1"/>
          </a:fontRef>
        </p:style>
      </p:cxnSp>
      <p:pic>
        <p:nvPicPr>
          <p:cNvPr id="21" name="Graphique 20">
            <a:extLst>
              <a:ext uri="{FF2B5EF4-FFF2-40B4-BE49-F238E27FC236}">
                <a16:creationId xmlns:a16="http://schemas.microsoft.com/office/drawing/2014/main" id="{7CE54731-9B72-46F4-8292-8E7C68481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53642" y="810374"/>
            <a:ext cx="360040" cy="360040"/>
          </a:xfrm>
          <a:prstGeom prst="rect">
            <a:avLst/>
          </a:prstGeom>
        </p:spPr>
      </p:pic>
      <p:pic>
        <p:nvPicPr>
          <p:cNvPr id="23" name="Image 22">
            <a:extLst>
              <a:ext uri="{FF2B5EF4-FFF2-40B4-BE49-F238E27FC236}">
                <a16:creationId xmlns:a16="http://schemas.microsoft.com/office/drawing/2014/main" id="{B331ED00-3E60-4324-B256-427EB25524E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911" b="92411" l="3125" r="99107">
                        <a14:foregroundMark x1="8929" y1="26786" x2="8929" y2="26786"/>
                        <a14:foregroundMark x1="19643" y1="39732" x2="19643" y2="39732"/>
                        <a14:foregroundMark x1="56696" y1="55357" x2="56696" y2="55357"/>
                        <a14:foregroundMark x1="46429" y1="45536" x2="46429" y2="45536"/>
                        <a14:foregroundMark x1="7589" y1="50446" x2="7589" y2="50446"/>
                        <a14:foregroundMark x1="11607" y1="74554" x2="11607" y2="74554"/>
                        <a14:foregroundMark x1="43304" y1="92857" x2="43304" y2="92857"/>
                        <a14:foregroundMark x1="37500" y1="69643" x2="37500" y2="69643"/>
                        <a14:foregroundMark x1="24107" y1="69643" x2="24107" y2="69643"/>
                        <a14:foregroundMark x1="33929" y1="48214" x2="33929" y2="48214"/>
                        <a14:foregroundMark x1="45982" y1="54018" x2="45982" y2="54018"/>
                        <a14:foregroundMark x1="59375" y1="91964" x2="59375" y2="91964"/>
                        <a14:foregroundMark x1="71875" y1="90179" x2="71875" y2="90179"/>
                        <a14:foregroundMark x1="31250" y1="42857" x2="31250" y2="42857"/>
                        <a14:foregroundMark x1="68304" y1="75446" x2="68304" y2="75446"/>
                        <a14:foregroundMark x1="71429" y1="56696" x2="71429" y2="56696"/>
                        <a14:foregroundMark x1="71429" y1="40625" x2="71429" y2="40625"/>
                        <a14:foregroundMark x1="56696" y1="21875" x2="56696" y2="21875"/>
                        <a14:foregroundMark x1="52232" y1="7589" x2="52232" y2="7589"/>
                        <a14:foregroundMark x1="16071" y1="4911" x2="16071" y2="4911"/>
                        <a14:foregroundMark x1="20982" y1="28571" x2="20982" y2="28571"/>
                        <a14:foregroundMark x1="42857" y1="33036" x2="42857" y2="33036"/>
                        <a14:foregroundMark x1="42857" y1="33036" x2="42857" y2="33036"/>
                        <a14:foregroundMark x1="80804" y1="30357" x2="80804" y2="30357"/>
                        <a14:foregroundMark x1="80804" y1="30357" x2="80804" y2="30357"/>
                        <a14:foregroundMark x1="91964" y1="41518" x2="91964" y2="41518"/>
                        <a14:foregroundMark x1="91964" y1="41518" x2="91964" y2="41518"/>
                        <a14:foregroundMark x1="45089" y1="45982" x2="45089" y2="45982"/>
                        <a14:foregroundMark x1="45089" y1="45982" x2="45089" y2="45982"/>
                        <a14:foregroundMark x1="12500" y1="53571" x2="12500" y2="53571"/>
                        <a14:foregroundMark x1="12500" y1="53571" x2="12500" y2="53571"/>
                        <a14:foregroundMark x1="5357" y1="68750" x2="5357" y2="68750"/>
                        <a14:foregroundMark x1="5357" y1="68750" x2="5357" y2="68750"/>
                        <a14:foregroundMark x1="39732" y1="86161" x2="39732" y2="86161"/>
                        <a14:foregroundMark x1="39732" y1="86161" x2="39732" y2="86161"/>
                        <a14:foregroundMark x1="59821" y1="84375" x2="59821" y2="84375"/>
                        <a14:foregroundMark x1="59821" y1="84375" x2="59821" y2="84375"/>
                        <a14:foregroundMark x1="52679" y1="61161" x2="52679" y2="61161"/>
                        <a14:foregroundMark x1="52679" y1="61161" x2="52679" y2="61161"/>
                        <a14:foregroundMark x1="52232" y1="55804" x2="52232" y2="55804"/>
                        <a14:foregroundMark x1="52232" y1="55804" x2="52232" y2="55804"/>
                        <a14:foregroundMark x1="49107" y1="50893" x2="49107" y2="50893"/>
                        <a14:foregroundMark x1="59821" y1="50000" x2="59821" y2="50000"/>
                        <a14:foregroundMark x1="59821" y1="50000" x2="59821" y2="50000"/>
                        <a14:foregroundMark x1="51786" y1="44196" x2="51786" y2="44196"/>
                        <a14:foregroundMark x1="51786" y1="44196" x2="51786" y2="44196"/>
                        <a14:foregroundMark x1="47768" y1="44196" x2="47768" y2="44196"/>
                        <a14:foregroundMark x1="47768" y1="44196" x2="47768" y2="44196"/>
                        <a14:foregroundMark x1="41071" y1="60714" x2="41071" y2="60714"/>
                        <a14:foregroundMark x1="41071" y1="60714" x2="41071" y2="60714"/>
                        <a14:foregroundMark x1="54911" y1="60714" x2="54911" y2="60714"/>
                        <a14:foregroundMark x1="54911" y1="60714" x2="54911" y2="60714"/>
                        <a14:foregroundMark x1="54018" y1="69643" x2="54018" y2="69643"/>
                        <a14:foregroundMark x1="54018" y1="69643" x2="54018" y2="69643"/>
                        <a14:foregroundMark x1="67411" y1="70536" x2="67411" y2="70536"/>
                        <a14:foregroundMark x1="67411" y1="70536" x2="67411" y2="70536"/>
                        <a14:foregroundMark x1="54911" y1="65625" x2="54911" y2="65625"/>
                        <a14:foregroundMark x1="54911" y1="65625" x2="54911" y2="65625"/>
                        <a14:foregroundMark x1="87500" y1="50000" x2="87500" y2="50000"/>
                        <a14:foregroundMark x1="87500" y1="50000" x2="87500" y2="50000"/>
                        <a14:foregroundMark x1="87500" y1="50000" x2="87500" y2="50000"/>
                        <a14:foregroundMark x1="87500" y1="50000" x2="87500" y2="50000"/>
                        <a14:foregroundMark x1="91071" y1="61607" x2="91071" y2="61607"/>
                        <a14:foregroundMark x1="91071" y1="78571" x2="91071" y2="78571"/>
                        <a14:foregroundMark x1="91071" y1="78571" x2="91071" y2="78571"/>
                        <a14:foregroundMark x1="91071" y1="78571" x2="91071" y2="78571"/>
                        <a14:foregroundMark x1="87054" y1="88839" x2="25000" y2="79018"/>
                        <a14:foregroundMark x1="25000" y1="79018" x2="12500" y2="85714"/>
                        <a14:foregroundMark x1="8036" y1="33036" x2="50893" y2="36161"/>
                        <a14:foregroundMark x1="50893" y1="36161" x2="70089" y2="34821"/>
                        <a14:foregroundMark x1="70089" y1="34821" x2="80804" y2="19643"/>
                        <a14:foregroundMark x1="80804" y1="19643" x2="88839" y2="35714"/>
                        <a14:foregroundMark x1="88839" y1="35714" x2="91964" y2="53125"/>
                        <a14:foregroundMark x1="91964" y1="53125" x2="77679" y2="50893"/>
                        <a14:foregroundMark x1="9821" y1="34821" x2="4464" y2="52232"/>
                        <a14:foregroundMark x1="4464" y1="52232" x2="16071" y2="69196"/>
                        <a14:foregroundMark x1="16071" y1="69196" x2="44643" y2="80804"/>
                        <a14:foregroundMark x1="44643" y1="80804" x2="87500" y2="83036"/>
                        <a14:foregroundMark x1="87500" y1="83036" x2="48214" y2="72321"/>
                        <a14:foregroundMark x1="48214" y1="72321" x2="25000" y2="44643"/>
                        <a14:foregroundMark x1="25000" y1="44643" x2="8482" y2="36607"/>
                        <a14:foregroundMark x1="8482" y1="36607" x2="8036" y2="35714"/>
                        <a14:foregroundMark x1="8036" y1="24107" x2="893" y2="39286"/>
                        <a14:foregroundMark x1="893" y1="39286" x2="3571" y2="78571"/>
                        <a14:foregroundMark x1="3571" y1="78571" x2="12500" y2="68750"/>
                        <a14:foregroundMark x1="91964" y1="86161" x2="95536" y2="51339"/>
                        <a14:foregroundMark x1="95536" y1="51339" x2="92857" y2="34821"/>
                        <a14:foregroundMark x1="92857" y1="34821" x2="95982" y2="58482"/>
                        <a14:foregroundMark x1="95982" y1="58482" x2="83482" y2="71429"/>
                        <a14:foregroundMark x1="83482" y1="71429" x2="92411" y2="71875"/>
                        <a14:foregroundMark x1="87054" y1="23214" x2="99107" y2="36161"/>
                        <a14:foregroundMark x1="99107" y1="36161" x2="93750" y2="88839"/>
                        <a14:foregroundMark x1="93750" y1="88839" x2="93750" y2="89732"/>
                        <a14:foregroundMark x1="96875" y1="28571" x2="94643" y2="83482"/>
                        <a14:foregroundMark x1="94643" y1="83482" x2="99107" y2="30357"/>
                        <a14:foregroundMark x1="99107" y1="30357" x2="98214" y2="25893"/>
                      </a14:backgroundRemoval>
                    </a14:imgEffect>
                  </a14:imgLayer>
                </a14:imgProps>
              </a:ext>
            </a:extLst>
          </a:blip>
          <a:stretch>
            <a:fillRect/>
          </a:stretch>
        </p:blipFill>
        <p:spPr>
          <a:xfrm>
            <a:off x="144306" y="828368"/>
            <a:ext cx="344565" cy="344565"/>
          </a:xfrm>
          <a:prstGeom prst="rect">
            <a:avLst/>
          </a:prstGeom>
        </p:spPr>
      </p:pic>
      <p:sp>
        <p:nvSpPr>
          <p:cNvPr id="46" name="Text Placeholder 3">
            <a:extLst>
              <a:ext uri="{FF2B5EF4-FFF2-40B4-BE49-F238E27FC236}">
                <a16:creationId xmlns:a16="http://schemas.microsoft.com/office/drawing/2014/main" id="{55C18AAD-FDD8-4E44-A274-50A784A79AB7}"/>
              </a:ext>
            </a:extLst>
          </p:cNvPr>
          <p:cNvSpPr txBox="1">
            <a:spLocks/>
          </p:cNvSpPr>
          <p:nvPr/>
        </p:nvSpPr>
        <p:spPr>
          <a:xfrm flipH="1">
            <a:off x="666505" y="1840675"/>
            <a:ext cx="2888037" cy="304699"/>
          </a:xfrm>
          <a:prstGeom prst="rect">
            <a:avLst/>
          </a:prstGeom>
          <a:solidFill>
            <a:schemeClr val="bg1"/>
          </a:solid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Pour découvrir </a:t>
            </a:r>
            <a:r>
              <a:rPr lang="fr-FR" sz="1100" dirty="0">
                <a:solidFill>
                  <a:schemeClr val="bg1">
                    <a:lumMod val="50000"/>
                  </a:schemeClr>
                </a:solidFill>
                <a:latin typeface="+mn-lt"/>
              </a:rPr>
              <a:t>les notions de base </a:t>
            </a:r>
            <a:r>
              <a:rPr lang="fr-FR" sz="1100" b="0" dirty="0">
                <a:solidFill>
                  <a:schemeClr val="bg1">
                    <a:lumMod val="50000"/>
                  </a:schemeClr>
                </a:solidFill>
                <a:latin typeface="+mn-lt"/>
              </a:rPr>
              <a:t>sur l’INS / IV, consultez </a:t>
            </a:r>
            <a:r>
              <a:rPr lang="fr-FR" sz="1100" b="0" dirty="0">
                <a:solidFill>
                  <a:schemeClr val="bg1">
                    <a:lumMod val="50000"/>
                  </a:schemeClr>
                </a:solidFill>
                <a:latin typeface="+mn-lt"/>
                <a:hlinkClick r:id="rId7"/>
              </a:rPr>
              <a:t>le support </a:t>
            </a:r>
            <a:r>
              <a:rPr lang="fr-FR" sz="1100" b="0" dirty="0">
                <a:solidFill>
                  <a:schemeClr val="bg1">
                    <a:lumMod val="50000"/>
                  </a:schemeClr>
                </a:solidFill>
                <a:latin typeface="+mn-lt"/>
              </a:rPr>
              <a:t>et </a:t>
            </a:r>
            <a:r>
              <a:rPr lang="fr-FR" sz="1100" b="0" dirty="0">
                <a:solidFill>
                  <a:schemeClr val="bg1">
                    <a:lumMod val="50000"/>
                  </a:schemeClr>
                </a:solidFill>
                <a:latin typeface="+mn-lt"/>
                <a:hlinkClick r:id="rId8"/>
              </a:rPr>
              <a:t>la vidéo </a:t>
            </a:r>
            <a:r>
              <a:rPr lang="fr-FR" sz="1100" b="0" dirty="0">
                <a:solidFill>
                  <a:schemeClr val="bg1">
                    <a:lumMod val="50000"/>
                  </a:schemeClr>
                </a:solidFill>
                <a:latin typeface="+mn-lt"/>
              </a:rPr>
              <a:t>dédiée</a:t>
            </a:r>
            <a:endParaRPr kumimoji="0" lang="fr-FR" sz="11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endParaRPr>
          </a:p>
        </p:txBody>
      </p:sp>
      <p:sp>
        <p:nvSpPr>
          <p:cNvPr id="50" name="Text Placeholder 3">
            <a:hlinkClick r:id="rId9"/>
            <a:extLst>
              <a:ext uri="{FF2B5EF4-FFF2-40B4-BE49-F238E27FC236}">
                <a16:creationId xmlns:a16="http://schemas.microsoft.com/office/drawing/2014/main" id="{0C835D97-5535-446B-B1F5-C42A1BE6F3F5}"/>
              </a:ext>
            </a:extLst>
          </p:cNvPr>
          <p:cNvSpPr txBox="1">
            <a:spLocks/>
          </p:cNvSpPr>
          <p:nvPr/>
        </p:nvSpPr>
        <p:spPr>
          <a:xfrm flipH="1">
            <a:off x="1383982" y="1551241"/>
            <a:ext cx="2126921" cy="1661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739BB9"/>
                </a:solidFill>
                <a:effectLst/>
                <a:uLnTx/>
                <a:uFillTx/>
                <a:latin typeface="+mn-lt"/>
                <a:ea typeface="+mn-ea"/>
                <a:cs typeface="Arial" panose="020B0604020202020204" pitchFamily="34" charset="0"/>
              </a:rPr>
              <a:t>« </a:t>
            </a:r>
            <a:r>
              <a:rPr kumimoji="0" lang="fr-FR" sz="1200" i="0" strike="noStrike" kern="1200" cap="none" spc="0" normalizeH="0" baseline="0" noProof="0" dirty="0">
                <a:ln>
                  <a:noFill/>
                </a:ln>
                <a:solidFill>
                  <a:srgbClr val="739BB9"/>
                </a:solidFill>
                <a:effectLst/>
                <a:uLnTx/>
                <a:uFillTx/>
                <a:latin typeface="+mn-lt"/>
                <a:ea typeface="+mn-ea"/>
                <a:cs typeface="Arial" panose="020B0604020202020204" pitchFamily="34" charset="0"/>
              </a:rPr>
              <a:t>L’INS en quelques mots »</a:t>
            </a:r>
          </a:p>
        </p:txBody>
      </p:sp>
      <p:sp>
        <p:nvSpPr>
          <p:cNvPr id="51" name="Text Placeholder 3">
            <a:extLst>
              <a:ext uri="{FF2B5EF4-FFF2-40B4-BE49-F238E27FC236}">
                <a16:creationId xmlns:a16="http://schemas.microsoft.com/office/drawing/2014/main" id="{216A3503-6EF9-4AB0-874A-F1E59FDC2B47}"/>
              </a:ext>
            </a:extLst>
          </p:cNvPr>
          <p:cNvSpPr txBox="1">
            <a:spLocks/>
          </p:cNvSpPr>
          <p:nvPr/>
        </p:nvSpPr>
        <p:spPr>
          <a:xfrm flipH="1">
            <a:off x="755017" y="3015520"/>
            <a:ext cx="2700114" cy="3046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Pour avoir </a:t>
            </a:r>
            <a:r>
              <a:rPr kumimoji="0" lang="fr-FR" sz="11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hlinkClick r:id="rId10"/>
              </a:rPr>
              <a:t>une vue macro </a:t>
            </a:r>
            <a:r>
              <a:rPr kumimoji="0" lang="fr-FR" sz="11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des actions à mener par une structure</a:t>
            </a:r>
          </a:p>
        </p:txBody>
      </p:sp>
      <p:sp>
        <p:nvSpPr>
          <p:cNvPr id="53" name="Text Placeholder 3">
            <a:hlinkClick r:id="rId11"/>
            <a:extLst>
              <a:ext uri="{FF2B5EF4-FFF2-40B4-BE49-F238E27FC236}">
                <a16:creationId xmlns:a16="http://schemas.microsoft.com/office/drawing/2014/main" id="{5917EB97-41D2-49BE-9EEB-08097EE66FA8}"/>
              </a:ext>
            </a:extLst>
          </p:cNvPr>
          <p:cNvSpPr txBox="1">
            <a:spLocks/>
          </p:cNvSpPr>
          <p:nvPr/>
        </p:nvSpPr>
        <p:spPr>
          <a:xfrm flipH="1">
            <a:off x="1291096" y="2742595"/>
            <a:ext cx="2157219" cy="166900"/>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739BB9"/>
                </a:solidFill>
                <a:effectLst/>
                <a:uLnTx/>
                <a:uFillTx/>
                <a:latin typeface="+mn-lt"/>
                <a:ea typeface="+mn-ea"/>
                <a:cs typeface="Arial" panose="020B0604020202020204" pitchFamily="34" charset="0"/>
              </a:rPr>
              <a:t> </a:t>
            </a:r>
            <a:r>
              <a:rPr lang="fr-FR" sz="1200" b="1" u="none" dirty="0">
                <a:solidFill>
                  <a:srgbClr val="739BB9"/>
                </a:solidFill>
                <a:latin typeface="+mn-lt"/>
              </a:rPr>
              <a:t>Check-list des actions à réaliser</a:t>
            </a:r>
            <a:endParaRPr kumimoji="0" lang="fr-FR" sz="1200" i="0" strike="noStrike" kern="1200" cap="none" spc="0" normalizeH="0" baseline="0" noProof="0" dirty="0">
              <a:ln>
                <a:noFill/>
              </a:ln>
              <a:solidFill>
                <a:srgbClr val="739BB9"/>
              </a:solidFill>
              <a:effectLst/>
              <a:uLnTx/>
              <a:uFillTx/>
              <a:latin typeface="+mn-lt"/>
              <a:ea typeface="+mn-ea"/>
              <a:cs typeface="Arial" panose="020B0604020202020204" pitchFamily="34" charset="0"/>
            </a:endParaRPr>
          </a:p>
        </p:txBody>
      </p:sp>
      <p:sp>
        <p:nvSpPr>
          <p:cNvPr id="54" name="Text Placeholder 3">
            <a:extLst>
              <a:ext uri="{FF2B5EF4-FFF2-40B4-BE49-F238E27FC236}">
                <a16:creationId xmlns:a16="http://schemas.microsoft.com/office/drawing/2014/main" id="{90E43B12-780B-457F-9705-BA935CC589BF}"/>
              </a:ext>
            </a:extLst>
          </p:cNvPr>
          <p:cNvSpPr txBox="1">
            <a:spLocks/>
          </p:cNvSpPr>
          <p:nvPr/>
        </p:nvSpPr>
        <p:spPr>
          <a:xfrm flipH="1">
            <a:off x="4007758" y="1922812"/>
            <a:ext cx="3164538" cy="595548"/>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Pour réaliser un </a:t>
            </a:r>
            <a:r>
              <a:rPr kumimoji="0" lang="fr-FR" sz="110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état des lieux </a:t>
            </a:r>
            <a:r>
              <a:rPr kumimoji="0" lang="fr-FR" sz="11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de la structure en matière d’identitovigilance, d’organisation et de SI, et obtenir un</a:t>
            </a:r>
            <a:r>
              <a:rPr kumimoji="0" lang="fr-FR" sz="110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 plan d’actions personnalisé </a:t>
            </a:r>
            <a:r>
              <a:rPr kumimoji="0" lang="fr-FR" sz="10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a:t>
            </a:r>
            <a:r>
              <a:rPr kumimoji="0" lang="fr-FR" sz="1000" b="0" i="1"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existe en version </a:t>
            </a:r>
            <a:r>
              <a:rPr kumimoji="0" lang="fr-FR" sz="1000" b="0" i="1"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hlinkClick r:id="rId12"/>
              </a:rPr>
              <a:t>sanitaire</a:t>
            </a:r>
            <a:r>
              <a:rPr kumimoji="0" lang="fr-FR" sz="1000" b="0" i="1"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 </a:t>
            </a:r>
            <a:r>
              <a:rPr kumimoji="0" lang="fr-FR" sz="1000" b="0" i="1"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hlinkClick r:id="rId13"/>
              </a:rPr>
              <a:t>EHPAD</a:t>
            </a:r>
            <a:r>
              <a:rPr kumimoji="0" lang="fr-FR" sz="1000" b="0" i="1"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 et </a:t>
            </a:r>
            <a:r>
              <a:rPr kumimoji="0" lang="fr-FR" sz="1000" b="0" i="1"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hlinkClick r:id="rId14"/>
              </a:rPr>
              <a:t>ESMS PH</a:t>
            </a:r>
            <a:r>
              <a:rPr kumimoji="0" lang="fr-FR" sz="10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a:t>
            </a:r>
            <a:endParaRPr kumimoji="0" lang="fr-FR" sz="11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endParaRPr>
          </a:p>
        </p:txBody>
      </p:sp>
      <p:sp>
        <p:nvSpPr>
          <p:cNvPr id="55" name="Text Placeholder 3">
            <a:extLst>
              <a:ext uri="{FF2B5EF4-FFF2-40B4-BE49-F238E27FC236}">
                <a16:creationId xmlns:a16="http://schemas.microsoft.com/office/drawing/2014/main" id="{EED49C8C-F405-4051-9981-A089BF8EDC99}"/>
              </a:ext>
            </a:extLst>
          </p:cNvPr>
          <p:cNvSpPr txBox="1">
            <a:spLocks/>
          </p:cNvSpPr>
          <p:nvPr/>
        </p:nvSpPr>
        <p:spPr>
          <a:xfrm flipH="1">
            <a:off x="4502475" y="1640587"/>
            <a:ext cx="2594833" cy="1661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739BB9"/>
                </a:solidFill>
                <a:effectLst/>
                <a:uLnTx/>
                <a:uFillTx/>
                <a:latin typeface="+mn-lt"/>
                <a:ea typeface="+mn-ea"/>
                <a:cs typeface="Arial" panose="020B0604020202020204" pitchFamily="34" charset="0"/>
              </a:rPr>
              <a:t>Questionnaire d’autoévaluation</a:t>
            </a:r>
            <a:endParaRPr kumimoji="0" lang="fr-FR" sz="1200" i="0" strike="noStrike" kern="1200" cap="none" spc="0" normalizeH="0" baseline="0" noProof="0" dirty="0">
              <a:ln>
                <a:noFill/>
              </a:ln>
              <a:solidFill>
                <a:srgbClr val="739BB9"/>
              </a:solidFill>
              <a:effectLst/>
              <a:uLnTx/>
              <a:uFillTx/>
              <a:latin typeface="+mn-lt"/>
              <a:ea typeface="+mn-ea"/>
              <a:cs typeface="Arial" panose="020B0604020202020204" pitchFamily="34" charset="0"/>
            </a:endParaRPr>
          </a:p>
        </p:txBody>
      </p:sp>
      <p:pic>
        <p:nvPicPr>
          <p:cNvPr id="3" name="Image 2">
            <a:extLst>
              <a:ext uri="{FF2B5EF4-FFF2-40B4-BE49-F238E27FC236}">
                <a16:creationId xmlns:a16="http://schemas.microsoft.com/office/drawing/2014/main" id="{238F09E7-E4D3-45AC-A169-81291C0EA70C}"/>
              </a:ext>
            </a:extLst>
          </p:cNvPr>
          <p:cNvPicPr>
            <a:picLocks noChangeAspect="1"/>
          </p:cNvPicPr>
          <p:nvPr/>
        </p:nvPicPr>
        <p:blipFill rotWithShape="1">
          <a:blip r:embed="rId15"/>
          <a:srcRect b="10964"/>
          <a:stretch/>
        </p:blipFill>
        <p:spPr>
          <a:xfrm>
            <a:off x="4199006" y="1611719"/>
            <a:ext cx="439943" cy="246900"/>
          </a:xfrm>
          <a:prstGeom prst="rect">
            <a:avLst/>
          </a:prstGeom>
        </p:spPr>
      </p:pic>
      <p:sp>
        <p:nvSpPr>
          <p:cNvPr id="80" name="Text Placeholder 3">
            <a:hlinkClick r:id="rId16"/>
            <a:extLst>
              <a:ext uri="{FF2B5EF4-FFF2-40B4-BE49-F238E27FC236}">
                <a16:creationId xmlns:a16="http://schemas.microsoft.com/office/drawing/2014/main" id="{F8F7F015-034F-4FD2-9543-CB6E588F5814}"/>
              </a:ext>
            </a:extLst>
          </p:cNvPr>
          <p:cNvSpPr txBox="1">
            <a:spLocks/>
          </p:cNvSpPr>
          <p:nvPr/>
        </p:nvSpPr>
        <p:spPr>
          <a:xfrm flipH="1">
            <a:off x="1481096" y="3957540"/>
            <a:ext cx="1355372" cy="1661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739BB9"/>
                </a:solidFill>
                <a:effectLst/>
                <a:uLnTx/>
                <a:uFillTx/>
                <a:latin typeface="+mn-lt"/>
                <a:ea typeface="+mn-ea"/>
                <a:cs typeface="Arial" panose="020B0604020202020204" pitchFamily="34" charset="0"/>
              </a:rPr>
              <a:t>Webinaire structures</a:t>
            </a:r>
            <a:endParaRPr kumimoji="0" lang="fr-FR" i="0" strike="noStrike" kern="1200" cap="none" spc="0" normalizeH="0" baseline="0" noProof="0" dirty="0">
              <a:ln>
                <a:noFill/>
              </a:ln>
              <a:solidFill>
                <a:srgbClr val="739BB9"/>
              </a:solidFill>
              <a:effectLst/>
              <a:uLnTx/>
              <a:uFillTx/>
              <a:latin typeface="+mn-lt"/>
              <a:ea typeface="+mn-ea"/>
              <a:cs typeface="Arial" panose="020B0604020202020204" pitchFamily="34" charset="0"/>
            </a:endParaRPr>
          </a:p>
        </p:txBody>
      </p:sp>
      <p:sp>
        <p:nvSpPr>
          <p:cNvPr id="81" name="Text Placeholder 3">
            <a:extLst>
              <a:ext uri="{FF2B5EF4-FFF2-40B4-BE49-F238E27FC236}">
                <a16:creationId xmlns:a16="http://schemas.microsoft.com/office/drawing/2014/main" id="{8270EEDB-6F02-45B2-9557-B48B159B5F02}"/>
              </a:ext>
            </a:extLst>
          </p:cNvPr>
          <p:cNvSpPr txBox="1">
            <a:spLocks/>
          </p:cNvSpPr>
          <p:nvPr/>
        </p:nvSpPr>
        <p:spPr>
          <a:xfrm flipH="1">
            <a:off x="457806" y="4244055"/>
            <a:ext cx="3273313" cy="3046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Consultez les</a:t>
            </a:r>
            <a:r>
              <a:rPr lang="fr-FR" sz="1100" dirty="0">
                <a:solidFill>
                  <a:schemeClr val="bg1">
                    <a:lumMod val="50000"/>
                  </a:schemeClr>
                </a:solidFill>
                <a:latin typeface="+mn-lt"/>
              </a:rPr>
              <a:t> replay </a:t>
            </a:r>
            <a:r>
              <a:rPr lang="fr-FR" sz="1100" b="0" dirty="0">
                <a:solidFill>
                  <a:schemeClr val="bg1">
                    <a:lumMod val="50000"/>
                  </a:schemeClr>
                </a:solidFill>
                <a:latin typeface="+mn-lt"/>
              </a:rPr>
              <a:t>des webinaires structures (sanitaires et médico-sociales)</a:t>
            </a:r>
            <a:endParaRPr kumimoji="0" lang="fr-FR" sz="1100" i="0" u="none" strike="noStrike" kern="1200" cap="none" spc="0" normalizeH="0" baseline="0" noProof="0" dirty="0">
              <a:ln>
                <a:noFill/>
              </a:ln>
              <a:solidFill>
                <a:schemeClr val="bg1">
                  <a:lumMod val="50000"/>
                </a:schemeClr>
              </a:solidFill>
              <a:effectLst/>
              <a:uLnTx/>
              <a:uFillTx/>
              <a:latin typeface="+mn-lt"/>
            </a:endParaRPr>
          </a:p>
        </p:txBody>
      </p:sp>
      <p:sp>
        <p:nvSpPr>
          <p:cNvPr id="85" name="Text Placeholder 3">
            <a:hlinkClick r:id="rId17"/>
            <a:extLst>
              <a:ext uri="{FF2B5EF4-FFF2-40B4-BE49-F238E27FC236}">
                <a16:creationId xmlns:a16="http://schemas.microsoft.com/office/drawing/2014/main" id="{11FDA59C-C713-41C9-8A2C-1B283F50201A}"/>
              </a:ext>
            </a:extLst>
          </p:cNvPr>
          <p:cNvSpPr txBox="1">
            <a:spLocks/>
          </p:cNvSpPr>
          <p:nvPr/>
        </p:nvSpPr>
        <p:spPr>
          <a:xfrm flipH="1">
            <a:off x="4384455" y="4108008"/>
            <a:ext cx="2712499" cy="3323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739BB9"/>
                </a:solidFill>
                <a:effectLst/>
                <a:uLnTx/>
                <a:uFillTx/>
                <a:latin typeface="+mn-lt"/>
                <a:ea typeface="+mn-ea"/>
                <a:cs typeface="Arial" panose="020B0604020202020204" pitchFamily="34" charset="0"/>
              </a:rPr>
              <a:t>Liste des référents régionaux identitovigilance</a:t>
            </a:r>
            <a:endParaRPr kumimoji="0" lang="fr-FR" sz="1200" i="0" strike="noStrike" kern="1200" cap="none" spc="0" normalizeH="0" baseline="0" noProof="0" dirty="0">
              <a:ln>
                <a:noFill/>
              </a:ln>
              <a:solidFill>
                <a:srgbClr val="739BB9"/>
              </a:solidFill>
              <a:effectLst/>
              <a:uLnTx/>
              <a:uFillTx/>
              <a:latin typeface="+mn-lt"/>
              <a:ea typeface="+mn-ea"/>
              <a:cs typeface="Arial" panose="020B0604020202020204" pitchFamily="34" charset="0"/>
            </a:endParaRPr>
          </a:p>
        </p:txBody>
      </p:sp>
      <p:sp>
        <p:nvSpPr>
          <p:cNvPr id="86" name="Text Placeholder 3">
            <a:extLst>
              <a:ext uri="{FF2B5EF4-FFF2-40B4-BE49-F238E27FC236}">
                <a16:creationId xmlns:a16="http://schemas.microsoft.com/office/drawing/2014/main" id="{DDCC50A6-5B53-4347-9A71-FF424DED8B9F}"/>
              </a:ext>
            </a:extLst>
          </p:cNvPr>
          <p:cNvSpPr txBox="1">
            <a:spLocks/>
          </p:cNvSpPr>
          <p:nvPr/>
        </p:nvSpPr>
        <p:spPr>
          <a:xfrm flipH="1">
            <a:off x="4230414" y="4625629"/>
            <a:ext cx="2574553" cy="3046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Contactez vos </a:t>
            </a:r>
            <a:r>
              <a:rPr lang="fr-FR" sz="1100" dirty="0">
                <a:solidFill>
                  <a:schemeClr val="bg1">
                    <a:lumMod val="50000"/>
                  </a:schemeClr>
                </a:solidFill>
                <a:latin typeface="+mn-lt"/>
                <a:hlinkClick r:id="rId18"/>
              </a:rPr>
              <a:t>référents régionaux </a:t>
            </a:r>
            <a:r>
              <a:rPr lang="fr-FR" sz="1100" b="0" dirty="0">
                <a:solidFill>
                  <a:schemeClr val="bg1">
                    <a:lumMod val="50000"/>
                  </a:schemeClr>
                </a:solidFill>
                <a:latin typeface="+mn-lt"/>
              </a:rPr>
              <a:t>pour toute question sur l’identitovigilance et l’INS</a:t>
            </a:r>
          </a:p>
        </p:txBody>
      </p:sp>
      <p:sp>
        <p:nvSpPr>
          <p:cNvPr id="97" name="Text Placeholder 3">
            <a:hlinkClick r:id="rId19"/>
            <a:extLst>
              <a:ext uri="{FF2B5EF4-FFF2-40B4-BE49-F238E27FC236}">
                <a16:creationId xmlns:a16="http://schemas.microsoft.com/office/drawing/2014/main" id="{8F22F639-2491-4699-A371-AF146BDCE2DB}"/>
              </a:ext>
            </a:extLst>
          </p:cNvPr>
          <p:cNvSpPr txBox="1">
            <a:spLocks/>
          </p:cNvSpPr>
          <p:nvPr/>
        </p:nvSpPr>
        <p:spPr>
          <a:xfrm flipH="1">
            <a:off x="7636913" y="2286927"/>
            <a:ext cx="2282355" cy="166199"/>
          </a:xfrm>
          <a:prstGeom prst="rect">
            <a:avLst/>
          </a:prstGeom>
          <a:noFill/>
        </p:spPr>
        <p:txBody>
          <a:bodyPr vert="horz" wrap="square" lIns="0" tIns="0" rIns="0" bIns="0" rtlCol="0" anchor="ctr">
            <a:spAutoFit/>
          </a:bodyPr>
          <a:lstStyle>
            <a:defPPr>
              <a:defRPr lang="fr-FR"/>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0" sz="1200" b="1" i="0" u="none" strike="noStrike" cap="none" spc="0" normalizeH="0" baseline="0">
                <a:ln>
                  <a:noFill/>
                </a:ln>
                <a:solidFill>
                  <a:srgbClr val="FFA725"/>
                </a:solidFill>
                <a:effectLst/>
                <a:uLnTx/>
                <a:uFillTx/>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1200">
                <a:solidFill>
                  <a:srgbClr val="0D5689"/>
                </a:solidFill>
                <a:latin typeface="Arial" panose="020B0604020202020204" pitchFamily="34" charset="0"/>
                <a:cs typeface="Arial" panose="020B0604020202020204" pitchFamily="34" charset="0"/>
              </a:defRPr>
            </a:lvl2pPr>
            <a:lvl3pPr marL="914400" indent="0" defTabSz="914400">
              <a:lnSpc>
                <a:spcPct val="90000"/>
              </a:lnSpc>
              <a:spcBef>
                <a:spcPts val="500"/>
              </a:spcBef>
              <a:buFont typeface="Arial" panose="020B0604020202020204" pitchFamily="34" charset="0"/>
              <a:buNone/>
              <a:defRPr sz="1000">
                <a:solidFill>
                  <a:srgbClr val="0D5689"/>
                </a:solidFill>
                <a:latin typeface="Arial" panose="020B0604020202020204" pitchFamily="34" charset="0"/>
                <a:cs typeface="Arial" panose="020B0604020202020204" pitchFamily="34" charset="0"/>
              </a:defRPr>
            </a:lvl3pPr>
            <a:lvl4pPr marL="13716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4pPr>
            <a:lvl5pPr marL="18288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5pPr>
            <a:lvl6pPr marL="2286000" indent="0" defTabSz="914400">
              <a:lnSpc>
                <a:spcPct val="90000"/>
              </a:lnSpc>
              <a:spcBef>
                <a:spcPts val="500"/>
              </a:spcBef>
              <a:buFont typeface="Arial" panose="020B0604020202020204" pitchFamily="34" charset="0"/>
              <a:buNone/>
              <a:defRPr sz="900"/>
            </a:lvl6pPr>
            <a:lvl7pPr marL="2743200" indent="0" defTabSz="914400">
              <a:lnSpc>
                <a:spcPct val="90000"/>
              </a:lnSpc>
              <a:spcBef>
                <a:spcPts val="500"/>
              </a:spcBef>
              <a:buFont typeface="Arial" panose="020B0604020202020204" pitchFamily="34" charset="0"/>
              <a:buNone/>
              <a:defRPr sz="900"/>
            </a:lvl7pPr>
            <a:lvl8pPr marL="3200400" indent="0" defTabSz="914400">
              <a:lnSpc>
                <a:spcPct val="90000"/>
              </a:lnSpc>
              <a:spcBef>
                <a:spcPts val="500"/>
              </a:spcBef>
              <a:buFont typeface="Arial" panose="020B0604020202020204" pitchFamily="34" charset="0"/>
              <a:buNone/>
              <a:defRPr sz="900"/>
            </a:lvl8pPr>
            <a:lvl9pPr marL="3657600" indent="0" defTabSz="914400">
              <a:lnSpc>
                <a:spcPct val="90000"/>
              </a:lnSpc>
              <a:spcBef>
                <a:spcPts val="500"/>
              </a:spcBef>
              <a:buFont typeface="Arial" panose="020B0604020202020204" pitchFamily="34" charset="0"/>
              <a:buNone/>
              <a:defRPr sz="900"/>
            </a:lvl9pPr>
          </a:lstStyle>
          <a:p>
            <a:r>
              <a:rPr lang="fr-FR" dirty="0"/>
              <a:t>Logiciels autorisés CNDA</a:t>
            </a:r>
          </a:p>
        </p:txBody>
      </p:sp>
      <p:sp>
        <p:nvSpPr>
          <p:cNvPr id="98" name="Text Placeholder 3">
            <a:extLst>
              <a:ext uri="{FF2B5EF4-FFF2-40B4-BE49-F238E27FC236}">
                <a16:creationId xmlns:a16="http://schemas.microsoft.com/office/drawing/2014/main" id="{80AAC33E-6E20-410C-9142-F95612AAFD70}"/>
              </a:ext>
            </a:extLst>
          </p:cNvPr>
          <p:cNvSpPr txBox="1">
            <a:spLocks/>
          </p:cNvSpPr>
          <p:nvPr/>
        </p:nvSpPr>
        <p:spPr>
          <a:xfrm flipH="1">
            <a:off x="7806284" y="2549680"/>
            <a:ext cx="1943614" cy="3046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Consultez </a:t>
            </a:r>
            <a:r>
              <a:rPr lang="fr-FR" sz="1100" b="0" dirty="0">
                <a:solidFill>
                  <a:schemeClr val="bg1">
                    <a:lumMod val="50000"/>
                  </a:schemeClr>
                </a:solidFill>
                <a:latin typeface="+mn-lt"/>
                <a:hlinkClick r:id="rId20"/>
              </a:rPr>
              <a:t>la liste </a:t>
            </a:r>
            <a:r>
              <a:rPr lang="fr-FR" sz="1100" b="0" dirty="0">
                <a:solidFill>
                  <a:schemeClr val="bg1">
                    <a:lumMod val="50000"/>
                  </a:schemeClr>
                </a:solidFill>
                <a:latin typeface="+mn-lt"/>
              </a:rPr>
              <a:t>des logiciels </a:t>
            </a:r>
            <a:r>
              <a:rPr lang="fr-FR" sz="1100" dirty="0">
                <a:solidFill>
                  <a:schemeClr val="bg1">
                    <a:lumMod val="50000"/>
                  </a:schemeClr>
                </a:solidFill>
                <a:latin typeface="+mn-lt"/>
              </a:rPr>
              <a:t>autorisés par le CNDA</a:t>
            </a:r>
            <a:endParaRPr kumimoji="0" lang="fr-FR" sz="1100" i="0" u="none" strike="noStrike" kern="1200" cap="none" spc="0" normalizeH="0" baseline="0" noProof="0" dirty="0">
              <a:ln>
                <a:noFill/>
              </a:ln>
              <a:solidFill>
                <a:schemeClr val="bg1">
                  <a:lumMod val="50000"/>
                </a:schemeClr>
              </a:solidFill>
              <a:effectLst/>
              <a:uLnTx/>
              <a:uFillTx/>
              <a:latin typeface="+mn-lt"/>
            </a:endParaRPr>
          </a:p>
        </p:txBody>
      </p:sp>
      <p:sp>
        <p:nvSpPr>
          <p:cNvPr id="75" name="Text Placeholder 3">
            <a:extLst>
              <a:ext uri="{FF2B5EF4-FFF2-40B4-BE49-F238E27FC236}">
                <a16:creationId xmlns:a16="http://schemas.microsoft.com/office/drawing/2014/main" id="{8F22F639-2491-4699-A371-AF146BDCE2DB}"/>
              </a:ext>
            </a:extLst>
          </p:cNvPr>
          <p:cNvSpPr txBox="1">
            <a:spLocks/>
          </p:cNvSpPr>
          <p:nvPr/>
        </p:nvSpPr>
        <p:spPr>
          <a:xfrm flipH="1">
            <a:off x="7536982" y="1388667"/>
            <a:ext cx="2282355" cy="166199"/>
          </a:xfrm>
          <a:prstGeom prst="rect">
            <a:avLst/>
          </a:prstGeom>
          <a:noFill/>
        </p:spPr>
        <p:txBody>
          <a:bodyPr vert="horz" wrap="square" lIns="0" tIns="0" rIns="0" bIns="0" rtlCol="0" anchor="ctr">
            <a:spAutoFit/>
          </a:bodyPr>
          <a:lstStyle>
            <a:defPPr>
              <a:defRPr lang="fr-FR"/>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0" sz="1200" b="1" i="0" u="none" strike="noStrike" cap="none" spc="0" normalizeH="0" baseline="0">
                <a:ln>
                  <a:noFill/>
                </a:ln>
                <a:solidFill>
                  <a:srgbClr val="FFA725"/>
                </a:solidFill>
                <a:effectLst/>
                <a:uLnTx/>
                <a:uFillTx/>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1200">
                <a:solidFill>
                  <a:srgbClr val="0D5689"/>
                </a:solidFill>
                <a:latin typeface="Arial" panose="020B0604020202020204" pitchFamily="34" charset="0"/>
                <a:cs typeface="Arial" panose="020B0604020202020204" pitchFamily="34" charset="0"/>
              </a:defRPr>
            </a:lvl2pPr>
            <a:lvl3pPr marL="914400" indent="0" defTabSz="914400">
              <a:lnSpc>
                <a:spcPct val="90000"/>
              </a:lnSpc>
              <a:spcBef>
                <a:spcPts val="500"/>
              </a:spcBef>
              <a:buFont typeface="Arial" panose="020B0604020202020204" pitchFamily="34" charset="0"/>
              <a:buNone/>
              <a:defRPr sz="1000">
                <a:solidFill>
                  <a:srgbClr val="0D5689"/>
                </a:solidFill>
                <a:latin typeface="Arial" panose="020B0604020202020204" pitchFamily="34" charset="0"/>
                <a:cs typeface="Arial" panose="020B0604020202020204" pitchFamily="34" charset="0"/>
              </a:defRPr>
            </a:lvl3pPr>
            <a:lvl4pPr marL="13716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4pPr>
            <a:lvl5pPr marL="18288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5pPr>
            <a:lvl6pPr marL="2286000" indent="0" defTabSz="914400">
              <a:lnSpc>
                <a:spcPct val="90000"/>
              </a:lnSpc>
              <a:spcBef>
                <a:spcPts val="500"/>
              </a:spcBef>
              <a:buFont typeface="Arial" panose="020B0604020202020204" pitchFamily="34" charset="0"/>
              <a:buNone/>
              <a:defRPr sz="900"/>
            </a:lvl6pPr>
            <a:lvl7pPr marL="2743200" indent="0" defTabSz="914400">
              <a:lnSpc>
                <a:spcPct val="90000"/>
              </a:lnSpc>
              <a:spcBef>
                <a:spcPts val="500"/>
              </a:spcBef>
              <a:buFont typeface="Arial" panose="020B0604020202020204" pitchFamily="34" charset="0"/>
              <a:buNone/>
              <a:defRPr sz="900"/>
            </a:lvl7pPr>
            <a:lvl8pPr marL="3200400" indent="0" defTabSz="914400">
              <a:lnSpc>
                <a:spcPct val="90000"/>
              </a:lnSpc>
              <a:spcBef>
                <a:spcPts val="500"/>
              </a:spcBef>
              <a:buFont typeface="Arial" panose="020B0604020202020204" pitchFamily="34" charset="0"/>
              <a:buNone/>
              <a:defRPr sz="900"/>
            </a:lvl8pPr>
            <a:lvl9pPr marL="3657600" indent="0" defTabSz="914400">
              <a:lnSpc>
                <a:spcPct val="90000"/>
              </a:lnSpc>
              <a:spcBef>
                <a:spcPts val="500"/>
              </a:spcBef>
              <a:buFont typeface="Arial" panose="020B0604020202020204" pitchFamily="34" charset="0"/>
              <a:buNone/>
              <a:defRPr sz="900"/>
            </a:lvl9pPr>
          </a:lstStyle>
          <a:p>
            <a:r>
              <a:rPr lang="fr-FR" dirty="0"/>
              <a:t>Scénarios de tests métier</a:t>
            </a:r>
          </a:p>
        </p:txBody>
      </p:sp>
      <p:sp>
        <p:nvSpPr>
          <p:cNvPr id="77" name="Text Placeholder 3">
            <a:extLst>
              <a:ext uri="{FF2B5EF4-FFF2-40B4-BE49-F238E27FC236}">
                <a16:creationId xmlns:a16="http://schemas.microsoft.com/office/drawing/2014/main" id="{80AAC33E-6E20-410C-9142-F95612AAFD70}"/>
              </a:ext>
            </a:extLst>
          </p:cNvPr>
          <p:cNvSpPr txBox="1">
            <a:spLocks/>
          </p:cNvSpPr>
          <p:nvPr/>
        </p:nvSpPr>
        <p:spPr>
          <a:xfrm flipH="1">
            <a:off x="7636913" y="1631006"/>
            <a:ext cx="2109854" cy="457048"/>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Pour s’assurer que les logiciels respectent </a:t>
            </a:r>
            <a:r>
              <a:rPr lang="fr-FR" sz="1100" b="0" dirty="0">
                <a:solidFill>
                  <a:schemeClr val="bg1">
                    <a:lumMod val="50000"/>
                  </a:schemeClr>
                </a:solidFill>
                <a:latin typeface="+mn-lt"/>
                <a:hlinkClick r:id="rId21"/>
              </a:rPr>
              <a:t>les règles du guide d’implémentation INS et du RNIV</a:t>
            </a:r>
            <a:r>
              <a:rPr lang="fr-FR" sz="1000" b="0" dirty="0">
                <a:solidFill>
                  <a:schemeClr val="bg1">
                    <a:lumMod val="50000"/>
                  </a:schemeClr>
                </a:solidFill>
                <a:latin typeface="+mj-lt"/>
                <a:hlinkClick r:id="rId21"/>
              </a:rPr>
              <a:t> </a:t>
            </a:r>
            <a:endParaRPr kumimoji="0" lang="fr-FR" sz="1100" i="0" u="none" strike="noStrike" kern="1200" cap="none" spc="0" normalizeH="0" baseline="0" noProof="0" dirty="0">
              <a:ln>
                <a:noFill/>
              </a:ln>
              <a:solidFill>
                <a:schemeClr val="bg1">
                  <a:lumMod val="50000"/>
                </a:schemeClr>
              </a:solidFill>
              <a:effectLst/>
              <a:uLnTx/>
              <a:uFillTx/>
              <a:latin typeface="+mj-lt"/>
            </a:endParaRPr>
          </a:p>
        </p:txBody>
      </p:sp>
      <p:sp>
        <p:nvSpPr>
          <p:cNvPr id="83" name="Text Placeholder 3">
            <a:hlinkClick r:id="rId22"/>
            <a:extLst>
              <a:ext uri="{FF2B5EF4-FFF2-40B4-BE49-F238E27FC236}">
                <a16:creationId xmlns:a16="http://schemas.microsoft.com/office/drawing/2014/main" id="{E7A0DC48-858A-42E0-AB37-3B4B71C69DC2}"/>
              </a:ext>
            </a:extLst>
          </p:cNvPr>
          <p:cNvSpPr txBox="1">
            <a:spLocks/>
          </p:cNvSpPr>
          <p:nvPr/>
        </p:nvSpPr>
        <p:spPr>
          <a:xfrm flipH="1">
            <a:off x="4203808" y="5486083"/>
            <a:ext cx="2815459" cy="1661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739BB9"/>
                </a:solidFill>
                <a:effectLst/>
                <a:uLnTx/>
                <a:uFillTx/>
                <a:latin typeface="+mn-lt"/>
                <a:ea typeface="+mn-ea"/>
                <a:cs typeface="Arial" panose="020B0604020202020204" pitchFamily="34" charset="0"/>
              </a:rPr>
              <a:t>Fiches pratiques INS / IV – 3RIV</a:t>
            </a:r>
            <a:endParaRPr kumimoji="0" lang="fr-FR" i="0" strike="noStrike" kern="1200" cap="none" spc="0" normalizeH="0" baseline="0" noProof="0" dirty="0">
              <a:ln>
                <a:noFill/>
              </a:ln>
              <a:solidFill>
                <a:srgbClr val="739BB9"/>
              </a:solidFill>
              <a:effectLst/>
              <a:uLnTx/>
              <a:uFillTx/>
              <a:latin typeface="+mn-lt"/>
              <a:ea typeface="+mn-ea"/>
              <a:cs typeface="Arial" panose="020B0604020202020204" pitchFamily="34" charset="0"/>
            </a:endParaRPr>
          </a:p>
        </p:txBody>
      </p:sp>
      <p:sp>
        <p:nvSpPr>
          <p:cNvPr id="84" name="Text Placeholder 3">
            <a:extLst>
              <a:ext uri="{FF2B5EF4-FFF2-40B4-BE49-F238E27FC236}">
                <a16:creationId xmlns:a16="http://schemas.microsoft.com/office/drawing/2014/main" id="{981A2223-0A10-4CAE-9F52-F3613CC0E4CE}"/>
              </a:ext>
            </a:extLst>
          </p:cNvPr>
          <p:cNvSpPr txBox="1">
            <a:spLocks/>
          </p:cNvSpPr>
          <p:nvPr/>
        </p:nvSpPr>
        <p:spPr>
          <a:xfrm flipH="1">
            <a:off x="3998579" y="5732923"/>
            <a:ext cx="2921601" cy="457048"/>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Appuyez-vous sur les</a:t>
            </a:r>
            <a:r>
              <a:rPr lang="fr-FR" sz="1100" b="0" dirty="0">
                <a:solidFill>
                  <a:schemeClr val="bg1">
                    <a:lumMod val="50000"/>
                  </a:schemeClr>
                </a:solidFill>
                <a:latin typeface="+mn-lt"/>
                <a:hlinkClick r:id="rId22"/>
              </a:rPr>
              <a:t> fiches </a:t>
            </a:r>
            <a:r>
              <a:rPr lang="fr-FR" sz="1100" b="0" dirty="0">
                <a:solidFill>
                  <a:schemeClr val="bg1">
                    <a:lumMod val="50000"/>
                  </a:schemeClr>
                </a:solidFill>
                <a:latin typeface="+mn-lt"/>
              </a:rPr>
              <a:t>produites par le 3RIV pour </a:t>
            </a:r>
            <a:r>
              <a:rPr lang="fr-FR" sz="1100" dirty="0">
                <a:solidFill>
                  <a:schemeClr val="bg1">
                    <a:lumMod val="50000"/>
                  </a:schemeClr>
                </a:solidFill>
                <a:latin typeface="+mn-lt"/>
              </a:rPr>
              <a:t>sensibiliser et communiquer sur l’INS et l’identitovigilance</a:t>
            </a:r>
            <a:endParaRPr kumimoji="0" lang="fr-FR" sz="1100" i="0" u="none" strike="noStrike" kern="1200" cap="none" spc="0" normalizeH="0" baseline="0" noProof="0" dirty="0">
              <a:ln>
                <a:noFill/>
              </a:ln>
              <a:solidFill>
                <a:schemeClr val="bg1">
                  <a:lumMod val="50000"/>
                </a:schemeClr>
              </a:solidFill>
              <a:effectLst/>
              <a:uLnTx/>
              <a:uFillTx/>
              <a:latin typeface="+mn-lt"/>
            </a:endParaRPr>
          </a:p>
        </p:txBody>
      </p:sp>
      <p:pic>
        <p:nvPicPr>
          <p:cNvPr id="5" name="Image 4">
            <a:extLst>
              <a:ext uri="{FF2B5EF4-FFF2-40B4-BE49-F238E27FC236}">
                <a16:creationId xmlns:a16="http://schemas.microsoft.com/office/drawing/2014/main" id="{88F0A37E-CCC3-407C-86F0-34D74190E28A}"/>
              </a:ext>
            </a:extLst>
          </p:cNvPr>
          <p:cNvPicPr>
            <a:picLocks noChangeAspect="1"/>
          </p:cNvPicPr>
          <p:nvPr/>
        </p:nvPicPr>
        <p:blipFill rotWithShape="1">
          <a:blip r:embed="rId23"/>
          <a:srcRect l="5437" t="5116" b="32364"/>
          <a:stretch/>
        </p:blipFill>
        <p:spPr>
          <a:xfrm>
            <a:off x="4003970" y="5462918"/>
            <a:ext cx="521276" cy="171201"/>
          </a:xfrm>
          <a:prstGeom prst="rect">
            <a:avLst/>
          </a:prstGeom>
        </p:spPr>
      </p:pic>
      <p:sp>
        <p:nvSpPr>
          <p:cNvPr id="87" name="Text Placeholder 3">
            <a:extLst>
              <a:ext uri="{FF2B5EF4-FFF2-40B4-BE49-F238E27FC236}">
                <a16:creationId xmlns:a16="http://schemas.microsoft.com/office/drawing/2014/main" id="{3B81FD86-2EE2-447D-B950-EE29C24272C4}"/>
              </a:ext>
            </a:extLst>
          </p:cNvPr>
          <p:cNvSpPr txBox="1">
            <a:spLocks/>
          </p:cNvSpPr>
          <p:nvPr/>
        </p:nvSpPr>
        <p:spPr>
          <a:xfrm flipH="1">
            <a:off x="608310" y="5600916"/>
            <a:ext cx="2905716" cy="457048"/>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1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hlinkClick r:id="rId24"/>
              </a:rPr>
              <a:t>Prenez connaissance </a:t>
            </a:r>
            <a:r>
              <a:rPr kumimoji="0" lang="fr-FR" sz="110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des retours, bonnes pratiques et points de vigilance </a:t>
            </a:r>
            <a:r>
              <a:rPr lang="fr-FR" sz="1100" b="0" dirty="0">
                <a:solidFill>
                  <a:schemeClr val="bg1">
                    <a:lumMod val="50000"/>
                  </a:schemeClr>
                </a:solidFill>
                <a:latin typeface="+mn-lt"/>
              </a:rPr>
              <a:t>partagées</a:t>
            </a:r>
            <a:r>
              <a:rPr kumimoji="0" lang="fr-FR" sz="1100" b="0" i="0" u="none" strike="noStrike" kern="1200" cap="none" spc="0" normalizeH="0" baseline="0" noProof="0" dirty="0">
                <a:ln>
                  <a:noFill/>
                </a:ln>
                <a:solidFill>
                  <a:schemeClr val="bg1">
                    <a:lumMod val="50000"/>
                  </a:schemeClr>
                </a:solidFill>
                <a:effectLst/>
                <a:uLnTx/>
                <a:uFillTx/>
                <a:latin typeface="+mn-lt"/>
                <a:ea typeface="+mn-ea"/>
                <a:cs typeface="Arial" panose="020B0604020202020204" pitchFamily="34" charset="0"/>
              </a:rPr>
              <a:t> par des structures ayant déployé l’INS</a:t>
            </a:r>
          </a:p>
        </p:txBody>
      </p:sp>
      <p:sp>
        <p:nvSpPr>
          <p:cNvPr id="94" name="Text Placeholder 3">
            <a:hlinkClick r:id="rId24"/>
            <a:extLst>
              <a:ext uri="{FF2B5EF4-FFF2-40B4-BE49-F238E27FC236}">
                <a16:creationId xmlns:a16="http://schemas.microsoft.com/office/drawing/2014/main" id="{C47466D4-337C-483D-8ED3-42D199CD6A08}"/>
              </a:ext>
            </a:extLst>
          </p:cNvPr>
          <p:cNvSpPr txBox="1">
            <a:spLocks/>
          </p:cNvSpPr>
          <p:nvPr/>
        </p:nvSpPr>
        <p:spPr>
          <a:xfrm flipH="1">
            <a:off x="664844" y="5114728"/>
            <a:ext cx="2792649" cy="3323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739BB9"/>
                </a:solidFill>
                <a:effectLst/>
                <a:uLnTx/>
                <a:uFillTx/>
                <a:latin typeface="+mn-lt"/>
                <a:ea typeface="+mn-ea"/>
                <a:cs typeface="Arial" panose="020B0604020202020204" pitchFamily="34" charset="0"/>
              </a:rPr>
              <a:t>Les vidéos témoignages de structures ayant déployé l’INS</a:t>
            </a:r>
            <a:endParaRPr kumimoji="0" lang="fr-FR" sz="1200" i="0" strike="noStrike" kern="1200" cap="none" spc="0" normalizeH="0" baseline="0" noProof="0" dirty="0">
              <a:ln>
                <a:noFill/>
              </a:ln>
              <a:solidFill>
                <a:srgbClr val="739BB9"/>
              </a:solidFill>
              <a:effectLst/>
              <a:uLnTx/>
              <a:uFillTx/>
              <a:latin typeface="+mn-lt"/>
              <a:ea typeface="+mn-ea"/>
              <a:cs typeface="Arial" panose="020B0604020202020204" pitchFamily="34" charset="0"/>
            </a:endParaRPr>
          </a:p>
        </p:txBody>
      </p:sp>
      <p:pic>
        <p:nvPicPr>
          <p:cNvPr id="19" name="Image 18">
            <a:extLst>
              <a:ext uri="{FF2B5EF4-FFF2-40B4-BE49-F238E27FC236}">
                <a16:creationId xmlns:a16="http://schemas.microsoft.com/office/drawing/2014/main" id="{AFF721BC-9088-46BB-A398-C09B75126099}"/>
              </a:ext>
            </a:extLst>
          </p:cNvPr>
          <p:cNvPicPr>
            <a:picLocks noChangeAspect="1"/>
          </p:cNvPicPr>
          <p:nvPr/>
        </p:nvPicPr>
        <p:blipFill rotWithShape="1">
          <a:blip r:embed="rId25"/>
          <a:srcRect b="10091"/>
          <a:stretch/>
        </p:blipFill>
        <p:spPr>
          <a:xfrm>
            <a:off x="4094974" y="4121857"/>
            <a:ext cx="606743" cy="304699"/>
          </a:xfrm>
          <a:prstGeom prst="rect">
            <a:avLst/>
          </a:prstGeom>
          <a:effectLst>
            <a:outerShdw blurRad="50800" dist="38100" dir="2700000" algn="tl" rotWithShape="0">
              <a:prstClr val="black">
                <a:alpha val="40000"/>
              </a:prstClr>
            </a:outerShdw>
          </a:effectLst>
        </p:spPr>
      </p:pic>
      <p:pic>
        <p:nvPicPr>
          <p:cNvPr id="34" name="Image 33">
            <a:extLst>
              <a:ext uri="{FF2B5EF4-FFF2-40B4-BE49-F238E27FC236}">
                <a16:creationId xmlns:a16="http://schemas.microsoft.com/office/drawing/2014/main" id="{B105876B-B66A-4671-A3C6-39760DADD649}"/>
              </a:ext>
            </a:extLst>
          </p:cNvPr>
          <p:cNvPicPr>
            <a:picLocks noChangeAspect="1"/>
          </p:cNvPicPr>
          <p:nvPr/>
        </p:nvPicPr>
        <p:blipFill rotWithShape="1">
          <a:blip r:embed="rId26"/>
          <a:srcRect b="10748"/>
          <a:stretch/>
        </p:blipFill>
        <p:spPr>
          <a:xfrm>
            <a:off x="580474" y="3877667"/>
            <a:ext cx="608390" cy="308841"/>
          </a:xfrm>
          <a:prstGeom prst="rect">
            <a:avLst/>
          </a:prstGeom>
          <a:effectLst>
            <a:outerShdw blurRad="50800" dist="38100" dir="2700000" algn="tl" rotWithShape="0">
              <a:prstClr val="black">
                <a:alpha val="40000"/>
              </a:prstClr>
            </a:outerShdw>
          </a:effectLst>
        </p:spPr>
      </p:pic>
      <p:sp>
        <p:nvSpPr>
          <p:cNvPr id="96" name="Text Placeholder 3">
            <a:hlinkClick r:id="rId27"/>
            <a:extLst>
              <a:ext uri="{FF2B5EF4-FFF2-40B4-BE49-F238E27FC236}">
                <a16:creationId xmlns:a16="http://schemas.microsoft.com/office/drawing/2014/main" id="{F1E6CD0F-E7B6-4339-A59A-3638FBDAA5A3}"/>
              </a:ext>
            </a:extLst>
          </p:cNvPr>
          <p:cNvSpPr txBox="1">
            <a:spLocks/>
          </p:cNvSpPr>
          <p:nvPr/>
        </p:nvSpPr>
        <p:spPr>
          <a:xfrm flipH="1">
            <a:off x="8140122" y="3155507"/>
            <a:ext cx="2836067" cy="166199"/>
          </a:xfrm>
          <a:prstGeom prst="rect">
            <a:avLst/>
          </a:prstGeom>
          <a:noFill/>
        </p:spPr>
        <p:txBody>
          <a:bodyPr vert="horz" wrap="square" lIns="0" tIns="0" rIns="0" bIns="0" rtlCol="0" anchor="ctr">
            <a:spAutoFit/>
          </a:bodyPr>
          <a:lstStyle>
            <a:defPPr>
              <a:defRPr lang="fr-FR"/>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0" sz="1200" b="1" i="0" u="none" strike="noStrike" cap="none" spc="0" normalizeH="0" baseline="0">
                <a:ln>
                  <a:noFill/>
                </a:ln>
                <a:solidFill>
                  <a:srgbClr val="FFA725"/>
                </a:solidFill>
                <a:effectLst/>
                <a:uLnTx/>
                <a:uFillTx/>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1200">
                <a:solidFill>
                  <a:srgbClr val="0D5689"/>
                </a:solidFill>
                <a:latin typeface="Arial" panose="020B0604020202020204" pitchFamily="34" charset="0"/>
                <a:cs typeface="Arial" panose="020B0604020202020204" pitchFamily="34" charset="0"/>
              </a:defRPr>
            </a:lvl2pPr>
            <a:lvl3pPr marL="914400" indent="0" defTabSz="914400">
              <a:lnSpc>
                <a:spcPct val="90000"/>
              </a:lnSpc>
              <a:spcBef>
                <a:spcPts val="500"/>
              </a:spcBef>
              <a:buFont typeface="Arial" panose="020B0604020202020204" pitchFamily="34" charset="0"/>
              <a:buNone/>
              <a:defRPr sz="1000">
                <a:solidFill>
                  <a:srgbClr val="0D5689"/>
                </a:solidFill>
                <a:latin typeface="Arial" panose="020B0604020202020204" pitchFamily="34" charset="0"/>
                <a:cs typeface="Arial" panose="020B0604020202020204" pitchFamily="34" charset="0"/>
              </a:defRPr>
            </a:lvl3pPr>
            <a:lvl4pPr marL="13716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4pPr>
            <a:lvl5pPr marL="18288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5pPr>
            <a:lvl6pPr marL="2286000" indent="0" defTabSz="914400">
              <a:lnSpc>
                <a:spcPct val="90000"/>
              </a:lnSpc>
              <a:spcBef>
                <a:spcPts val="500"/>
              </a:spcBef>
              <a:buFont typeface="Arial" panose="020B0604020202020204" pitchFamily="34" charset="0"/>
              <a:buNone/>
              <a:defRPr sz="900"/>
            </a:lvl6pPr>
            <a:lvl7pPr marL="2743200" indent="0" defTabSz="914400">
              <a:lnSpc>
                <a:spcPct val="90000"/>
              </a:lnSpc>
              <a:spcBef>
                <a:spcPts val="500"/>
              </a:spcBef>
              <a:buFont typeface="Arial" panose="020B0604020202020204" pitchFamily="34" charset="0"/>
              <a:buNone/>
              <a:defRPr sz="900"/>
            </a:lvl7pPr>
            <a:lvl8pPr marL="3200400" indent="0" defTabSz="914400">
              <a:lnSpc>
                <a:spcPct val="90000"/>
              </a:lnSpc>
              <a:spcBef>
                <a:spcPts val="500"/>
              </a:spcBef>
              <a:buFont typeface="Arial" panose="020B0604020202020204" pitchFamily="34" charset="0"/>
              <a:buNone/>
              <a:defRPr sz="900"/>
            </a:lvl8pPr>
            <a:lvl9pPr marL="3657600" indent="0" defTabSz="914400">
              <a:lnSpc>
                <a:spcPct val="90000"/>
              </a:lnSpc>
              <a:spcBef>
                <a:spcPts val="500"/>
              </a:spcBef>
              <a:buFont typeface="Arial" panose="020B0604020202020204" pitchFamily="34" charset="0"/>
              <a:buNone/>
              <a:defRPr sz="900"/>
            </a:lvl9pPr>
          </a:lstStyle>
          <a:p>
            <a:r>
              <a:rPr lang="fr-FR" dirty="0"/>
              <a:t>Procédure pour la commande de cartes </a:t>
            </a:r>
            <a:r>
              <a:rPr lang="fr-FR" dirty="0" err="1"/>
              <a:t>CPx</a:t>
            </a:r>
            <a:endParaRPr lang="fr-FR" dirty="0"/>
          </a:p>
        </p:txBody>
      </p:sp>
      <p:sp>
        <p:nvSpPr>
          <p:cNvPr id="103" name="Text Placeholder 3">
            <a:extLst>
              <a:ext uri="{FF2B5EF4-FFF2-40B4-BE49-F238E27FC236}">
                <a16:creationId xmlns:a16="http://schemas.microsoft.com/office/drawing/2014/main" id="{98BFC7CD-C648-4C11-BA84-4ADCBA050FEB}"/>
              </a:ext>
            </a:extLst>
          </p:cNvPr>
          <p:cNvSpPr txBox="1">
            <a:spLocks/>
          </p:cNvSpPr>
          <p:nvPr/>
        </p:nvSpPr>
        <p:spPr>
          <a:xfrm flipH="1">
            <a:off x="8024875" y="3374606"/>
            <a:ext cx="3327697" cy="3046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Pour aider les structures dans </a:t>
            </a:r>
            <a:r>
              <a:rPr lang="fr-FR" sz="1100" b="0" dirty="0">
                <a:solidFill>
                  <a:schemeClr val="bg1">
                    <a:lumMod val="50000"/>
                  </a:schemeClr>
                </a:solidFill>
                <a:latin typeface="+mn-lt"/>
                <a:hlinkClick r:id="rId28"/>
              </a:rPr>
              <a:t>la commande </a:t>
            </a:r>
            <a:r>
              <a:rPr lang="fr-FR" sz="1100" b="0" dirty="0">
                <a:solidFill>
                  <a:schemeClr val="bg1">
                    <a:lumMod val="50000"/>
                  </a:schemeClr>
                </a:solidFill>
                <a:latin typeface="+mn-lt"/>
              </a:rPr>
              <a:t>des </a:t>
            </a:r>
            <a:r>
              <a:rPr lang="fr-FR" sz="1100" dirty="0">
                <a:solidFill>
                  <a:schemeClr val="bg1">
                    <a:lumMod val="50000"/>
                  </a:schemeClr>
                </a:solidFill>
                <a:latin typeface="+mn-lt"/>
              </a:rPr>
              <a:t>cartes </a:t>
            </a:r>
            <a:r>
              <a:rPr lang="fr-FR" sz="1100" dirty="0" err="1">
                <a:solidFill>
                  <a:schemeClr val="bg1">
                    <a:lumMod val="50000"/>
                  </a:schemeClr>
                </a:solidFill>
                <a:latin typeface="+mn-lt"/>
              </a:rPr>
              <a:t>CPx</a:t>
            </a:r>
            <a:r>
              <a:rPr lang="fr-FR" sz="1100" dirty="0">
                <a:solidFill>
                  <a:schemeClr val="bg1">
                    <a:lumMod val="50000"/>
                  </a:schemeClr>
                </a:solidFill>
                <a:latin typeface="+mn-lt"/>
              </a:rPr>
              <a:t> </a:t>
            </a:r>
            <a:r>
              <a:rPr lang="fr-FR" sz="1100" b="0" dirty="0">
                <a:solidFill>
                  <a:schemeClr val="bg1">
                    <a:lumMod val="50000"/>
                  </a:schemeClr>
                </a:solidFill>
                <a:latin typeface="+mn-lt"/>
              </a:rPr>
              <a:t>auprès de l’ANS</a:t>
            </a:r>
            <a:endParaRPr kumimoji="0" lang="fr-FR" sz="1100" i="0" u="none" strike="noStrike" kern="1200" cap="none" spc="0" normalizeH="0" baseline="0" noProof="0" dirty="0">
              <a:ln>
                <a:noFill/>
              </a:ln>
              <a:solidFill>
                <a:schemeClr val="bg1">
                  <a:lumMod val="50000"/>
                </a:schemeClr>
              </a:solidFill>
              <a:effectLst/>
              <a:uLnTx/>
              <a:uFillTx/>
              <a:latin typeface="+mn-lt"/>
            </a:endParaRPr>
          </a:p>
        </p:txBody>
      </p:sp>
      <p:pic>
        <p:nvPicPr>
          <p:cNvPr id="56" name="Image 55">
            <a:extLst>
              <a:ext uri="{FF2B5EF4-FFF2-40B4-BE49-F238E27FC236}">
                <a16:creationId xmlns:a16="http://schemas.microsoft.com/office/drawing/2014/main" id="{5CB43CEC-642F-429F-BB43-29835AFCAA88}"/>
              </a:ext>
            </a:extLst>
          </p:cNvPr>
          <p:cNvPicPr>
            <a:picLocks noChangeAspect="1"/>
          </p:cNvPicPr>
          <p:nvPr/>
        </p:nvPicPr>
        <p:blipFill rotWithShape="1">
          <a:blip r:embed="rId29"/>
          <a:srcRect l="5691" r="12676"/>
          <a:stretch/>
        </p:blipFill>
        <p:spPr>
          <a:xfrm>
            <a:off x="7596399" y="3091617"/>
            <a:ext cx="349217" cy="443436"/>
          </a:xfrm>
          <a:prstGeom prst="rect">
            <a:avLst/>
          </a:prstGeom>
          <a:effectLst>
            <a:outerShdw blurRad="50800" dist="38100" dir="2700000" algn="tl" rotWithShape="0">
              <a:prstClr val="black">
                <a:alpha val="40000"/>
              </a:prstClr>
            </a:outerShdw>
          </a:effectLst>
        </p:spPr>
      </p:pic>
      <p:sp>
        <p:nvSpPr>
          <p:cNvPr id="104" name="Text Placeholder 3">
            <a:hlinkClick r:id="rId30"/>
            <a:extLst>
              <a:ext uri="{FF2B5EF4-FFF2-40B4-BE49-F238E27FC236}">
                <a16:creationId xmlns:a16="http://schemas.microsoft.com/office/drawing/2014/main" id="{1DCB7CA7-8788-4D05-BC33-6C543E44AB17}"/>
              </a:ext>
            </a:extLst>
          </p:cNvPr>
          <p:cNvSpPr txBox="1">
            <a:spLocks/>
          </p:cNvSpPr>
          <p:nvPr/>
        </p:nvSpPr>
        <p:spPr>
          <a:xfrm flipH="1">
            <a:off x="8320941" y="3974428"/>
            <a:ext cx="3474529" cy="166199"/>
          </a:xfrm>
          <a:prstGeom prst="rect">
            <a:avLst/>
          </a:prstGeom>
          <a:noFill/>
        </p:spPr>
        <p:txBody>
          <a:bodyPr vert="horz" wrap="square" lIns="0" tIns="0" rIns="0" bIns="0" rtlCol="0" anchor="ctr">
            <a:spAutoFit/>
          </a:bodyPr>
          <a:lstStyle>
            <a:defPPr>
              <a:defRPr lang="fr-FR"/>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0" sz="1200" b="1" i="0" u="none" strike="noStrike" cap="none" spc="0" normalizeH="0" baseline="0">
                <a:ln>
                  <a:noFill/>
                </a:ln>
                <a:solidFill>
                  <a:srgbClr val="FFA725"/>
                </a:solidFill>
                <a:effectLst/>
                <a:uLnTx/>
                <a:uFillTx/>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1200">
                <a:solidFill>
                  <a:srgbClr val="0D5689"/>
                </a:solidFill>
                <a:latin typeface="Arial" panose="020B0604020202020204" pitchFamily="34" charset="0"/>
                <a:cs typeface="Arial" panose="020B0604020202020204" pitchFamily="34" charset="0"/>
              </a:defRPr>
            </a:lvl2pPr>
            <a:lvl3pPr marL="914400" indent="0" defTabSz="914400">
              <a:lnSpc>
                <a:spcPct val="90000"/>
              </a:lnSpc>
              <a:spcBef>
                <a:spcPts val="500"/>
              </a:spcBef>
              <a:buFont typeface="Arial" panose="020B0604020202020204" pitchFamily="34" charset="0"/>
              <a:buNone/>
              <a:defRPr sz="1000">
                <a:solidFill>
                  <a:srgbClr val="0D5689"/>
                </a:solidFill>
                <a:latin typeface="Arial" panose="020B0604020202020204" pitchFamily="34" charset="0"/>
                <a:cs typeface="Arial" panose="020B0604020202020204" pitchFamily="34" charset="0"/>
              </a:defRPr>
            </a:lvl3pPr>
            <a:lvl4pPr marL="13716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4pPr>
            <a:lvl5pPr marL="18288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5pPr>
            <a:lvl6pPr marL="2286000" indent="0" defTabSz="914400">
              <a:lnSpc>
                <a:spcPct val="90000"/>
              </a:lnSpc>
              <a:spcBef>
                <a:spcPts val="500"/>
              </a:spcBef>
              <a:buFont typeface="Arial" panose="020B0604020202020204" pitchFamily="34" charset="0"/>
              <a:buNone/>
              <a:defRPr sz="900"/>
            </a:lvl6pPr>
            <a:lvl7pPr marL="2743200" indent="0" defTabSz="914400">
              <a:lnSpc>
                <a:spcPct val="90000"/>
              </a:lnSpc>
              <a:spcBef>
                <a:spcPts val="500"/>
              </a:spcBef>
              <a:buFont typeface="Arial" panose="020B0604020202020204" pitchFamily="34" charset="0"/>
              <a:buNone/>
              <a:defRPr sz="900"/>
            </a:lvl7pPr>
            <a:lvl8pPr marL="3200400" indent="0" defTabSz="914400">
              <a:lnSpc>
                <a:spcPct val="90000"/>
              </a:lnSpc>
              <a:spcBef>
                <a:spcPts val="500"/>
              </a:spcBef>
              <a:buFont typeface="Arial" panose="020B0604020202020204" pitchFamily="34" charset="0"/>
              <a:buNone/>
              <a:defRPr sz="900"/>
            </a:lvl8pPr>
            <a:lvl9pPr marL="3657600" indent="0" defTabSz="914400">
              <a:lnSpc>
                <a:spcPct val="90000"/>
              </a:lnSpc>
              <a:spcBef>
                <a:spcPts val="500"/>
              </a:spcBef>
              <a:buFont typeface="Arial" panose="020B0604020202020204" pitchFamily="34" charset="0"/>
              <a:buNone/>
              <a:defRPr sz="900"/>
            </a:lvl9pPr>
          </a:lstStyle>
          <a:p>
            <a:r>
              <a:rPr lang="fr-FR" dirty="0"/>
              <a:t>Procédure pour la commande de certificats serveurs</a:t>
            </a:r>
          </a:p>
        </p:txBody>
      </p:sp>
      <p:sp>
        <p:nvSpPr>
          <p:cNvPr id="105" name="Text Placeholder 3">
            <a:extLst>
              <a:ext uri="{FF2B5EF4-FFF2-40B4-BE49-F238E27FC236}">
                <a16:creationId xmlns:a16="http://schemas.microsoft.com/office/drawing/2014/main" id="{64FE1163-A604-488A-ACB6-1CC823E829D3}"/>
              </a:ext>
            </a:extLst>
          </p:cNvPr>
          <p:cNvSpPr txBox="1">
            <a:spLocks/>
          </p:cNvSpPr>
          <p:nvPr/>
        </p:nvSpPr>
        <p:spPr>
          <a:xfrm flipH="1">
            <a:off x="8140121" y="4235686"/>
            <a:ext cx="3836171" cy="595548"/>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Pour aider les structures à commander des certificats serveurs auprès de l’ANS (</a:t>
            </a:r>
            <a:r>
              <a:rPr lang="fr-FR" sz="1000" b="0" i="1" dirty="0">
                <a:solidFill>
                  <a:schemeClr val="bg1">
                    <a:lumMod val="50000"/>
                  </a:schemeClr>
                </a:solidFill>
                <a:latin typeface="+mn-lt"/>
              </a:rPr>
              <a:t>procédure spécifique selon que l’acteur soit </a:t>
            </a:r>
            <a:r>
              <a:rPr lang="fr-FR" sz="1000" b="0" i="1" dirty="0">
                <a:solidFill>
                  <a:schemeClr val="bg1">
                    <a:lumMod val="50000"/>
                  </a:schemeClr>
                </a:solidFill>
                <a:latin typeface="+mn-lt"/>
                <a:hlinkClick r:id="rId31"/>
              </a:rPr>
              <a:t>une structure sanitaire et médico-sociale</a:t>
            </a:r>
            <a:r>
              <a:rPr lang="fr-FR" sz="1000" b="0" i="1" dirty="0">
                <a:solidFill>
                  <a:schemeClr val="bg1">
                    <a:lumMod val="50000"/>
                  </a:schemeClr>
                </a:solidFill>
                <a:latin typeface="+mn-lt"/>
              </a:rPr>
              <a:t>, </a:t>
            </a:r>
            <a:r>
              <a:rPr lang="fr-FR" sz="1000" b="0" i="1" dirty="0">
                <a:solidFill>
                  <a:schemeClr val="bg1">
                    <a:lumMod val="50000"/>
                  </a:schemeClr>
                </a:solidFill>
                <a:latin typeface="+mn-lt"/>
                <a:hlinkClick r:id="rId32"/>
              </a:rPr>
              <a:t>une structure libérale </a:t>
            </a:r>
            <a:r>
              <a:rPr lang="fr-FR" sz="1000" b="0" i="1" dirty="0">
                <a:solidFill>
                  <a:schemeClr val="bg1">
                    <a:lumMod val="50000"/>
                  </a:schemeClr>
                </a:solidFill>
                <a:latin typeface="+mn-lt"/>
              </a:rPr>
              <a:t>ou </a:t>
            </a:r>
            <a:r>
              <a:rPr lang="fr-FR" sz="1000" b="0" i="1" dirty="0">
                <a:solidFill>
                  <a:schemeClr val="bg1">
                    <a:lumMod val="50000"/>
                  </a:schemeClr>
                </a:solidFill>
                <a:latin typeface="+mn-lt"/>
                <a:hlinkClick r:id="rId33"/>
              </a:rPr>
              <a:t>un laboratoire de biologie médicale</a:t>
            </a:r>
            <a:r>
              <a:rPr lang="fr-FR" sz="1100" b="0" dirty="0">
                <a:solidFill>
                  <a:schemeClr val="bg1">
                    <a:lumMod val="50000"/>
                  </a:schemeClr>
                </a:solidFill>
                <a:latin typeface="+mn-lt"/>
              </a:rPr>
              <a:t>)</a:t>
            </a:r>
            <a:endParaRPr kumimoji="0" lang="fr-FR" sz="1100" i="0" u="none" strike="noStrike" kern="1200" cap="none" spc="0" normalizeH="0" baseline="0" noProof="0" dirty="0">
              <a:ln>
                <a:noFill/>
              </a:ln>
              <a:solidFill>
                <a:schemeClr val="bg1">
                  <a:lumMod val="50000"/>
                </a:schemeClr>
              </a:solidFill>
              <a:effectLst/>
              <a:uLnTx/>
              <a:uFillTx/>
              <a:latin typeface="+mn-lt"/>
            </a:endParaRPr>
          </a:p>
        </p:txBody>
      </p:sp>
      <p:pic>
        <p:nvPicPr>
          <p:cNvPr id="57" name="Image 56">
            <a:extLst>
              <a:ext uri="{FF2B5EF4-FFF2-40B4-BE49-F238E27FC236}">
                <a16:creationId xmlns:a16="http://schemas.microsoft.com/office/drawing/2014/main" id="{F7F1ECF2-0CE8-4D6A-85C8-96F5F5B2E2DB}"/>
              </a:ext>
            </a:extLst>
          </p:cNvPr>
          <p:cNvPicPr>
            <a:picLocks noChangeAspect="1"/>
          </p:cNvPicPr>
          <p:nvPr/>
        </p:nvPicPr>
        <p:blipFill>
          <a:blip r:embed="rId34"/>
          <a:stretch>
            <a:fillRect/>
          </a:stretch>
        </p:blipFill>
        <p:spPr>
          <a:xfrm>
            <a:off x="7814112" y="4045569"/>
            <a:ext cx="385600" cy="466706"/>
          </a:xfrm>
          <a:prstGeom prst="rect">
            <a:avLst/>
          </a:prstGeom>
          <a:effectLst>
            <a:outerShdw blurRad="50800" dist="38100" dir="2700000" algn="tl" rotWithShape="0">
              <a:prstClr val="black">
                <a:alpha val="40000"/>
              </a:prstClr>
            </a:outerShdw>
          </a:effectLst>
        </p:spPr>
      </p:pic>
      <p:pic>
        <p:nvPicPr>
          <p:cNvPr id="58" name="Image 57">
            <a:extLst>
              <a:ext uri="{FF2B5EF4-FFF2-40B4-BE49-F238E27FC236}">
                <a16:creationId xmlns:a16="http://schemas.microsoft.com/office/drawing/2014/main" id="{E54C9822-D11C-49BF-BC31-50C995DBC333}"/>
              </a:ext>
            </a:extLst>
          </p:cNvPr>
          <p:cNvPicPr>
            <a:picLocks noChangeAspect="1"/>
          </p:cNvPicPr>
          <p:nvPr/>
        </p:nvPicPr>
        <p:blipFill rotWithShape="1">
          <a:blip r:embed="rId35"/>
          <a:srcRect b="19937"/>
          <a:stretch/>
        </p:blipFill>
        <p:spPr>
          <a:xfrm>
            <a:off x="9819216" y="1549728"/>
            <a:ext cx="1060655" cy="278646"/>
          </a:xfrm>
          <a:prstGeom prst="rect">
            <a:avLst/>
          </a:prstGeom>
        </p:spPr>
      </p:pic>
      <p:pic>
        <p:nvPicPr>
          <p:cNvPr id="18" name="Image 17">
            <a:extLst>
              <a:ext uri="{FF2B5EF4-FFF2-40B4-BE49-F238E27FC236}">
                <a16:creationId xmlns:a16="http://schemas.microsoft.com/office/drawing/2014/main" id="{61710356-F899-4C49-B907-A126A3D33ED7}"/>
              </a:ext>
            </a:extLst>
          </p:cNvPr>
          <p:cNvPicPr>
            <a:picLocks noChangeAspect="1"/>
          </p:cNvPicPr>
          <p:nvPr/>
        </p:nvPicPr>
        <p:blipFill rotWithShape="1">
          <a:blip r:embed="rId36"/>
          <a:srcRect b="16091"/>
          <a:stretch/>
        </p:blipFill>
        <p:spPr>
          <a:xfrm>
            <a:off x="2728967" y="5275548"/>
            <a:ext cx="592824" cy="259999"/>
          </a:xfrm>
          <a:prstGeom prst="rect">
            <a:avLst/>
          </a:prstGeom>
        </p:spPr>
      </p:pic>
      <p:pic>
        <p:nvPicPr>
          <p:cNvPr id="22" name="Image 21">
            <a:extLst>
              <a:ext uri="{FF2B5EF4-FFF2-40B4-BE49-F238E27FC236}">
                <a16:creationId xmlns:a16="http://schemas.microsoft.com/office/drawing/2014/main" id="{2760D869-E998-45D5-812C-3B151C9B0924}"/>
              </a:ext>
            </a:extLst>
          </p:cNvPr>
          <p:cNvPicPr>
            <a:picLocks noChangeAspect="1"/>
          </p:cNvPicPr>
          <p:nvPr/>
        </p:nvPicPr>
        <p:blipFill rotWithShape="1">
          <a:blip r:embed="rId37"/>
          <a:srcRect b="19530"/>
          <a:stretch/>
        </p:blipFill>
        <p:spPr>
          <a:xfrm>
            <a:off x="698460" y="1447881"/>
            <a:ext cx="749907" cy="312005"/>
          </a:xfrm>
          <a:prstGeom prst="rect">
            <a:avLst/>
          </a:prstGeom>
        </p:spPr>
      </p:pic>
      <p:pic>
        <p:nvPicPr>
          <p:cNvPr id="25" name="Image 24">
            <a:extLst>
              <a:ext uri="{FF2B5EF4-FFF2-40B4-BE49-F238E27FC236}">
                <a16:creationId xmlns:a16="http://schemas.microsoft.com/office/drawing/2014/main" id="{FCCD0AA0-9716-4F5C-80A7-E3ECD0F78333}"/>
              </a:ext>
            </a:extLst>
          </p:cNvPr>
          <p:cNvPicPr>
            <a:picLocks noChangeAspect="1"/>
          </p:cNvPicPr>
          <p:nvPr/>
        </p:nvPicPr>
        <p:blipFill rotWithShape="1">
          <a:blip r:embed="rId38"/>
          <a:srcRect l="6837" r="7383" b="20056"/>
          <a:stretch/>
        </p:blipFill>
        <p:spPr>
          <a:xfrm>
            <a:off x="684774" y="2710611"/>
            <a:ext cx="626687" cy="239583"/>
          </a:xfrm>
          <a:prstGeom prst="rect">
            <a:avLst/>
          </a:prstGeom>
        </p:spPr>
      </p:pic>
      <p:sp>
        <p:nvSpPr>
          <p:cNvPr id="59" name="Text Placeholder 3">
            <a:hlinkClick r:id="rId22"/>
            <a:extLst>
              <a:ext uri="{FF2B5EF4-FFF2-40B4-BE49-F238E27FC236}">
                <a16:creationId xmlns:a16="http://schemas.microsoft.com/office/drawing/2014/main" id="{C9521C78-045A-472B-AF13-712D4FD2D05B}"/>
              </a:ext>
            </a:extLst>
          </p:cNvPr>
          <p:cNvSpPr txBox="1">
            <a:spLocks/>
          </p:cNvSpPr>
          <p:nvPr/>
        </p:nvSpPr>
        <p:spPr>
          <a:xfrm flipH="1">
            <a:off x="4027355" y="2958186"/>
            <a:ext cx="3011815" cy="1661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dirty="0">
                <a:solidFill>
                  <a:srgbClr val="739BB9"/>
                </a:solidFill>
                <a:latin typeface="+mn-lt"/>
              </a:rPr>
              <a:t>« L’INS dans le parcours de soins de l’usager »</a:t>
            </a:r>
            <a:endParaRPr kumimoji="0" lang="fr-FR" i="0" strike="noStrike" kern="1200" cap="none" spc="0" normalizeH="0" baseline="0" noProof="0" dirty="0">
              <a:ln>
                <a:noFill/>
              </a:ln>
              <a:solidFill>
                <a:srgbClr val="739BB9"/>
              </a:solidFill>
              <a:effectLst/>
              <a:uLnTx/>
              <a:uFillTx/>
              <a:latin typeface="+mn-lt"/>
              <a:ea typeface="+mn-ea"/>
              <a:cs typeface="Arial" panose="020B0604020202020204" pitchFamily="34" charset="0"/>
            </a:endParaRPr>
          </a:p>
        </p:txBody>
      </p:sp>
      <p:sp>
        <p:nvSpPr>
          <p:cNvPr id="60" name="Text Placeholder 3">
            <a:extLst>
              <a:ext uri="{FF2B5EF4-FFF2-40B4-BE49-F238E27FC236}">
                <a16:creationId xmlns:a16="http://schemas.microsoft.com/office/drawing/2014/main" id="{4325039A-C1B3-4167-875E-68A9A5A7F54A}"/>
              </a:ext>
            </a:extLst>
          </p:cNvPr>
          <p:cNvSpPr txBox="1">
            <a:spLocks/>
          </p:cNvSpPr>
          <p:nvPr/>
        </p:nvSpPr>
        <p:spPr>
          <a:xfrm flipH="1">
            <a:off x="4495173" y="3261403"/>
            <a:ext cx="2479907" cy="314015"/>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hlinkClick r:id="rId39"/>
              </a:rPr>
              <a:t>Découvrez</a:t>
            </a:r>
            <a:r>
              <a:rPr lang="fr-FR" sz="1100" b="0" dirty="0">
                <a:solidFill>
                  <a:schemeClr val="bg1">
                    <a:lumMod val="50000"/>
                  </a:schemeClr>
                </a:solidFill>
                <a:latin typeface="+mn-lt"/>
              </a:rPr>
              <a:t> comment l’INS va s’insérer dans </a:t>
            </a:r>
            <a:r>
              <a:rPr lang="fr-FR" sz="1100" dirty="0">
                <a:solidFill>
                  <a:schemeClr val="bg1">
                    <a:lumMod val="50000"/>
                  </a:schemeClr>
                </a:solidFill>
                <a:latin typeface="+mn-lt"/>
              </a:rPr>
              <a:t>votre quotidien</a:t>
            </a:r>
            <a:endParaRPr kumimoji="0" lang="fr-FR" sz="1100" i="0" u="none" strike="noStrike" kern="1200" cap="none" spc="0" normalizeH="0" baseline="0" noProof="0" dirty="0">
              <a:ln>
                <a:noFill/>
              </a:ln>
              <a:solidFill>
                <a:schemeClr val="bg1">
                  <a:lumMod val="50000"/>
                </a:schemeClr>
              </a:solidFill>
              <a:effectLst/>
              <a:uLnTx/>
              <a:uFillTx/>
              <a:latin typeface="+mn-lt"/>
            </a:endParaRPr>
          </a:p>
        </p:txBody>
      </p:sp>
      <p:pic>
        <p:nvPicPr>
          <p:cNvPr id="28" name="Image 27">
            <a:extLst>
              <a:ext uri="{FF2B5EF4-FFF2-40B4-BE49-F238E27FC236}">
                <a16:creationId xmlns:a16="http://schemas.microsoft.com/office/drawing/2014/main" id="{052A14DC-BF12-4A9C-B3EE-5EDED0D583FD}"/>
              </a:ext>
            </a:extLst>
          </p:cNvPr>
          <p:cNvPicPr>
            <a:picLocks noChangeAspect="1"/>
          </p:cNvPicPr>
          <p:nvPr/>
        </p:nvPicPr>
        <p:blipFill rotWithShape="1">
          <a:blip r:embed="rId40"/>
          <a:srcRect l="10919" t="9031" r="15749" b="12660"/>
          <a:stretch/>
        </p:blipFill>
        <p:spPr>
          <a:xfrm>
            <a:off x="3809171" y="3209705"/>
            <a:ext cx="606744" cy="351758"/>
          </a:xfrm>
          <a:prstGeom prst="rect">
            <a:avLst/>
          </a:prstGeom>
        </p:spPr>
      </p:pic>
      <p:sp>
        <p:nvSpPr>
          <p:cNvPr id="62" name="Text Placeholder 3">
            <a:hlinkClick r:id="rId19"/>
            <a:extLst>
              <a:ext uri="{FF2B5EF4-FFF2-40B4-BE49-F238E27FC236}">
                <a16:creationId xmlns:a16="http://schemas.microsoft.com/office/drawing/2014/main" id="{6451DCF0-A859-4539-A418-A2F10AB23F83}"/>
              </a:ext>
            </a:extLst>
          </p:cNvPr>
          <p:cNvSpPr txBox="1">
            <a:spLocks/>
          </p:cNvSpPr>
          <p:nvPr/>
        </p:nvSpPr>
        <p:spPr>
          <a:xfrm flipH="1">
            <a:off x="9577396" y="2281346"/>
            <a:ext cx="2282355" cy="166199"/>
          </a:xfrm>
          <a:prstGeom prst="rect">
            <a:avLst/>
          </a:prstGeom>
          <a:noFill/>
        </p:spPr>
        <p:txBody>
          <a:bodyPr vert="horz" wrap="square" lIns="0" tIns="0" rIns="0" bIns="0" rtlCol="0" anchor="ctr">
            <a:spAutoFit/>
          </a:bodyPr>
          <a:lstStyle>
            <a:defPPr>
              <a:defRPr lang="fr-FR"/>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0" sz="1200" b="1" i="0" u="none" strike="noStrike" cap="none" spc="0" normalizeH="0" baseline="0">
                <a:ln>
                  <a:noFill/>
                </a:ln>
                <a:solidFill>
                  <a:srgbClr val="FFA725"/>
                </a:solidFill>
                <a:effectLst/>
                <a:uLnTx/>
                <a:uFillTx/>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1200">
                <a:solidFill>
                  <a:srgbClr val="0D5689"/>
                </a:solidFill>
                <a:latin typeface="Arial" panose="020B0604020202020204" pitchFamily="34" charset="0"/>
                <a:cs typeface="Arial" panose="020B0604020202020204" pitchFamily="34" charset="0"/>
              </a:defRPr>
            </a:lvl2pPr>
            <a:lvl3pPr marL="914400" indent="0" defTabSz="914400">
              <a:lnSpc>
                <a:spcPct val="90000"/>
              </a:lnSpc>
              <a:spcBef>
                <a:spcPts val="500"/>
              </a:spcBef>
              <a:buFont typeface="Arial" panose="020B0604020202020204" pitchFamily="34" charset="0"/>
              <a:buNone/>
              <a:defRPr sz="1000">
                <a:solidFill>
                  <a:srgbClr val="0D5689"/>
                </a:solidFill>
                <a:latin typeface="Arial" panose="020B0604020202020204" pitchFamily="34" charset="0"/>
                <a:cs typeface="Arial" panose="020B0604020202020204" pitchFamily="34" charset="0"/>
              </a:defRPr>
            </a:lvl3pPr>
            <a:lvl4pPr marL="13716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4pPr>
            <a:lvl5pPr marL="18288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5pPr>
            <a:lvl6pPr marL="2286000" indent="0" defTabSz="914400">
              <a:lnSpc>
                <a:spcPct val="90000"/>
              </a:lnSpc>
              <a:spcBef>
                <a:spcPts val="500"/>
              </a:spcBef>
              <a:buFont typeface="Arial" panose="020B0604020202020204" pitchFamily="34" charset="0"/>
              <a:buNone/>
              <a:defRPr sz="900"/>
            </a:lvl6pPr>
            <a:lvl7pPr marL="2743200" indent="0" defTabSz="914400">
              <a:lnSpc>
                <a:spcPct val="90000"/>
              </a:lnSpc>
              <a:spcBef>
                <a:spcPts val="500"/>
              </a:spcBef>
              <a:buFont typeface="Arial" panose="020B0604020202020204" pitchFamily="34" charset="0"/>
              <a:buNone/>
              <a:defRPr sz="900"/>
            </a:lvl7pPr>
            <a:lvl8pPr marL="3200400" indent="0" defTabSz="914400">
              <a:lnSpc>
                <a:spcPct val="90000"/>
              </a:lnSpc>
              <a:spcBef>
                <a:spcPts val="500"/>
              </a:spcBef>
              <a:buFont typeface="Arial" panose="020B0604020202020204" pitchFamily="34" charset="0"/>
              <a:buNone/>
              <a:defRPr sz="900"/>
            </a:lvl8pPr>
            <a:lvl9pPr marL="3657600" indent="0" defTabSz="914400">
              <a:lnSpc>
                <a:spcPct val="90000"/>
              </a:lnSpc>
              <a:spcBef>
                <a:spcPts val="500"/>
              </a:spcBef>
              <a:buFont typeface="Arial" panose="020B0604020202020204" pitchFamily="34" charset="0"/>
              <a:buNone/>
              <a:defRPr sz="900"/>
            </a:lvl9pPr>
          </a:lstStyle>
          <a:p>
            <a:r>
              <a:rPr lang="fr-FR" dirty="0"/>
              <a:t>Logiciels référencés Ségur</a:t>
            </a:r>
          </a:p>
        </p:txBody>
      </p:sp>
      <p:sp>
        <p:nvSpPr>
          <p:cNvPr id="63" name="Text Placeholder 3">
            <a:extLst>
              <a:ext uri="{FF2B5EF4-FFF2-40B4-BE49-F238E27FC236}">
                <a16:creationId xmlns:a16="http://schemas.microsoft.com/office/drawing/2014/main" id="{6126AF84-4FEA-41C1-A9BE-C8767E59EDF9}"/>
              </a:ext>
            </a:extLst>
          </p:cNvPr>
          <p:cNvSpPr txBox="1">
            <a:spLocks/>
          </p:cNvSpPr>
          <p:nvPr/>
        </p:nvSpPr>
        <p:spPr>
          <a:xfrm flipH="1">
            <a:off x="9746767" y="2544099"/>
            <a:ext cx="1943614" cy="3046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Consultez </a:t>
            </a:r>
            <a:r>
              <a:rPr lang="fr-FR" sz="1100" b="0" dirty="0">
                <a:solidFill>
                  <a:schemeClr val="bg1">
                    <a:lumMod val="50000"/>
                  </a:schemeClr>
                </a:solidFill>
                <a:latin typeface="+mn-lt"/>
                <a:hlinkClick r:id="rId41"/>
              </a:rPr>
              <a:t>la liste </a:t>
            </a:r>
            <a:r>
              <a:rPr lang="fr-FR" sz="1100" b="0" dirty="0">
                <a:solidFill>
                  <a:schemeClr val="bg1">
                    <a:lumMod val="50000"/>
                  </a:schemeClr>
                </a:solidFill>
                <a:latin typeface="+mn-lt"/>
              </a:rPr>
              <a:t>des  logiciels </a:t>
            </a:r>
            <a:r>
              <a:rPr lang="fr-FR" sz="1100" dirty="0">
                <a:solidFill>
                  <a:schemeClr val="bg1">
                    <a:lumMod val="50000"/>
                  </a:schemeClr>
                </a:solidFill>
                <a:latin typeface="+mn-lt"/>
              </a:rPr>
              <a:t>référencés</a:t>
            </a:r>
            <a:r>
              <a:rPr lang="fr-FR" sz="1100" b="0" dirty="0">
                <a:solidFill>
                  <a:schemeClr val="bg1">
                    <a:lumMod val="50000"/>
                  </a:schemeClr>
                </a:solidFill>
                <a:latin typeface="+mn-lt"/>
              </a:rPr>
              <a:t> dans le cadre du Ségur</a:t>
            </a:r>
            <a:endParaRPr kumimoji="0" lang="fr-FR" sz="1100" i="0" u="none" strike="noStrike" kern="1200" cap="none" spc="0" normalizeH="0" baseline="0" noProof="0" dirty="0">
              <a:ln>
                <a:noFill/>
              </a:ln>
              <a:solidFill>
                <a:schemeClr val="bg1">
                  <a:lumMod val="50000"/>
                </a:schemeClr>
              </a:solidFill>
              <a:effectLst/>
              <a:uLnTx/>
              <a:uFillTx/>
              <a:latin typeface="+mn-lt"/>
            </a:endParaRPr>
          </a:p>
        </p:txBody>
      </p:sp>
      <p:sp>
        <p:nvSpPr>
          <p:cNvPr id="64" name="Text Placeholder 3">
            <a:hlinkClick r:id="rId27"/>
            <a:extLst>
              <a:ext uri="{FF2B5EF4-FFF2-40B4-BE49-F238E27FC236}">
                <a16:creationId xmlns:a16="http://schemas.microsoft.com/office/drawing/2014/main" id="{22F91C14-D3F0-4453-9A30-292671D7C8EA}"/>
              </a:ext>
            </a:extLst>
          </p:cNvPr>
          <p:cNvSpPr txBox="1">
            <a:spLocks/>
          </p:cNvSpPr>
          <p:nvPr/>
        </p:nvSpPr>
        <p:spPr>
          <a:xfrm flipH="1">
            <a:off x="7604624" y="5047158"/>
            <a:ext cx="2836067" cy="166199"/>
          </a:xfrm>
          <a:prstGeom prst="rect">
            <a:avLst/>
          </a:prstGeom>
          <a:noFill/>
        </p:spPr>
        <p:txBody>
          <a:bodyPr vert="horz" wrap="square" lIns="0" tIns="0" rIns="0" bIns="0" rtlCol="0" anchor="ctr">
            <a:spAutoFit/>
          </a:bodyPr>
          <a:lstStyle>
            <a:defPPr>
              <a:defRPr lang="fr-FR"/>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0" sz="1200" b="1" i="0" u="none" strike="noStrike" cap="none" spc="0" normalizeH="0" baseline="0">
                <a:ln>
                  <a:noFill/>
                </a:ln>
                <a:solidFill>
                  <a:srgbClr val="FFA725"/>
                </a:solidFill>
                <a:effectLst/>
                <a:uLnTx/>
                <a:uFillTx/>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1200">
                <a:solidFill>
                  <a:srgbClr val="0D5689"/>
                </a:solidFill>
                <a:latin typeface="Arial" panose="020B0604020202020204" pitchFamily="34" charset="0"/>
                <a:cs typeface="Arial" panose="020B0604020202020204" pitchFamily="34" charset="0"/>
              </a:defRPr>
            </a:lvl2pPr>
            <a:lvl3pPr marL="914400" indent="0" defTabSz="914400">
              <a:lnSpc>
                <a:spcPct val="90000"/>
              </a:lnSpc>
              <a:spcBef>
                <a:spcPts val="500"/>
              </a:spcBef>
              <a:buFont typeface="Arial" panose="020B0604020202020204" pitchFamily="34" charset="0"/>
              <a:buNone/>
              <a:defRPr sz="1000">
                <a:solidFill>
                  <a:srgbClr val="0D5689"/>
                </a:solidFill>
                <a:latin typeface="Arial" panose="020B0604020202020204" pitchFamily="34" charset="0"/>
                <a:cs typeface="Arial" panose="020B0604020202020204" pitchFamily="34" charset="0"/>
              </a:defRPr>
            </a:lvl3pPr>
            <a:lvl4pPr marL="13716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4pPr>
            <a:lvl5pPr marL="18288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5pPr>
            <a:lvl6pPr marL="2286000" indent="0" defTabSz="914400">
              <a:lnSpc>
                <a:spcPct val="90000"/>
              </a:lnSpc>
              <a:spcBef>
                <a:spcPts val="500"/>
              </a:spcBef>
              <a:buFont typeface="Arial" panose="020B0604020202020204" pitchFamily="34" charset="0"/>
              <a:buNone/>
              <a:defRPr sz="900"/>
            </a:lvl6pPr>
            <a:lvl7pPr marL="2743200" indent="0" defTabSz="914400">
              <a:lnSpc>
                <a:spcPct val="90000"/>
              </a:lnSpc>
              <a:spcBef>
                <a:spcPts val="500"/>
              </a:spcBef>
              <a:buFont typeface="Arial" panose="020B0604020202020204" pitchFamily="34" charset="0"/>
              <a:buNone/>
              <a:defRPr sz="900"/>
            </a:lvl7pPr>
            <a:lvl8pPr marL="3200400" indent="0" defTabSz="914400">
              <a:lnSpc>
                <a:spcPct val="90000"/>
              </a:lnSpc>
              <a:spcBef>
                <a:spcPts val="500"/>
              </a:spcBef>
              <a:buFont typeface="Arial" panose="020B0604020202020204" pitchFamily="34" charset="0"/>
              <a:buNone/>
              <a:defRPr sz="900"/>
            </a:lvl8pPr>
            <a:lvl9pPr marL="3657600" indent="0" defTabSz="914400">
              <a:lnSpc>
                <a:spcPct val="90000"/>
              </a:lnSpc>
              <a:spcBef>
                <a:spcPts val="500"/>
              </a:spcBef>
              <a:buFont typeface="Arial" panose="020B0604020202020204" pitchFamily="34" charset="0"/>
              <a:buNone/>
              <a:defRPr sz="900"/>
            </a:lvl9pPr>
          </a:lstStyle>
          <a:p>
            <a:r>
              <a:rPr lang="fr-FR" dirty="0"/>
              <a:t>Procédure d’auto-homologation</a:t>
            </a:r>
          </a:p>
        </p:txBody>
      </p:sp>
      <p:sp>
        <p:nvSpPr>
          <p:cNvPr id="65" name="Text Placeholder 3">
            <a:extLst>
              <a:ext uri="{FF2B5EF4-FFF2-40B4-BE49-F238E27FC236}">
                <a16:creationId xmlns:a16="http://schemas.microsoft.com/office/drawing/2014/main" id="{E430164E-0686-4305-8E63-71E6B383534A}"/>
              </a:ext>
            </a:extLst>
          </p:cNvPr>
          <p:cNvSpPr txBox="1">
            <a:spLocks/>
          </p:cNvSpPr>
          <p:nvPr/>
        </p:nvSpPr>
        <p:spPr>
          <a:xfrm flipH="1">
            <a:off x="7489377" y="5266257"/>
            <a:ext cx="3327697" cy="3046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hlinkClick r:id="rId42"/>
              </a:rPr>
              <a:t>Démarche</a:t>
            </a:r>
            <a:r>
              <a:rPr lang="fr-FR" sz="1100" b="0" dirty="0">
                <a:solidFill>
                  <a:schemeClr val="bg1">
                    <a:lumMod val="50000"/>
                  </a:schemeClr>
                </a:solidFill>
                <a:latin typeface="+mn-lt"/>
              </a:rPr>
              <a:t> à réaliser obligatoirement par les structures ayant fait le choix d’utiliser des certificats serveurs</a:t>
            </a:r>
            <a:endParaRPr kumimoji="0" lang="fr-FR" sz="1100" i="0" u="none" strike="noStrike" kern="1200" cap="none" spc="0" normalizeH="0" baseline="0" noProof="0" dirty="0">
              <a:ln>
                <a:noFill/>
              </a:ln>
              <a:solidFill>
                <a:schemeClr val="bg1">
                  <a:lumMod val="50000"/>
                </a:schemeClr>
              </a:solidFill>
              <a:effectLst/>
              <a:uLnTx/>
              <a:uFillTx/>
              <a:latin typeface="+mn-lt"/>
            </a:endParaRPr>
          </a:p>
        </p:txBody>
      </p:sp>
      <p:sp>
        <p:nvSpPr>
          <p:cNvPr id="68" name="Text Placeholder 3">
            <a:hlinkClick r:id="rId27"/>
            <a:extLst>
              <a:ext uri="{FF2B5EF4-FFF2-40B4-BE49-F238E27FC236}">
                <a16:creationId xmlns:a16="http://schemas.microsoft.com/office/drawing/2014/main" id="{C8AC86B8-F35C-47FC-B544-DF9B4600FB90}"/>
              </a:ext>
            </a:extLst>
          </p:cNvPr>
          <p:cNvSpPr txBox="1">
            <a:spLocks/>
          </p:cNvSpPr>
          <p:nvPr/>
        </p:nvSpPr>
        <p:spPr>
          <a:xfrm flipH="1">
            <a:off x="8516505" y="5891765"/>
            <a:ext cx="2836067" cy="166199"/>
          </a:xfrm>
          <a:prstGeom prst="rect">
            <a:avLst/>
          </a:prstGeom>
          <a:noFill/>
        </p:spPr>
        <p:txBody>
          <a:bodyPr vert="horz" wrap="square" lIns="0" tIns="0" rIns="0" bIns="0" rtlCol="0" anchor="ctr">
            <a:spAutoFit/>
          </a:bodyPr>
          <a:lstStyle>
            <a:defPPr>
              <a:defRPr lang="fr-FR"/>
            </a:defPPr>
            <a:lvl1pPr marR="0" lvl="0" indent="0" algn="ctr" defTabSz="914400" fontAlgn="auto">
              <a:lnSpc>
                <a:spcPct val="90000"/>
              </a:lnSpc>
              <a:spcBef>
                <a:spcPts val="1000"/>
              </a:spcBef>
              <a:spcAft>
                <a:spcPts val="0"/>
              </a:spcAft>
              <a:buClrTx/>
              <a:buSzTx/>
              <a:buFont typeface="Arial" panose="020B0604020202020204" pitchFamily="34" charset="0"/>
              <a:buNone/>
              <a:tabLst/>
              <a:defRPr kumimoji="0" sz="1200" b="1" i="0" u="none" strike="noStrike" cap="none" spc="0" normalizeH="0" baseline="0">
                <a:ln>
                  <a:noFill/>
                </a:ln>
                <a:solidFill>
                  <a:srgbClr val="FFA725"/>
                </a:solidFill>
                <a:effectLst/>
                <a:uLnTx/>
                <a:uFillTx/>
                <a:cs typeface="Arial" panose="020B0604020202020204" pitchFamily="34" charset="0"/>
              </a:defRPr>
            </a:lvl1pPr>
            <a:lvl2pPr marL="457200" indent="0" defTabSz="914400">
              <a:lnSpc>
                <a:spcPct val="90000"/>
              </a:lnSpc>
              <a:spcBef>
                <a:spcPts val="500"/>
              </a:spcBef>
              <a:buFont typeface="Arial" panose="020B0604020202020204" pitchFamily="34" charset="0"/>
              <a:buNone/>
              <a:defRPr sz="1200">
                <a:solidFill>
                  <a:srgbClr val="0D5689"/>
                </a:solidFill>
                <a:latin typeface="Arial" panose="020B0604020202020204" pitchFamily="34" charset="0"/>
                <a:cs typeface="Arial" panose="020B0604020202020204" pitchFamily="34" charset="0"/>
              </a:defRPr>
            </a:lvl2pPr>
            <a:lvl3pPr marL="914400" indent="0" defTabSz="914400">
              <a:lnSpc>
                <a:spcPct val="90000"/>
              </a:lnSpc>
              <a:spcBef>
                <a:spcPts val="500"/>
              </a:spcBef>
              <a:buFont typeface="Arial" panose="020B0604020202020204" pitchFamily="34" charset="0"/>
              <a:buNone/>
              <a:defRPr sz="1000">
                <a:solidFill>
                  <a:srgbClr val="0D5689"/>
                </a:solidFill>
                <a:latin typeface="Arial" panose="020B0604020202020204" pitchFamily="34" charset="0"/>
                <a:cs typeface="Arial" panose="020B0604020202020204" pitchFamily="34" charset="0"/>
              </a:defRPr>
            </a:lvl3pPr>
            <a:lvl4pPr marL="13716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4pPr>
            <a:lvl5pPr marL="1828800" indent="0" defTabSz="914400">
              <a:lnSpc>
                <a:spcPct val="90000"/>
              </a:lnSpc>
              <a:spcBef>
                <a:spcPts val="500"/>
              </a:spcBef>
              <a:buFont typeface="Arial" panose="020B0604020202020204" pitchFamily="34" charset="0"/>
              <a:buNone/>
              <a:defRPr sz="900">
                <a:solidFill>
                  <a:srgbClr val="0D5689"/>
                </a:solidFill>
                <a:latin typeface="Arial" panose="020B0604020202020204" pitchFamily="34" charset="0"/>
                <a:cs typeface="Arial" panose="020B0604020202020204" pitchFamily="34" charset="0"/>
              </a:defRPr>
            </a:lvl5pPr>
            <a:lvl6pPr marL="2286000" indent="0" defTabSz="914400">
              <a:lnSpc>
                <a:spcPct val="90000"/>
              </a:lnSpc>
              <a:spcBef>
                <a:spcPts val="500"/>
              </a:spcBef>
              <a:buFont typeface="Arial" panose="020B0604020202020204" pitchFamily="34" charset="0"/>
              <a:buNone/>
              <a:defRPr sz="900"/>
            </a:lvl6pPr>
            <a:lvl7pPr marL="2743200" indent="0" defTabSz="914400">
              <a:lnSpc>
                <a:spcPct val="90000"/>
              </a:lnSpc>
              <a:spcBef>
                <a:spcPts val="500"/>
              </a:spcBef>
              <a:buFont typeface="Arial" panose="020B0604020202020204" pitchFamily="34" charset="0"/>
              <a:buNone/>
              <a:defRPr sz="900"/>
            </a:lvl7pPr>
            <a:lvl8pPr marL="3200400" indent="0" defTabSz="914400">
              <a:lnSpc>
                <a:spcPct val="90000"/>
              </a:lnSpc>
              <a:spcBef>
                <a:spcPts val="500"/>
              </a:spcBef>
              <a:buFont typeface="Arial" panose="020B0604020202020204" pitchFamily="34" charset="0"/>
              <a:buNone/>
              <a:defRPr sz="900"/>
            </a:lvl8pPr>
            <a:lvl9pPr marL="3657600" indent="0" defTabSz="914400">
              <a:lnSpc>
                <a:spcPct val="90000"/>
              </a:lnSpc>
              <a:spcBef>
                <a:spcPts val="500"/>
              </a:spcBef>
              <a:buFont typeface="Arial" panose="020B0604020202020204" pitchFamily="34" charset="0"/>
              <a:buNone/>
              <a:defRPr sz="900"/>
            </a:lvl9pPr>
          </a:lstStyle>
          <a:p>
            <a:r>
              <a:rPr lang="fr-FR" dirty="0"/>
              <a:t>Indicateurs d’usage </a:t>
            </a:r>
            <a:r>
              <a:rPr lang="fr-FR" dirty="0" err="1"/>
              <a:t>INSi</a:t>
            </a:r>
            <a:endParaRPr lang="fr-FR" dirty="0"/>
          </a:p>
        </p:txBody>
      </p:sp>
      <p:sp>
        <p:nvSpPr>
          <p:cNvPr id="69" name="Text Placeholder 3">
            <a:extLst>
              <a:ext uri="{FF2B5EF4-FFF2-40B4-BE49-F238E27FC236}">
                <a16:creationId xmlns:a16="http://schemas.microsoft.com/office/drawing/2014/main" id="{A4574715-0E8D-4EC4-A918-623C7B52467E}"/>
              </a:ext>
            </a:extLst>
          </p:cNvPr>
          <p:cNvSpPr txBox="1">
            <a:spLocks/>
          </p:cNvSpPr>
          <p:nvPr/>
        </p:nvSpPr>
        <p:spPr>
          <a:xfrm flipH="1">
            <a:off x="7636913" y="6185472"/>
            <a:ext cx="4278348" cy="15234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lvl="0">
              <a:defRPr/>
            </a:pPr>
            <a:r>
              <a:rPr lang="fr-FR" sz="1100" b="0" dirty="0">
                <a:solidFill>
                  <a:schemeClr val="bg1">
                    <a:lumMod val="50000"/>
                  </a:schemeClr>
                </a:solidFill>
                <a:latin typeface="+mn-lt"/>
              </a:rPr>
              <a:t>Les </a:t>
            </a:r>
            <a:r>
              <a:rPr lang="fr-FR" sz="1100" b="0" dirty="0">
                <a:solidFill>
                  <a:schemeClr val="bg1">
                    <a:lumMod val="50000"/>
                  </a:schemeClr>
                </a:solidFill>
                <a:latin typeface="+mn-lt"/>
                <a:hlinkClick r:id="rId43"/>
              </a:rPr>
              <a:t>indicateurs d’usage </a:t>
            </a:r>
            <a:r>
              <a:rPr lang="fr-FR" sz="1100" b="0" dirty="0">
                <a:solidFill>
                  <a:schemeClr val="bg1">
                    <a:lumMod val="50000"/>
                  </a:schemeClr>
                </a:solidFill>
                <a:latin typeface="+mn-lt"/>
              </a:rPr>
              <a:t>du téléservice </a:t>
            </a:r>
            <a:r>
              <a:rPr lang="fr-FR" sz="1100" b="0" dirty="0" err="1">
                <a:solidFill>
                  <a:schemeClr val="bg1">
                    <a:lumMod val="50000"/>
                  </a:schemeClr>
                </a:solidFill>
                <a:latin typeface="+mn-lt"/>
              </a:rPr>
              <a:t>INSi</a:t>
            </a:r>
            <a:r>
              <a:rPr lang="fr-FR" sz="1100" b="0" dirty="0">
                <a:solidFill>
                  <a:schemeClr val="bg1">
                    <a:lumMod val="50000"/>
                  </a:schemeClr>
                </a:solidFill>
                <a:latin typeface="+mn-lt"/>
              </a:rPr>
              <a:t> sur le site du GIE SESAM-Vitale</a:t>
            </a:r>
          </a:p>
        </p:txBody>
      </p:sp>
      <p:pic>
        <p:nvPicPr>
          <p:cNvPr id="30" name="Image 29">
            <a:extLst>
              <a:ext uri="{FF2B5EF4-FFF2-40B4-BE49-F238E27FC236}">
                <a16:creationId xmlns:a16="http://schemas.microsoft.com/office/drawing/2014/main" id="{064818E8-FA13-4E9A-AEBF-4339966F4D3C}"/>
              </a:ext>
            </a:extLst>
          </p:cNvPr>
          <p:cNvPicPr>
            <a:picLocks noChangeAspect="1"/>
          </p:cNvPicPr>
          <p:nvPr/>
        </p:nvPicPr>
        <p:blipFill rotWithShape="1">
          <a:blip r:embed="rId44"/>
          <a:srcRect r="1770" b="10871"/>
          <a:stretch/>
        </p:blipFill>
        <p:spPr>
          <a:xfrm>
            <a:off x="8006912" y="5866513"/>
            <a:ext cx="939493" cy="259598"/>
          </a:xfrm>
          <a:prstGeom prst="rect">
            <a:avLst/>
          </a:prstGeom>
        </p:spPr>
      </p:pic>
    </p:spTree>
    <p:extLst>
      <p:ext uri="{BB962C8B-B14F-4D97-AF65-F5344CB8AC3E}">
        <p14:creationId xmlns:p14="http://schemas.microsoft.com/office/powerpoint/2010/main" val="228223528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re 2">
            <a:extLst>
              <a:ext uri="{FF2B5EF4-FFF2-40B4-BE49-F238E27FC236}">
                <a16:creationId xmlns:a16="http://schemas.microsoft.com/office/drawing/2014/main" id="{E109E8B4-EC71-4DD7-8CEB-58E761188725}"/>
              </a:ext>
            </a:extLst>
          </p:cNvPr>
          <p:cNvSpPr>
            <a:spLocks noGrp="1"/>
          </p:cNvSpPr>
          <p:nvPr>
            <p:ph type="title"/>
          </p:nvPr>
        </p:nvSpPr>
        <p:spPr>
          <a:xfrm>
            <a:off x="622300" y="115888"/>
            <a:ext cx="10730284" cy="720725"/>
          </a:xfrm>
        </p:spPr>
        <p:txBody>
          <a:bodyPr>
            <a:normAutofit/>
          </a:bodyPr>
          <a:lstStyle/>
          <a:p>
            <a:r>
              <a:rPr lang="fr-FR" dirty="0"/>
              <a:t>Annexe 1 | La documentation à la disposition des structures pour communiquer sur l’INS</a:t>
            </a:r>
          </a:p>
        </p:txBody>
      </p:sp>
      <p:sp>
        <p:nvSpPr>
          <p:cNvPr id="41" name="Text Placeholder 3">
            <a:hlinkClick r:id="rId3"/>
            <a:extLst>
              <a:ext uri="{FF2B5EF4-FFF2-40B4-BE49-F238E27FC236}">
                <a16:creationId xmlns:a16="http://schemas.microsoft.com/office/drawing/2014/main" id="{21361DED-D5D8-48FB-A894-73F38556A9ED}"/>
              </a:ext>
            </a:extLst>
          </p:cNvPr>
          <p:cNvSpPr txBox="1">
            <a:spLocks/>
          </p:cNvSpPr>
          <p:nvPr/>
        </p:nvSpPr>
        <p:spPr>
          <a:xfrm flipH="1">
            <a:off x="1267284" y="1182251"/>
            <a:ext cx="2126921" cy="193899"/>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1" i="0" u="none" strike="noStrike" kern="1200" cap="none" spc="0" normalizeH="0" baseline="0" noProof="0" dirty="0">
                <a:ln>
                  <a:noFill/>
                </a:ln>
                <a:solidFill>
                  <a:srgbClr val="739BB9"/>
                </a:solidFill>
                <a:effectLst/>
                <a:uLnTx/>
                <a:uFillTx/>
              </a:rPr>
              <a:t> Le kit de communication </a:t>
            </a:r>
            <a:endParaRPr kumimoji="0" lang="fr-FR" i="0" strike="noStrike" kern="1200" cap="none" spc="0" normalizeH="0" baseline="0" noProof="0" dirty="0">
              <a:ln>
                <a:noFill/>
              </a:ln>
              <a:solidFill>
                <a:srgbClr val="739BB9"/>
              </a:solidFill>
              <a:effectLst/>
              <a:uLnTx/>
              <a:uFillTx/>
            </a:endParaRPr>
          </a:p>
        </p:txBody>
      </p:sp>
      <p:sp>
        <p:nvSpPr>
          <p:cNvPr id="4" name="Rectangle : coins arrondis 3">
            <a:extLst>
              <a:ext uri="{FF2B5EF4-FFF2-40B4-BE49-F238E27FC236}">
                <a16:creationId xmlns:a16="http://schemas.microsoft.com/office/drawing/2014/main" id="{E3BF804F-2AC2-4C4A-9A0D-BA0568759347}"/>
              </a:ext>
            </a:extLst>
          </p:cNvPr>
          <p:cNvSpPr/>
          <p:nvPr/>
        </p:nvSpPr>
        <p:spPr>
          <a:xfrm>
            <a:off x="407368" y="764704"/>
            <a:ext cx="7560840" cy="288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43" name="Text Placeholder 3">
            <a:extLst>
              <a:ext uri="{FF2B5EF4-FFF2-40B4-BE49-F238E27FC236}">
                <a16:creationId xmlns:a16="http://schemas.microsoft.com/office/drawing/2014/main" id="{3F74A2B1-0FD9-4B2D-89A6-7338DB3CB4BF}"/>
              </a:ext>
            </a:extLst>
          </p:cNvPr>
          <p:cNvSpPr txBox="1">
            <a:spLocks/>
          </p:cNvSpPr>
          <p:nvPr/>
        </p:nvSpPr>
        <p:spPr>
          <a:xfrm flipH="1">
            <a:off x="670484" y="1531785"/>
            <a:ext cx="3823053" cy="1049518"/>
          </a:xfrm>
          <a:prstGeom prst="rect">
            <a:avLst/>
          </a:prstGeom>
          <a:solidFill>
            <a:schemeClr val="bg1"/>
          </a:solid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baseline="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rgbClr val="0D5689"/>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rgbClr val="0D5689"/>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rgbClr val="0D5689"/>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marL="171450" lvl="0" indent="-171450" algn="l">
              <a:buFont typeface="Arial" panose="020B0604020202020204" pitchFamily="34" charset="0"/>
              <a:buChar char="•"/>
              <a:defRPr/>
            </a:pPr>
            <a:r>
              <a:rPr kumimoji="0" lang="fr-FR" sz="1200" b="0" i="1" u="none" strike="noStrike" kern="1200" cap="none" spc="0" normalizeH="0" baseline="0" noProof="0" dirty="0">
                <a:ln>
                  <a:noFill/>
                </a:ln>
                <a:solidFill>
                  <a:schemeClr val="bg1">
                    <a:lumMod val="50000"/>
                  </a:schemeClr>
                </a:solidFill>
                <a:effectLst/>
                <a:uLnTx/>
                <a:uFillTx/>
              </a:rPr>
              <a:t>Trois affiches à destination des patients / usagers</a:t>
            </a:r>
          </a:p>
          <a:p>
            <a:pPr marL="171450" lvl="0" indent="-171450" algn="l">
              <a:buFont typeface="Arial" panose="020B0604020202020204" pitchFamily="34" charset="0"/>
              <a:buChar char="•"/>
              <a:defRPr/>
            </a:pPr>
            <a:r>
              <a:rPr lang="fr-FR" sz="1200" b="0" i="1" dirty="0">
                <a:solidFill>
                  <a:schemeClr val="bg1">
                    <a:lumMod val="50000"/>
                  </a:schemeClr>
                </a:solidFill>
              </a:rPr>
              <a:t>Le logo INS</a:t>
            </a:r>
          </a:p>
          <a:p>
            <a:pPr marL="171450" lvl="0" indent="-171450" algn="l">
              <a:buFont typeface="Arial" panose="020B0604020202020204" pitchFamily="34" charset="0"/>
              <a:buChar char="•"/>
              <a:defRPr/>
            </a:pPr>
            <a:r>
              <a:rPr kumimoji="0" lang="fr-FR" sz="1200" b="0" i="1" u="none" strike="noStrike" kern="1200" cap="none" spc="0" normalizeH="0" baseline="0" noProof="0" dirty="0">
                <a:ln>
                  <a:noFill/>
                </a:ln>
                <a:solidFill>
                  <a:schemeClr val="bg1">
                    <a:lumMod val="50000"/>
                  </a:schemeClr>
                </a:solidFill>
                <a:effectLst/>
                <a:uLnTx/>
                <a:uFillTx/>
              </a:rPr>
              <a:t>Un dépliant à destination des usagers</a:t>
            </a:r>
          </a:p>
          <a:p>
            <a:pPr marL="171450" lvl="0" indent="-171450" algn="l">
              <a:buFont typeface="Arial" panose="020B0604020202020204" pitchFamily="34" charset="0"/>
              <a:buChar char="•"/>
              <a:defRPr/>
            </a:pPr>
            <a:r>
              <a:rPr lang="fr-FR" sz="1200" b="0" i="1" dirty="0">
                <a:solidFill>
                  <a:schemeClr val="bg1">
                    <a:lumMod val="50000"/>
                  </a:schemeClr>
                </a:solidFill>
              </a:rPr>
              <a:t>Un dépliant à destination des professionnels libéraux</a:t>
            </a:r>
            <a:endParaRPr kumimoji="0" lang="fr-FR" sz="1200" b="0" i="1" u="none" strike="noStrike" kern="1200" cap="none" spc="0" normalizeH="0" baseline="0" noProof="0" dirty="0">
              <a:ln>
                <a:noFill/>
              </a:ln>
              <a:solidFill>
                <a:schemeClr val="bg1">
                  <a:lumMod val="50000"/>
                </a:schemeClr>
              </a:solidFill>
              <a:effectLst/>
              <a:uLnTx/>
              <a:uFillTx/>
            </a:endParaRPr>
          </a:p>
        </p:txBody>
      </p:sp>
      <p:pic>
        <p:nvPicPr>
          <p:cNvPr id="44" name="Image 43">
            <a:extLst>
              <a:ext uri="{FF2B5EF4-FFF2-40B4-BE49-F238E27FC236}">
                <a16:creationId xmlns:a16="http://schemas.microsoft.com/office/drawing/2014/main" id="{22230407-B30E-4D08-9414-00746E0B987F}"/>
              </a:ext>
            </a:extLst>
          </p:cNvPr>
          <p:cNvPicPr>
            <a:picLocks noChangeAspect="1"/>
          </p:cNvPicPr>
          <p:nvPr/>
        </p:nvPicPr>
        <p:blipFill rotWithShape="1">
          <a:blip r:embed="rId4"/>
          <a:srcRect l="4129" t="18295" r="11255" b="8490"/>
          <a:stretch/>
        </p:blipFill>
        <p:spPr>
          <a:xfrm>
            <a:off x="4803067" y="1148439"/>
            <a:ext cx="1882658" cy="2250005"/>
          </a:xfrm>
          <a:prstGeom prst="rect">
            <a:avLst/>
          </a:prstGeom>
        </p:spPr>
      </p:pic>
      <p:pic>
        <p:nvPicPr>
          <p:cNvPr id="45" name="Image 44">
            <a:extLst>
              <a:ext uri="{FF2B5EF4-FFF2-40B4-BE49-F238E27FC236}">
                <a16:creationId xmlns:a16="http://schemas.microsoft.com/office/drawing/2014/main" id="{9CCA0187-E578-4057-A53C-D915E4440BC2}"/>
              </a:ext>
            </a:extLst>
          </p:cNvPr>
          <p:cNvPicPr>
            <a:picLocks noChangeAspect="1"/>
          </p:cNvPicPr>
          <p:nvPr/>
        </p:nvPicPr>
        <p:blipFill rotWithShape="1">
          <a:blip r:embed="rId5"/>
          <a:srcRect t="1822" r="5349" b="14330"/>
          <a:stretch/>
        </p:blipFill>
        <p:spPr>
          <a:xfrm>
            <a:off x="7108638" y="836613"/>
            <a:ext cx="1843564" cy="2130517"/>
          </a:xfrm>
          <a:prstGeom prst="rect">
            <a:avLst/>
          </a:prstGeom>
        </p:spPr>
      </p:pic>
      <p:pic>
        <p:nvPicPr>
          <p:cNvPr id="47" name="Image 46">
            <a:extLst>
              <a:ext uri="{FF2B5EF4-FFF2-40B4-BE49-F238E27FC236}">
                <a16:creationId xmlns:a16="http://schemas.microsoft.com/office/drawing/2014/main" id="{7F4792C8-67BD-4C6D-900A-F27496362A84}"/>
              </a:ext>
            </a:extLst>
          </p:cNvPr>
          <p:cNvPicPr>
            <a:picLocks noChangeAspect="1"/>
          </p:cNvPicPr>
          <p:nvPr/>
        </p:nvPicPr>
        <p:blipFill rotWithShape="1">
          <a:blip r:embed="rId6"/>
          <a:srcRect b="15054"/>
          <a:stretch/>
        </p:blipFill>
        <p:spPr>
          <a:xfrm>
            <a:off x="9444451" y="1402329"/>
            <a:ext cx="1808611" cy="2130517"/>
          </a:xfrm>
          <a:prstGeom prst="rect">
            <a:avLst/>
          </a:prstGeom>
          <a:ln>
            <a:solidFill>
              <a:schemeClr val="bg1"/>
            </a:solidFill>
          </a:ln>
        </p:spPr>
      </p:pic>
      <p:grpSp>
        <p:nvGrpSpPr>
          <p:cNvPr id="7" name="Groupe 6">
            <a:extLst>
              <a:ext uri="{FF2B5EF4-FFF2-40B4-BE49-F238E27FC236}">
                <a16:creationId xmlns:a16="http://schemas.microsoft.com/office/drawing/2014/main" id="{AD284C28-D376-422B-991E-B0CFE123226D}"/>
              </a:ext>
            </a:extLst>
          </p:cNvPr>
          <p:cNvGrpSpPr/>
          <p:nvPr/>
        </p:nvGrpSpPr>
        <p:grpSpPr>
          <a:xfrm>
            <a:off x="690008" y="3604228"/>
            <a:ext cx="4417918" cy="2105333"/>
            <a:chOff x="597962" y="459571"/>
            <a:chExt cx="11223250" cy="4965551"/>
          </a:xfrm>
        </p:grpSpPr>
        <p:pic>
          <p:nvPicPr>
            <p:cNvPr id="48" name="Image 47">
              <a:extLst>
                <a:ext uri="{FF2B5EF4-FFF2-40B4-BE49-F238E27FC236}">
                  <a16:creationId xmlns:a16="http://schemas.microsoft.com/office/drawing/2014/main" id="{CE21CBBD-66A6-4804-91EC-E5B58201AF8A}"/>
                </a:ext>
              </a:extLst>
            </p:cNvPr>
            <p:cNvPicPr>
              <a:picLocks noChangeAspect="1"/>
            </p:cNvPicPr>
            <p:nvPr/>
          </p:nvPicPr>
          <p:blipFill rotWithShape="1">
            <a:blip r:embed="rId7"/>
            <a:srcRect r="14587"/>
            <a:stretch/>
          </p:blipFill>
          <p:spPr>
            <a:xfrm>
              <a:off x="597962" y="459571"/>
              <a:ext cx="2933016" cy="4965551"/>
            </a:xfrm>
            <a:prstGeom prst="rect">
              <a:avLst/>
            </a:prstGeom>
            <a:ln>
              <a:solidFill>
                <a:schemeClr val="bg1"/>
              </a:solidFill>
            </a:ln>
          </p:spPr>
        </p:pic>
        <p:pic>
          <p:nvPicPr>
            <p:cNvPr id="52" name="Image 51">
              <a:extLst>
                <a:ext uri="{FF2B5EF4-FFF2-40B4-BE49-F238E27FC236}">
                  <a16:creationId xmlns:a16="http://schemas.microsoft.com/office/drawing/2014/main" id="{483E063B-6EF8-4F56-B437-B7E3781D3614}"/>
                </a:ext>
              </a:extLst>
            </p:cNvPr>
            <p:cNvPicPr>
              <a:picLocks noChangeAspect="1"/>
            </p:cNvPicPr>
            <p:nvPr/>
          </p:nvPicPr>
          <p:blipFill rotWithShape="1">
            <a:blip r:embed="rId8"/>
            <a:srcRect r="7223"/>
            <a:stretch/>
          </p:blipFill>
          <p:spPr>
            <a:xfrm>
              <a:off x="3791744" y="459571"/>
              <a:ext cx="4975450" cy="4965551"/>
            </a:xfrm>
            <a:prstGeom prst="rect">
              <a:avLst/>
            </a:prstGeom>
            <a:ln>
              <a:solidFill>
                <a:schemeClr val="bg1"/>
              </a:solidFill>
            </a:ln>
          </p:spPr>
        </p:pic>
        <p:pic>
          <p:nvPicPr>
            <p:cNvPr id="56" name="Image 55">
              <a:extLst>
                <a:ext uri="{FF2B5EF4-FFF2-40B4-BE49-F238E27FC236}">
                  <a16:creationId xmlns:a16="http://schemas.microsoft.com/office/drawing/2014/main" id="{314CC684-528C-4734-B9E1-A56482C86056}"/>
                </a:ext>
              </a:extLst>
            </p:cNvPr>
            <p:cNvPicPr>
              <a:picLocks noChangeAspect="1"/>
            </p:cNvPicPr>
            <p:nvPr/>
          </p:nvPicPr>
          <p:blipFill>
            <a:blip r:embed="rId9"/>
            <a:stretch>
              <a:fillRect/>
            </a:stretch>
          </p:blipFill>
          <p:spPr>
            <a:xfrm>
              <a:off x="9027960" y="459571"/>
              <a:ext cx="2793252" cy="4965551"/>
            </a:xfrm>
            <a:prstGeom prst="rect">
              <a:avLst/>
            </a:prstGeom>
            <a:ln>
              <a:solidFill>
                <a:schemeClr val="bg1"/>
              </a:solidFill>
            </a:ln>
          </p:spPr>
        </p:pic>
      </p:grpSp>
      <p:grpSp>
        <p:nvGrpSpPr>
          <p:cNvPr id="10" name="Groupe 9">
            <a:extLst>
              <a:ext uri="{FF2B5EF4-FFF2-40B4-BE49-F238E27FC236}">
                <a16:creationId xmlns:a16="http://schemas.microsoft.com/office/drawing/2014/main" id="{554403AD-E1A3-4738-B37F-5DE722AA3EFC}"/>
              </a:ext>
            </a:extLst>
          </p:cNvPr>
          <p:cNvGrpSpPr/>
          <p:nvPr/>
        </p:nvGrpSpPr>
        <p:grpSpPr>
          <a:xfrm>
            <a:off x="6685725" y="4005064"/>
            <a:ext cx="3663031" cy="2156189"/>
            <a:chOff x="839416" y="404663"/>
            <a:chExt cx="11089233" cy="5164072"/>
          </a:xfrm>
        </p:grpSpPr>
        <p:pic>
          <p:nvPicPr>
            <p:cNvPr id="57" name="Image 56">
              <a:extLst>
                <a:ext uri="{FF2B5EF4-FFF2-40B4-BE49-F238E27FC236}">
                  <a16:creationId xmlns:a16="http://schemas.microsoft.com/office/drawing/2014/main" id="{E11A66CE-1AB4-43E8-BF11-C2A2B345D07D}"/>
                </a:ext>
              </a:extLst>
            </p:cNvPr>
            <p:cNvPicPr>
              <a:picLocks noChangeAspect="1"/>
            </p:cNvPicPr>
            <p:nvPr/>
          </p:nvPicPr>
          <p:blipFill rotWithShape="1">
            <a:blip r:embed="rId10"/>
            <a:srcRect r="11190"/>
            <a:stretch/>
          </p:blipFill>
          <p:spPr>
            <a:xfrm>
              <a:off x="839416" y="404664"/>
              <a:ext cx="2853785" cy="5164071"/>
            </a:xfrm>
            <a:prstGeom prst="rect">
              <a:avLst/>
            </a:prstGeom>
            <a:ln>
              <a:solidFill>
                <a:schemeClr val="bg1"/>
              </a:solidFill>
            </a:ln>
          </p:spPr>
        </p:pic>
        <p:pic>
          <p:nvPicPr>
            <p:cNvPr id="58" name="Image 57">
              <a:extLst>
                <a:ext uri="{FF2B5EF4-FFF2-40B4-BE49-F238E27FC236}">
                  <a16:creationId xmlns:a16="http://schemas.microsoft.com/office/drawing/2014/main" id="{7ABB67AD-639E-4B2D-82F1-4FF7732B8C2C}"/>
                </a:ext>
              </a:extLst>
            </p:cNvPr>
            <p:cNvPicPr>
              <a:picLocks noChangeAspect="1"/>
            </p:cNvPicPr>
            <p:nvPr/>
          </p:nvPicPr>
          <p:blipFill rotWithShape="1">
            <a:blip r:embed="rId11"/>
            <a:srcRect r="4558"/>
            <a:stretch/>
          </p:blipFill>
          <p:spPr>
            <a:xfrm>
              <a:off x="3999910" y="412725"/>
              <a:ext cx="5052565" cy="5156010"/>
            </a:xfrm>
            <a:prstGeom prst="rect">
              <a:avLst/>
            </a:prstGeom>
            <a:ln>
              <a:solidFill>
                <a:schemeClr val="bg1"/>
              </a:solidFill>
            </a:ln>
          </p:spPr>
        </p:pic>
        <p:pic>
          <p:nvPicPr>
            <p:cNvPr id="59" name="Image 58">
              <a:extLst>
                <a:ext uri="{FF2B5EF4-FFF2-40B4-BE49-F238E27FC236}">
                  <a16:creationId xmlns:a16="http://schemas.microsoft.com/office/drawing/2014/main" id="{3DCC4BF8-34D2-43C6-A26E-79ABBB76B230}"/>
                </a:ext>
              </a:extLst>
            </p:cNvPr>
            <p:cNvPicPr>
              <a:picLocks noChangeAspect="1"/>
            </p:cNvPicPr>
            <p:nvPr/>
          </p:nvPicPr>
          <p:blipFill rotWithShape="1">
            <a:blip r:embed="rId12"/>
            <a:srcRect r="16364"/>
            <a:stretch/>
          </p:blipFill>
          <p:spPr>
            <a:xfrm>
              <a:off x="9264353" y="404663"/>
              <a:ext cx="2664296" cy="5164071"/>
            </a:xfrm>
            <a:prstGeom prst="rect">
              <a:avLst/>
            </a:prstGeom>
            <a:ln>
              <a:solidFill>
                <a:schemeClr val="bg1"/>
              </a:solidFill>
            </a:ln>
          </p:spPr>
        </p:pic>
      </p:grpSp>
      <p:sp>
        <p:nvSpPr>
          <p:cNvPr id="2" name="Rectangle : coins arrondis 1">
            <a:extLst>
              <a:ext uri="{FF2B5EF4-FFF2-40B4-BE49-F238E27FC236}">
                <a16:creationId xmlns:a16="http://schemas.microsoft.com/office/drawing/2014/main" id="{32586A02-D737-4ED2-B80C-E745BDED2EFB}"/>
              </a:ext>
            </a:extLst>
          </p:cNvPr>
          <p:cNvSpPr/>
          <p:nvPr/>
        </p:nvSpPr>
        <p:spPr>
          <a:xfrm>
            <a:off x="1292436" y="2827746"/>
            <a:ext cx="2376264" cy="400836"/>
          </a:xfrm>
          <a:prstGeom prst="roundRect">
            <a:avLst/>
          </a:prstGeom>
          <a:solidFill>
            <a:srgbClr val="F08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Arial" panose="020B0604020202020204" pitchFamily="34" charset="0"/>
                <a:cs typeface="Arial" panose="020B0604020202020204" pitchFamily="34" charset="0"/>
              </a:rPr>
              <a:t>A télécharger </a:t>
            </a:r>
            <a:r>
              <a:rPr lang="fr-FR" sz="1200" b="1"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ici</a:t>
            </a:r>
            <a:endParaRPr lang="fr-FR"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16977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 71"/>
          <p:cNvPicPr>
            <a:picLocks noChangeAspect="1"/>
          </p:cNvPicPr>
          <p:nvPr/>
        </p:nvPicPr>
        <p:blipFill>
          <a:blip r:embed="rId2"/>
          <a:stretch>
            <a:fillRect/>
          </a:stretch>
        </p:blipFill>
        <p:spPr>
          <a:xfrm>
            <a:off x="2711624" y="2085187"/>
            <a:ext cx="6134100" cy="3733800"/>
          </a:xfrm>
          <a:prstGeom prst="rect">
            <a:avLst/>
          </a:prstGeom>
        </p:spPr>
      </p:pic>
      <p:sp>
        <p:nvSpPr>
          <p:cNvPr id="73" name="Corde 72">
            <a:extLst>
              <a:ext uri="{FF2B5EF4-FFF2-40B4-BE49-F238E27FC236}">
                <a16:creationId xmlns:a16="http://schemas.microsoft.com/office/drawing/2014/main" id="{5D6CAA3E-76B8-4F87-B54D-AE02CF7B35AE}"/>
              </a:ext>
            </a:extLst>
          </p:cNvPr>
          <p:cNvSpPr/>
          <p:nvPr/>
        </p:nvSpPr>
        <p:spPr>
          <a:xfrm rot="1462661">
            <a:off x="10030815" y="3807089"/>
            <a:ext cx="3407827" cy="2344670"/>
          </a:xfrm>
          <a:prstGeom prst="chord">
            <a:avLst/>
          </a:prstGeom>
          <a:solidFill>
            <a:srgbClr val="1F6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74" name="Rectangle 73">
            <a:extLst>
              <a:ext uri="{FF2B5EF4-FFF2-40B4-BE49-F238E27FC236}">
                <a16:creationId xmlns:a16="http://schemas.microsoft.com/office/drawing/2014/main" id="{4D0A811C-87E2-46F4-AC88-D13D57401C14}"/>
              </a:ext>
            </a:extLst>
          </p:cNvPr>
          <p:cNvSpPr/>
          <p:nvPr/>
        </p:nvSpPr>
        <p:spPr>
          <a:xfrm>
            <a:off x="10371749" y="3857056"/>
            <a:ext cx="1643835" cy="28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75" name="Straight Connector 34">
            <a:extLst>
              <a:ext uri="{FF2B5EF4-FFF2-40B4-BE49-F238E27FC236}">
                <a16:creationId xmlns:a16="http://schemas.microsoft.com/office/drawing/2014/main" id="{5FBE446D-1FE5-4B0F-99A7-ACD485BD992F}"/>
              </a:ext>
            </a:extLst>
          </p:cNvPr>
          <p:cNvCxnSpPr>
            <a:cxnSpLocks/>
          </p:cNvCxnSpPr>
          <p:nvPr/>
        </p:nvCxnSpPr>
        <p:spPr>
          <a:xfrm flipV="1">
            <a:off x="10449122" y="4194988"/>
            <a:ext cx="1489091" cy="1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AutoShape 13">
            <a:extLst>
              <a:ext uri="{FF2B5EF4-FFF2-40B4-BE49-F238E27FC236}">
                <a16:creationId xmlns:a16="http://schemas.microsoft.com/office/drawing/2014/main" id="{977C2A37-106B-4445-A5F1-1A90C15A9CD6}"/>
              </a:ext>
            </a:extLst>
          </p:cNvPr>
          <p:cNvSpPr>
            <a:spLocks noChangeArrowheads="1"/>
          </p:cNvSpPr>
          <p:nvPr/>
        </p:nvSpPr>
        <p:spPr bwMode="auto">
          <a:xfrm>
            <a:off x="10187890" y="4313461"/>
            <a:ext cx="1956781"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lvl="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http://ressources.anap.fr/numerique/publication/2404</a:t>
            </a:r>
            <a:r>
              <a:rPr lang="fr-FR" sz="1050" dirty="0">
                <a:solidFill>
                  <a:schemeClr val="bg1"/>
                </a:solidFill>
                <a:latin typeface="Arial" panose="020B0604020202020204" pitchFamily="34" charset="0"/>
                <a:cs typeface="Arial" panose="020B0604020202020204" pitchFamily="34" charset="0"/>
              </a:rPr>
              <a:t> </a:t>
            </a:r>
          </a:p>
        </p:txBody>
      </p:sp>
      <p:sp>
        <p:nvSpPr>
          <p:cNvPr id="9" name="ZoneTexte 8">
            <a:extLst>
              <a:ext uri="{FF2B5EF4-FFF2-40B4-BE49-F238E27FC236}">
                <a16:creationId xmlns:a16="http://schemas.microsoft.com/office/drawing/2014/main" id="{42DEDF1D-4CDB-4FB1-82F0-9296F48EFADB}"/>
              </a:ext>
            </a:extLst>
          </p:cNvPr>
          <p:cNvSpPr txBox="1"/>
          <p:nvPr/>
        </p:nvSpPr>
        <p:spPr>
          <a:xfrm>
            <a:off x="1055439" y="1214312"/>
            <a:ext cx="10009435" cy="540000"/>
          </a:xfrm>
          <a:prstGeom prst="rect">
            <a:avLst/>
          </a:prstGeom>
          <a:noFill/>
        </p:spPr>
        <p:txBody>
          <a:bodyPr wrap="square" lIns="0" tIns="0" rIns="0" bIns="0" rtlCol="0" anchor="ctr" anchorCtr="0">
            <a:noAutofit/>
          </a:bodyPr>
          <a:lstStyle/>
          <a:p>
            <a:r>
              <a:rPr lang="fr-FR" sz="2400" b="1" dirty="0">
                <a:solidFill>
                  <a:srgbClr val="0D5689"/>
                </a:solidFill>
                <a:latin typeface="Arial Black" panose="020B0604020202020204" pitchFamily="34" charset="0"/>
                <a:ea typeface="+mj-ea"/>
                <a:cs typeface="+mj-cs"/>
              </a:rPr>
              <a:t>Annexe 2 | Extrait méthode d’identitovigilance pour un GHT – programme HOP’EN</a:t>
            </a:r>
          </a:p>
        </p:txBody>
      </p:sp>
    </p:spTree>
    <p:extLst>
      <p:ext uri="{BB962C8B-B14F-4D97-AF65-F5344CB8AC3E}">
        <p14:creationId xmlns:p14="http://schemas.microsoft.com/office/powerpoint/2010/main" val="20845346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8A1CF59-D3BD-4177-B764-89A3C2922180}"/>
              </a:ext>
            </a:extLst>
          </p:cNvPr>
          <p:cNvSpPr txBox="1"/>
          <p:nvPr/>
        </p:nvSpPr>
        <p:spPr>
          <a:xfrm>
            <a:off x="954515" y="341608"/>
            <a:ext cx="8597869" cy="783136"/>
          </a:xfrm>
          <a:prstGeom prst="rect">
            <a:avLst/>
          </a:prstGeom>
          <a:noFill/>
        </p:spPr>
        <p:txBody>
          <a:bodyPr wrap="square" lIns="0" tIns="0" rIns="0" bIns="0" rtlCol="0" anchor="t" anchorCtr="0">
            <a:noAutofit/>
          </a:bodyPr>
          <a:lstStyle/>
          <a:p>
            <a:r>
              <a:rPr lang="fr-FR" sz="2400" b="1" dirty="0">
                <a:solidFill>
                  <a:srgbClr val="0D5689"/>
                </a:solidFill>
                <a:latin typeface="Arial Black" panose="020B0604020202020204" pitchFamily="34" charset="0"/>
                <a:ea typeface="+mj-ea"/>
                <a:cs typeface="+mj-cs"/>
              </a:rPr>
              <a:t>Le plan d’actions INS</a:t>
            </a:r>
            <a:endParaRPr lang="fr-FR" sz="2400" b="1" dirty="0">
              <a:solidFill>
                <a:srgbClr val="1F618A"/>
              </a:solidFill>
              <a:latin typeface="Arial Black" panose="020B0604020202020204" pitchFamily="34" charset="0"/>
              <a:cs typeface="Arial Black" panose="020B0604020202020204" pitchFamily="34" charset="0"/>
            </a:endParaRPr>
          </a:p>
        </p:txBody>
      </p:sp>
      <p:sp>
        <p:nvSpPr>
          <p:cNvPr id="4" name="Rectangle 3">
            <a:extLst>
              <a:ext uri="{FF2B5EF4-FFF2-40B4-BE49-F238E27FC236}">
                <a16:creationId xmlns:a16="http://schemas.microsoft.com/office/drawing/2014/main" id="{93718A55-0B62-4637-A9AE-A5E3FCD9F5B2}"/>
              </a:ext>
            </a:extLst>
          </p:cNvPr>
          <p:cNvSpPr/>
          <p:nvPr/>
        </p:nvSpPr>
        <p:spPr>
          <a:xfrm>
            <a:off x="1256542" y="2121366"/>
            <a:ext cx="3113924" cy="504056"/>
          </a:xfrm>
          <a:prstGeom prst="rect">
            <a:avLst/>
          </a:prstGeom>
          <a:solidFill>
            <a:srgbClr val="739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Organisation et identitovigilance</a:t>
            </a:r>
          </a:p>
        </p:txBody>
      </p:sp>
      <p:sp>
        <p:nvSpPr>
          <p:cNvPr id="5" name="Ellipse 4">
            <a:extLst>
              <a:ext uri="{FF2B5EF4-FFF2-40B4-BE49-F238E27FC236}">
                <a16:creationId xmlns:a16="http://schemas.microsoft.com/office/drawing/2014/main" id="{AD72B8C0-4499-46D7-B23C-D6B152045BC0}"/>
              </a:ext>
            </a:extLst>
          </p:cNvPr>
          <p:cNvSpPr/>
          <p:nvPr/>
        </p:nvSpPr>
        <p:spPr>
          <a:xfrm>
            <a:off x="596359" y="1995667"/>
            <a:ext cx="760900" cy="720008"/>
          </a:xfrm>
          <a:prstGeom prst="ellipse">
            <a:avLst/>
          </a:prstGeom>
          <a:solidFill>
            <a:schemeClr val="bg1"/>
          </a:solidFill>
          <a:ln>
            <a:solidFill>
              <a:srgbClr val="739B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4A6AF1D-CA99-4D73-8B09-7119F6241898}"/>
              </a:ext>
            </a:extLst>
          </p:cNvPr>
          <p:cNvSpPr/>
          <p:nvPr/>
        </p:nvSpPr>
        <p:spPr>
          <a:xfrm>
            <a:off x="8634497" y="2121366"/>
            <a:ext cx="3113924" cy="504056"/>
          </a:xfrm>
          <a:prstGeom prst="rect">
            <a:avLst/>
          </a:prstGeom>
          <a:solidFill>
            <a:srgbClr val="CA9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Juridique</a:t>
            </a:r>
          </a:p>
        </p:txBody>
      </p:sp>
      <p:sp>
        <p:nvSpPr>
          <p:cNvPr id="7" name="Rectangle 6">
            <a:extLst>
              <a:ext uri="{FF2B5EF4-FFF2-40B4-BE49-F238E27FC236}">
                <a16:creationId xmlns:a16="http://schemas.microsoft.com/office/drawing/2014/main" id="{5E2FC380-8141-4871-AF4E-66900F56C8FE}"/>
              </a:ext>
            </a:extLst>
          </p:cNvPr>
          <p:cNvSpPr/>
          <p:nvPr/>
        </p:nvSpPr>
        <p:spPr>
          <a:xfrm>
            <a:off x="4946068" y="2121366"/>
            <a:ext cx="3113924" cy="504056"/>
          </a:xfrm>
          <a:prstGeom prst="rect">
            <a:avLst/>
          </a:prstGeom>
          <a:solidFill>
            <a:srgbClr val="FFB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Arial" panose="020B0604020202020204" pitchFamily="34" charset="0"/>
                <a:cs typeface="Arial" panose="020B0604020202020204" pitchFamily="34" charset="0"/>
              </a:rPr>
              <a:t>Système d’information</a:t>
            </a:r>
          </a:p>
        </p:txBody>
      </p:sp>
      <p:sp>
        <p:nvSpPr>
          <p:cNvPr id="8" name="Ellipse 7">
            <a:extLst>
              <a:ext uri="{FF2B5EF4-FFF2-40B4-BE49-F238E27FC236}">
                <a16:creationId xmlns:a16="http://schemas.microsoft.com/office/drawing/2014/main" id="{F745DD6F-1BFA-4994-AA36-9FF3D34598C3}"/>
              </a:ext>
            </a:extLst>
          </p:cNvPr>
          <p:cNvSpPr/>
          <p:nvPr/>
        </p:nvSpPr>
        <p:spPr>
          <a:xfrm>
            <a:off x="705767" y="2103643"/>
            <a:ext cx="542084" cy="504056"/>
          </a:xfrm>
          <a:prstGeom prst="ellipse">
            <a:avLst/>
          </a:prstGeom>
          <a:solidFill>
            <a:srgbClr val="739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cxnSp>
        <p:nvCxnSpPr>
          <p:cNvPr id="9" name="Connecteur droit 8">
            <a:extLst>
              <a:ext uri="{FF2B5EF4-FFF2-40B4-BE49-F238E27FC236}">
                <a16:creationId xmlns:a16="http://schemas.microsoft.com/office/drawing/2014/main" id="{EF1637A4-D4E2-48CA-A8E0-524621E3EE51}"/>
              </a:ext>
            </a:extLst>
          </p:cNvPr>
          <p:cNvCxnSpPr>
            <a:cxnSpLocks/>
            <a:stCxn id="5" idx="0"/>
          </p:cNvCxnSpPr>
          <p:nvPr/>
        </p:nvCxnSpPr>
        <p:spPr>
          <a:xfrm flipH="1">
            <a:off x="970530" y="1995667"/>
            <a:ext cx="6279" cy="3688495"/>
          </a:xfrm>
          <a:prstGeom prst="line">
            <a:avLst/>
          </a:prstGeom>
          <a:ln w="38100">
            <a:solidFill>
              <a:srgbClr val="739BB9"/>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87B196F4-94F2-42D3-AA3C-C7F91D0C7B80}"/>
              </a:ext>
            </a:extLst>
          </p:cNvPr>
          <p:cNvSpPr/>
          <p:nvPr/>
        </p:nvSpPr>
        <p:spPr>
          <a:xfrm>
            <a:off x="4283023" y="2000281"/>
            <a:ext cx="760900" cy="720008"/>
          </a:xfrm>
          <a:prstGeom prst="ellipse">
            <a:avLst/>
          </a:prstGeom>
          <a:solidFill>
            <a:schemeClr val="bg1"/>
          </a:solidFill>
          <a:ln>
            <a:solidFill>
              <a:srgbClr val="FFB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11" name="Ellipse 10">
            <a:extLst>
              <a:ext uri="{FF2B5EF4-FFF2-40B4-BE49-F238E27FC236}">
                <a16:creationId xmlns:a16="http://schemas.microsoft.com/office/drawing/2014/main" id="{B8E5AA92-4784-4614-9936-D4B680F87C93}"/>
              </a:ext>
            </a:extLst>
          </p:cNvPr>
          <p:cNvSpPr/>
          <p:nvPr/>
        </p:nvSpPr>
        <p:spPr>
          <a:xfrm>
            <a:off x="4392431" y="2108257"/>
            <a:ext cx="542084" cy="504056"/>
          </a:xfrm>
          <a:prstGeom prst="ellipse">
            <a:avLst/>
          </a:prstGeom>
          <a:solidFill>
            <a:srgbClr val="FFB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cxnSp>
        <p:nvCxnSpPr>
          <p:cNvPr id="12" name="Connecteur droit 11">
            <a:extLst>
              <a:ext uri="{FF2B5EF4-FFF2-40B4-BE49-F238E27FC236}">
                <a16:creationId xmlns:a16="http://schemas.microsoft.com/office/drawing/2014/main" id="{AC894DF8-D9B6-4C31-B1B1-761D90AA5E74}"/>
              </a:ext>
            </a:extLst>
          </p:cNvPr>
          <p:cNvCxnSpPr>
            <a:cxnSpLocks/>
            <a:stCxn id="10" idx="0"/>
          </p:cNvCxnSpPr>
          <p:nvPr/>
        </p:nvCxnSpPr>
        <p:spPr>
          <a:xfrm flipH="1">
            <a:off x="4645519" y="2000281"/>
            <a:ext cx="17954" cy="3277909"/>
          </a:xfrm>
          <a:prstGeom prst="line">
            <a:avLst/>
          </a:prstGeom>
          <a:ln w="38100">
            <a:solidFill>
              <a:srgbClr val="FFBF61"/>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35E3C9A5-5EE7-4163-ACE0-D29B849D9D82}"/>
              </a:ext>
            </a:extLst>
          </p:cNvPr>
          <p:cNvSpPr/>
          <p:nvPr/>
        </p:nvSpPr>
        <p:spPr>
          <a:xfrm>
            <a:off x="7972016" y="1990102"/>
            <a:ext cx="760900" cy="720008"/>
          </a:xfrm>
          <a:prstGeom prst="ellipse">
            <a:avLst/>
          </a:prstGeom>
          <a:solidFill>
            <a:schemeClr val="bg1"/>
          </a:solidFill>
          <a:ln>
            <a:solidFill>
              <a:srgbClr val="CA9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14" name="Ellipse 13">
            <a:extLst>
              <a:ext uri="{FF2B5EF4-FFF2-40B4-BE49-F238E27FC236}">
                <a16:creationId xmlns:a16="http://schemas.microsoft.com/office/drawing/2014/main" id="{F064BCEF-3FB5-47F1-87F1-ADD4EFBF0B6F}"/>
              </a:ext>
            </a:extLst>
          </p:cNvPr>
          <p:cNvSpPr/>
          <p:nvPr/>
        </p:nvSpPr>
        <p:spPr>
          <a:xfrm>
            <a:off x="8081424" y="2098078"/>
            <a:ext cx="542084" cy="504056"/>
          </a:xfrm>
          <a:prstGeom prst="ellipse">
            <a:avLst/>
          </a:prstGeom>
          <a:solidFill>
            <a:srgbClr val="CA9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cxnSp>
        <p:nvCxnSpPr>
          <p:cNvPr id="15" name="Connecteur droit 14">
            <a:extLst>
              <a:ext uri="{FF2B5EF4-FFF2-40B4-BE49-F238E27FC236}">
                <a16:creationId xmlns:a16="http://schemas.microsoft.com/office/drawing/2014/main" id="{421A2523-5748-42E1-AF1C-F637E99B90EF}"/>
              </a:ext>
            </a:extLst>
          </p:cNvPr>
          <p:cNvCxnSpPr>
            <a:cxnSpLocks/>
            <a:stCxn id="13" idx="0"/>
          </p:cNvCxnSpPr>
          <p:nvPr/>
        </p:nvCxnSpPr>
        <p:spPr>
          <a:xfrm>
            <a:off x="8352466" y="1990102"/>
            <a:ext cx="12372" cy="3694060"/>
          </a:xfrm>
          <a:prstGeom prst="line">
            <a:avLst/>
          </a:prstGeom>
          <a:ln w="38100">
            <a:solidFill>
              <a:srgbClr val="CA95AE"/>
            </a:solidFill>
          </a:ln>
        </p:spPr>
        <p:style>
          <a:lnRef idx="1">
            <a:schemeClr val="accent1"/>
          </a:lnRef>
          <a:fillRef idx="0">
            <a:schemeClr val="accent1"/>
          </a:fillRef>
          <a:effectRef idx="0">
            <a:schemeClr val="accent1"/>
          </a:effectRef>
          <a:fontRef idx="minor">
            <a:schemeClr val="tx1"/>
          </a:fontRef>
        </p:style>
      </p:cxnSp>
      <p:pic>
        <p:nvPicPr>
          <p:cNvPr id="16" name="Graphique 63">
            <a:extLst>
              <a:ext uri="{FF2B5EF4-FFF2-40B4-BE49-F238E27FC236}">
                <a16:creationId xmlns:a16="http://schemas.microsoft.com/office/drawing/2014/main" id="{91ECBC1D-F9B5-47F0-9467-CE6EAD1689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83453" y="2186440"/>
            <a:ext cx="360040" cy="360040"/>
          </a:xfrm>
          <a:prstGeom prst="rect">
            <a:avLst/>
          </a:prstGeom>
        </p:spPr>
      </p:pic>
      <p:pic>
        <p:nvPicPr>
          <p:cNvPr id="17" name="Image 16">
            <a:extLst>
              <a:ext uri="{FF2B5EF4-FFF2-40B4-BE49-F238E27FC236}">
                <a16:creationId xmlns:a16="http://schemas.microsoft.com/office/drawing/2014/main" id="{1F450BD4-264F-4F7C-BBC0-0F239FF3348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75" b="89286" l="4018" r="97321">
                        <a14:foregroundMark x1="11161" y1="37946" x2="11161" y2="37946"/>
                        <a14:foregroundMark x1="9375" y1="41964" x2="9375" y2="41964"/>
                        <a14:foregroundMark x1="7589" y1="45536" x2="7589" y2="45536"/>
                        <a14:foregroundMark x1="22321" y1="37054" x2="22321" y2="37054"/>
                        <a14:foregroundMark x1="21875" y1="34375" x2="21875" y2="34375"/>
                        <a14:foregroundMark x1="26339" y1="45536" x2="26339" y2="45536"/>
                        <a14:foregroundMark x1="24107" y1="59375" x2="24107" y2="59375"/>
                        <a14:foregroundMark x1="24107" y1="56696" x2="24107" y2="56696"/>
                        <a14:foregroundMark x1="12946" y1="36161" x2="12946" y2="36161"/>
                        <a14:foregroundMark x1="4018" y1="55357" x2="4018" y2="55357"/>
                        <a14:foregroundMark x1="90179" y1="62946" x2="90179" y2="62946"/>
                        <a14:foregroundMark x1="97321" y1="56696" x2="97321" y2="56696"/>
                        <a14:backgroundMark x1="25000" y1="8482" x2="25000" y2="8482"/>
                      </a14:backgroundRemoval>
                    </a14:imgEffect>
                  </a14:imgLayer>
                </a14:imgProps>
              </a:ext>
            </a:extLst>
          </a:blip>
          <a:stretch>
            <a:fillRect/>
          </a:stretch>
        </p:blipFill>
        <p:spPr>
          <a:xfrm>
            <a:off x="8149515" y="2136605"/>
            <a:ext cx="404863" cy="404863"/>
          </a:xfrm>
          <a:prstGeom prst="rect">
            <a:avLst/>
          </a:prstGeom>
        </p:spPr>
      </p:pic>
      <p:pic>
        <p:nvPicPr>
          <p:cNvPr id="18" name="Image 17">
            <a:extLst>
              <a:ext uri="{FF2B5EF4-FFF2-40B4-BE49-F238E27FC236}">
                <a16:creationId xmlns:a16="http://schemas.microsoft.com/office/drawing/2014/main" id="{D1E1B91B-B8EF-42DB-B926-8D31794AD12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911" b="92411" l="3125" r="99107">
                        <a14:foregroundMark x1="8929" y1="26786" x2="8929" y2="26786"/>
                        <a14:foregroundMark x1="19643" y1="39732" x2="19643" y2="39732"/>
                        <a14:foregroundMark x1="56696" y1="55357" x2="56696" y2="55357"/>
                        <a14:foregroundMark x1="46429" y1="45536" x2="46429" y2="45536"/>
                        <a14:foregroundMark x1="7589" y1="50446" x2="7589" y2="50446"/>
                        <a14:foregroundMark x1="11607" y1="74554" x2="11607" y2="74554"/>
                        <a14:foregroundMark x1="43304" y1="92857" x2="43304" y2="92857"/>
                        <a14:foregroundMark x1="37500" y1="69643" x2="37500" y2="69643"/>
                        <a14:foregroundMark x1="24107" y1="69643" x2="24107" y2="69643"/>
                        <a14:foregroundMark x1="33929" y1="48214" x2="33929" y2="48214"/>
                        <a14:foregroundMark x1="45982" y1="54018" x2="45982" y2="54018"/>
                        <a14:foregroundMark x1="59375" y1="91964" x2="59375" y2="91964"/>
                        <a14:foregroundMark x1="71875" y1="90179" x2="71875" y2="90179"/>
                        <a14:foregroundMark x1="31250" y1="42857" x2="31250" y2="42857"/>
                        <a14:foregroundMark x1="68304" y1="75446" x2="68304" y2="75446"/>
                        <a14:foregroundMark x1="71429" y1="56696" x2="71429" y2="56696"/>
                        <a14:foregroundMark x1="71429" y1="40625" x2="71429" y2="40625"/>
                        <a14:foregroundMark x1="56696" y1="21875" x2="56696" y2="21875"/>
                        <a14:foregroundMark x1="52232" y1="7589" x2="52232" y2="7589"/>
                        <a14:foregroundMark x1="16071" y1="4911" x2="16071" y2="4911"/>
                        <a14:foregroundMark x1="20982" y1="28571" x2="20982" y2="28571"/>
                        <a14:foregroundMark x1="42857" y1="33036" x2="42857" y2="33036"/>
                        <a14:foregroundMark x1="42857" y1="33036" x2="42857" y2="33036"/>
                        <a14:foregroundMark x1="80804" y1="30357" x2="80804" y2="30357"/>
                        <a14:foregroundMark x1="80804" y1="30357" x2="80804" y2="30357"/>
                        <a14:foregroundMark x1="91964" y1="41518" x2="91964" y2="41518"/>
                        <a14:foregroundMark x1="91964" y1="41518" x2="91964" y2="41518"/>
                        <a14:foregroundMark x1="45089" y1="45982" x2="45089" y2="45982"/>
                        <a14:foregroundMark x1="45089" y1="45982" x2="45089" y2="45982"/>
                        <a14:foregroundMark x1="12500" y1="53571" x2="12500" y2="53571"/>
                        <a14:foregroundMark x1="12500" y1="53571" x2="12500" y2="53571"/>
                        <a14:foregroundMark x1="5357" y1="68750" x2="5357" y2="68750"/>
                        <a14:foregroundMark x1="5357" y1="68750" x2="5357" y2="68750"/>
                        <a14:foregroundMark x1="39732" y1="86161" x2="39732" y2="86161"/>
                        <a14:foregroundMark x1="39732" y1="86161" x2="39732" y2="86161"/>
                        <a14:foregroundMark x1="59821" y1="84375" x2="59821" y2="84375"/>
                        <a14:foregroundMark x1="59821" y1="84375" x2="59821" y2="84375"/>
                        <a14:foregroundMark x1="52679" y1="61161" x2="52679" y2="61161"/>
                        <a14:foregroundMark x1="52679" y1="61161" x2="52679" y2="61161"/>
                        <a14:foregroundMark x1="52232" y1="55804" x2="52232" y2="55804"/>
                        <a14:foregroundMark x1="52232" y1="55804" x2="52232" y2="55804"/>
                        <a14:foregroundMark x1="49107" y1="50893" x2="49107" y2="50893"/>
                        <a14:foregroundMark x1="59821" y1="50000" x2="59821" y2="50000"/>
                        <a14:foregroundMark x1="59821" y1="50000" x2="59821" y2="50000"/>
                        <a14:foregroundMark x1="51786" y1="44196" x2="51786" y2="44196"/>
                        <a14:foregroundMark x1="51786" y1="44196" x2="51786" y2="44196"/>
                        <a14:foregroundMark x1="47768" y1="44196" x2="47768" y2="44196"/>
                        <a14:foregroundMark x1="47768" y1="44196" x2="47768" y2="44196"/>
                        <a14:foregroundMark x1="41071" y1="60714" x2="41071" y2="60714"/>
                        <a14:foregroundMark x1="41071" y1="60714" x2="41071" y2="60714"/>
                        <a14:foregroundMark x1="54911" y1="60714" x2="54911" y2="60714"/>
                        <a14:foregroundMark x1="54911" y1="60714" x2="54911" y2="60714"/>
                        <a14:foregroundMark x1="54018" y1="69643" x2="54018" y2="69643"/>
                        <a14:foregroundMark x1="54018" y1="69643" x2="54018" y2="69643"/>
                        <a14:foregroundMark x1="67411" y1="70536" x2="67411" y2="70536"/>
                        <a14:foregroundMark x1="67411" y1="70536" x2="67411" y2="70536"/>
                        <a14:foregroundMark x1="54911" y1="65625" x2="54911" y2="65625"/>
                        <a14:foregroundMark x1="54911" y1="65625" x2="54911" y2="65625"/>
                        <a14:foregroundMark x1="87500" y1="50000" x2="87500" y2="50000"/>
                        <a14:foregroundMark x1="87500" y1="50000" x2="87500" y2="50000"/>
                        <a14:foregroundMark x1="87500" y1="50000" x2="87500" y2="50000"/>
                        <a14:foregroundMark x1="87500" y1="50000" x2="87500" y2="50000"/>
                        <a14:foregroundMark x1="91071" y1="61607" x2="91071" y2="61607"/>
                        <a14:foregroundMark x1="91071" y1="78571" x2="91071" y2="78571"/>
                        <a14:foregroundMark x1="91071" y1="78571" x2="91071" y2="78571"/>
                        <a14:foregroundMark x1="91071" y1="78571" x2="91071" y2="78571"/>
                        <a14:foregroundMark x1="87054" y1="88839" x2="25000" y2="79018"/>
                        <a14:foregroundMark x1="25000" y1="79018" x2="12500" y2="85714"/>
                        <a14:foregroundMark x1="8036" y1="33036" x2="50893" y2="36161"/>
                        <a14:foregroundMark x1="50893" y1="36161" x2="70089" y2="34821"/>
                        <a14:foregroundMark x1="70089" y1="34821" x2="80804" y2="19643"/>
                        <a14:foregroundMark x1="80804" y1="19643" x2="88839" y2="35714"/>
                        <a14:foregroundMark x1="88839" y1="35714" x2="91964" y2="53125"/>
                        <a14:foregroundMark x1="91964" y1="53125" x2="77679" y2="50893"/>
                        <a14:foregroundMark x1="9821" y1="34821" x2="4464" y2="52232"/>
                        <a14:foregroundMark x1="4464" y1="52232" x2="16071" y2="69196"/>
                        <a14:foregroundMark x1="16071" y1="69196" x2="44643" y2="80804"/>
                        <a14:foregroundMark x1="44643" y1="80804" x2="87500" y2="83036"/>
                        <a14:foregroundMark x1="87500" y1="83036" x2="48214" y2="72321"/>
                        <a14:foregroundMark x1="48214" y1="72321" x2="25000" y2="44643"/>
                        <a14:foregroundMark x1="25000" y1="44643" x2="8482" y2="36607"/>
                        <a14:foregroundMark x1="8482" y1="36607" x2="8036" y2="35714"/>
                        <a14:foregroundMark x1="8036" y1="24107" x2="893" y2="39286"/>
                        <a14:foregroundMark x1="893" y1="39286" x2="3571" y2="78571"/>
                        <a14:foregroundMark x1="3571" y1="78571" x2="12500" y2="68750"/>
                        <a14:foregroundMark x1="91964" y1="86161" x2="95536" y2="51339"/>
                        <a14:foregroundMark x1="95536" y1="51339" x2="92857" y2="34821"/>
                        <a14:foregroundMark x1="92857" y1="34821" x2="95982" y2="58482"/>
                        <a14:foregroundMark x1="95982" y1="58482" x2="83482" y2="71429"/>
                        <a14:foregroundMark x1="83482" y1="71429" x2="92411" y2="71875"/>
                        <a14:foregroundMark x1="87054" y1="23214" x2="99107" y2="36161"/>
                        <a14:foregroundMark x1="99107" y1="36161" x2="93750" y2="88839"/>
                        <a14:foregroundMark x1="93750" y1="88839" x2="93750" y2="89732"/>
                        <a14:foregroundMark x1="96875" y1="28571" x2="94643" y2="83482"/>
                        <a14:foregroundMark x1="94643" y1="83482" x2="99107" y2="30357"/>
                        <a14:foregroundMark x1="99107" y1="30357" x2="98214" y2="25893"/>
                      </a14:backgroundRemoval>
                    </a14:imgEffect>
                  </a14:imgLayer>
                </a14:imgProps>
              </a:ext>
            </a:extLst>
          </a:blip>
          <a:stretch>
            <a:fillRect/>
          </a:stretch>
        </p:blipFill>
        <p:spPr>
          <a:xfrm>
            <a:off x="791615" y="2149026"/>
            <a:ext cx="344565" cy="344565"/>
          </a:xfrm>
          <a:prstGeom prst="rect">
            <a:avLst/>
          </a:prstGeom>
        </p:spPr>
      </p:pic>
      <p:sp>
        <p:nvSpPr>
          <p:cNvPr id="19" name="Rectangle 18">
            <a:hlinkClick r:id="rId8" action="ppaction://hlinksldjump"/>
            <a:extLst>
              <a:ext uri="{FF2B5EF4-FFF2-40B4-BE49-F238E27FC236}">
                <a16:creationId xmlns:a16="http://schemas.microsoft.com/office/drawing/2014/main" id="{7568C5DD-2467-4412-ACD6-F61178D402B2}"/>
              </a:ext>
            </a:extLst>
          </p:cNvPr>
          <p:cNvSpPr/>
          <p:nvPr/>
        </p:nvSpPr>
        <p:spPr>
          <a:xfrm>
            <a:off x="1160241" y="2815036"/>
            <a:ext cx="3712673" cy="72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739BB9"/>
                </a:solidFill>
                <a:latin typeface="Arial" panose="020B0604020202020204" pitchFamily="34" charset="0"/>
                <a:cs typeface="Arial" panose="020B0604020202020204" pitchFamily="34" charset="0"/>
              </a:rPr>
              <a:t>Sécuriser l’identification </a:t>
            </a:r>
            <a:r>
              <a:rPr lang="fr-FR" sz="1400" dirty="0">
                <a:solidFill>
                  <a:schemeClr val="bg1">
                    <a:lumMod val="50000"/>
                  </a:schemeClr>
                </a:solidFill>
                <a:latin typeface="Arial" panose="020B0604020202020204" pitchFamily="34" charset="0"/>
                <a:cs typeface="Arial" panose="020B0604020202020204" pitchFamily="34" charset="0"/>
              </a:rPr>
              <a:t>des usagers en appliquant </a:t>
            </a:r>
            <a:r>
              <a:rPr lang="fr-FR" sz="1400" b="1" dirty="0">
                <a:solidFill>
                  <a:srgbClr val="739BB9"/>
                </a:solidFill>
                <a:latin typeface="Arial" panose="020B0604020202020204" pitchFamily="34" charset="0"/>
                <a:cs typeface="Arial" panose="020B0604020202020204" pitchFamily="34" charset="0"/>
              </a:rPr>
              <a:t>les règles minimales d’identitovigilance</a:t>
            </a:r>
          </a:p>
        </p:txBody>
      </p:sp>
      <p:sp>
        <p:nvSpPr>
          <p:cNvPr id="20" name="Rectangle 19">
            <a:hlinkClick r:id="rId9" action="ppaction://hlinksldjump"/>
            <a:extLst>
              <a:ext uri="{FF2B5EF4-FFF2-40B4-BE49-F238E27FC236}">
                <a16:creationId xmlns:a16="http://schemas.microsoft.com/office/drawing/2014/main" id="{D6B2C28C-A104-4DB9-940D-AE56E7786001}"/>
              </a:ext>
            </a:extLst>
          </p:cNvPr>
          <p:cNvSpPr/>
          <p:nvPr/>
        </p:nvSpPr>
        <p:spPr>
          <a:xfrm>
            <a:off x="8445881" y="3862159"/>
            <a:ext cx="3334613" cy="72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1">
                    <a:lumMod val="50000"/>
                  </a:schemeClr>
                </a:solidFill>
                <a:latin typeface="Arial" panose="020B0604020202020204" pitchFamily="34" charset="0"/>
                <a:cs typeface="Arial" panose="020B0604020202020204" pitchFamily="34" charset="0"/>
              </a:rPr>
              <a:t>Mettre à jour </a:t>
            </a:r>
            <a:r>
              <a:rPr lang="fr-FR" sz="1400" b="1" dirty="0">
                <a:solidFill>
                  <a:srgbClr val="CA95AE"/>
                </a:solidFill>
                <a:latin typeface="Arial" panose="020B0604020202020204" pitchFamily="34" charset="0"/>
                <a:cs typeface="Arial" panose="020B0604020202020204" pitchFamily="34" charset="0"/>
              </a:rPr>
              <a:t>votre documentation relative à la protection des données personnelles </a:t>
            </a:r>
            <a:r>
              <a:rPr lang="fr-FR" sz="1400" dirty="0">
                <a:solidFill>
                  <a:schemeClr val="bg1">
                    <a:lumMod val="50000"/>
                  </a:schemeClr>
                </a:solidFill>
                <a:latin typeface="Arial" panose="020B0604020202020204" pitchFamily="34" charset="0"/>
                <a:cs typeface="Arial" panose="020B0604020202020204" pitchFamily="34" charset="0"/>
              </a:rPr>
              <a:t>pour y intégrer </a:t>
            </a:r>
            <a:r>
              <a:rPr lang="fr-FR" sz="1400" b="1" dirty="0">
                <a:solidFill>
                  <a:srgbClr val="CA95AE"/>
                </a:solidFill>
                <a:latin typeface="Arial" panose="020B0604020202020204" pitchFamily="34" charset="0"/>
                <a:cs typeface="Arial" panose="020B0604020202020204" pitchFamily="34" charset="0"/>
              </a:rPr>
              <a:t>l’INS</a:t>
            </a:r>
          </a:p>
        </p:txBody>
      </p:sp>
      <p:sp>
        <p:nvSpPr>
          <p:cNvPr id="21" name="Rectangle 20">
            <a:hlinkClick r:id="rId10" action="ppaction://hlinksldjump"/>
            <a:extLst>
              <a:ext uri="{FF2B5EF4-FFF2-40B4-BE49-F238E27FC236}">
                <a16:creationId xmlns:a16="http://schemas.microsoft.com/office/drawing/2014/main" id="{7936883A-45C0-4E71-A4DC-97DF60589368}"/>
              </a:ext>
            </a:extLst>
          </p:cNvPr>
          <p:cNvSpPr/>
          <p:nvPr/>
        </p:nvSpPr>
        <p:spPr>
          <a:xfrm>
            <a:off x="8436006" y="4574054"/>
            <a:ext cx="2944548" cy="72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CA95AE"/>
                </a:solidFill>
                <a:latin typeface="Arial" panose="020B0604020202020204" pitchFamily="34" charset="0"/>
                <a:cs typeface="Arial" panose="020B0604020202020204" pitchFamily="34" charset="0"/>
              </a:rPr>
              <a:t>Informer </a:t>
            </a:r>
            <a:r>
              <a:rPr lang="fr-FR" sz="1400" dirty="0">
                <a:solidFill>
                  <a:schemeClr val="bg1">
                    <a:lumMod val="50000"/>
                  </a:schemeClr>
                </a:solidFill>
                <a:latin typeface="Arial" panose="020B0604020202020204" pitchFamily="34" charset="0"/>
                <a:cs typeface="Arial" panose="020B0604020202020204" pitchFamily="34" charset="0"/>
              </a:rPr>
              <a:t>vos usagers</a:t>
            </a:r>
            <a:endParaRPr lang="fr-FR" sz="1400" b="1" dirty="0">
              <a:solidFill>
                <a:srgbClr val="CA95AE"/>
              </a:solidFill>
              <a:latin typeface="Arial" panose="020B0604020202020204" pitchFamily="34" charset="0"/>
              <a:cs typeface="Arial" panose="020B0604020202020204" pitchFamily="34" charset="0"/>
            </a:endParaRPr>
          </a:p>
        </p:txBody>
      </p:sp>
      <p:sp>
        <p:nvSpPr>
          <p:cNvPr id="22" name="Rectangle 21">
            <a:hlinkClick r:id="rId11" action="ppaction://hlinksldjump"/>
            <a:extLst>
              <a:ext uri="{FF2B5EF4-FFF2-40B4-BE49-F238E27FC236}">
                <a16:creationId xmlns:a16="http://schemas.microsoft.com/office/drawing/2014/main" id="{49C7655E-EBA8-44CB-A182-43540962B166}"/>
              </a:ext>
            </a:extLst>
          </p:cNvPr>
          <p:cNvSpPr/>
          <p:nvPr/>
        </p:nvSpPr>
        <p:spPr>
          <a:xfrm>
            <a:off x="4722263" y="2880408"/>
            <a:ext cx="350632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1">
                    <a:lumMod val="50000"/>
                  </a:schemeClr>
                </a:solidFill>
                <a:latin typeface="Arial" panose="020B0604020202020204" pitchFamily="34" charset="0"/>
                <a:cs typeface="Arial" panose="020B0604020202020204" pitchFamily="34" charset="0"/>
              </a:rPr>
              <a:t>Commander des </a:t>
            </a:r>
            <a:r>
              <a:rPr lang="fr-FR" sz="1400" b="1" dirty="0">
                <a:solidFill>
                  <a:srgbClr val="FFA725"/>
                </a:solidFill>
                <a:latin typeface="Arial" panose="020B0604020202020204" pitchFamily="34" charset="0"/>
                <a:cs typeface="Arial" panose="020B0604020202020204" pitchFamily="34" charset="0"/>
              </a:rPr>
              <a:t>cartes </a:t>
            </a:r>
            <a:r>
              <a:rPr lang="fr-FR" sz="1400" b="1" dirty="0" err="1">
                <a:solidFill>
                  <a:srgbClr val="FFA725"/>
                </a:solidFill>
                <a:latin typeface="Arial" panose="020B0604020202020204" pitchFamily="34" charset="0"/>
                <a:cs typeface="Arial" panose="020B0604020202020204" pitchFamily="34" charset="0"/>
              </a:rPr>
              <a:t>CPx</a:t>
            </a:r>
            <a:r>
              <a:rPr lang="fr-FR" sz="1400" b="1" dirty="0">
                <a:solidFill>
                  <a:srgbClr val="FFA725"/>
                </a:solidFill>
                <a:latin typeface="Arial" panose="020B0604020202020204" pitchFamily="34" charset="0"/>
                <a:cs typeface="Arial" panose="020B0604020202020204" pitchFamily="34" charset="0"/>
              </a:rPr>
              <a:t> nominatives et/ ou un certificat serveur IGC – Santé </a:t>
            </a:r>
            <a:r>
              <a:rPr lang="fr-FR" sz="1400" dirty="0">
                <a:solidFill>
                  <a:schemeClr val="bg1">
                    <a:lumMod val="50000"/>
                  </a:schemeClr>
                </a:solidFill>
                <a:latin typeface="Arial" panose="020B0604020202020204" pitchFamily="34" charset="0"/>
                <a:cs typeface="Arial" panose="020B0604020202020204" pitchFamily="34" charset="0"/>
              </a:rPr>
              <a:t>en fonction des besoins</a:t>
            </a:r>
          </a:p>
        </p:txBody>
      </p:sp>
      <p:sp>
        <p:nvSpPr>
          <p:cNvPr id="23" name="Rectangle 22">
            <a:hlinkClick r:id="rId12" action="ppaction://hlinksldjump"/>
            <a:extLst>
              <a:ext uri="{FF2B5EF4-FFF2-40B4-BE49-F238E27FC236}">
                <a16:creationId xmlns:a16="http://schemas.microsoft.com/office/drawing/2014/main" id="{E95CA5AD-99CB-489E-9544-9221994D9915}"/>
              </a:ext>
            </a:extLst>
          </p:cNvPr>
          <p:cNvSpPr/>
          <p:nvPr/>
        </p:nvSpPr>
        <p:spPr>
          <a:xfrm>
            <a:off x="1175925" y="3737441"/>
            <a:ext cx="3397759" cy="72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739BB9"/>
                </a:solidFill>
                <a:latin typeface="Arial" panose="020B0604020202020204" pitchFamily="34" charset="0"/>
                <a:cs typeface="Arial" panose="020B0604020202020204" pitchFamily="34" charset="0"/>
              </a:rPr>
              <a:t>Sensibiliser et former les professionnels </a:t>
            </a:r>
            <a:r>
              <a:rPr lang="fr-FR" sz="1400" dirty="0">
                <a:solidFill>
                  <a:schemeClr val="bg1">
                    <a:lumMod val="50000"/>
                  </a:schemeClr>
                </a:solidFill>
                <a:latin typeface="Arial" panose="020B0604020202020204" pitchFamily="34" charset="0"/>
                <a:cs typeface="Arial" panose="020B0604020202020204" pitchFamily="34" charset="0"/>
              </a:rPr>
              <a:t>en charge de la gestion des identités</a:t>
            </a:r>
          </a:p>
        </p:txBody>
      </p:sp>
      <p:sp>
        <p:nvSpPr>
          <p:cNvPr id="24" name="Rectangle 23">
            <a:hlinkClick r:id="rId13" action="ppaction://hlinksldjump"/>
            <a:extLst>
              <a:ext uri="{FF2B5EF4-FFF2-40B4-BE49-F238E27FC236}">
                <a16:creationId xmlns:a16="http://schemas.microsoft.com/office/drawing/2014/main" id="{49CEA95D-932B-4D44-BB10-797A9CD6A464}"/>
              </a:ext>
            </a:extLst>
          </p:cNvPr>
          <p:cNvSpPr/>
          <p:nvPr/>
        </p:nvSpPr>
        <p:spPr>
          <a:xfrm>
            <a:off x="8469255" y="2930379"/>
            <a:ext cx="3642149" cy="514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bg1">
                    <a:lumMod val="50000"/>
                  </a:schemeClr>
                </a:solidFill>
                <a:latin typeface="Arial" panose="020B0604020202020204" pitchFamily="34" charset="0"/>
                <a:cs typeface="Arial" panose="020B0604020202020204" pitchFamily="34" charset="0"/>
              </a:rPr>
              <a:t>Mettre à jour </a:t>
            </a:r>
            <a:r>
              <a:rPr lang="fr-FR" sz="1400" b="1" dirty="0">
                <a:solidFill>
                  <a:srgbClr val="CA95AE"/>
                </a:solidFill>
                <a:latin typeface="Arial" panose="020B0604020202020204" pitchFamily="34" charset="0"/>
                <a:cs typeface="Arial" panose="020B0604020202020204" pitchFamily="34" charset="0"/>
              </a:rPr>
              <a:t>vos conventions / contrats de sous-traitance </a:t>
            </a:r>
            <a:r>
              <a:rPr lang="fr-FR" sz="1400" dirty="0">
                <a:solidFill>
                  <a:schemeClr val="bg1">
                    <a:lumMod val="50000"/>
                  </a:schemeClr>
                </a:solidFill>
                <a:latin typeface="Arial" panose="020B0604020202020204" pitchFamily="34" charset="0"/>
                <a:cs typeface="Arial" panose="020B0604020202020204" pitchFamily="34" charset="0"/>
              </a:rPr>
              <a:t>avec </a:t>
            </a:r>
            <a:r>
              <a:rPr lang="fr-FR" sz="1400" b="1" dirty="0">
                <a:solidFill>
                  <a:srgbClr val="CA95AE"/>
                </a:solidFill>
                <a:latin typeface="Arial" panose="020B0604020202020204" pitchFamily="34" charset="0"/>
                <a:cs typeface="Arial" panose="020B0604020202020204" pitchFamily="34" charset="0"/>
              </a:rPr>
              <a:t>vos fournisseurs de logiciels et/ou prestataires métiers</a:t>
            </a:r>
          </a:p>
        </p:txBody>
      </p:sp>
      <p:sp>
        <p:nvSpPr>
          <p:cNvPr id="25" name="Rectangle 24">
            <a:hlinkClick r:id="rId14" action="ppaction://hlinksldjump"/>
            <a:extLst>
              <a:ext uri="{FF2B5EF4-FFF2-40B4-BE49-F238E27FC236}">
                <a16:creationId xmlns:a16="http://schemas.microsoft.com/office/drawing/2014/main" id="{091C5495-8C49-4B75-9E01-DF00BE04D54F}"/>
              </a:ext>
            </a:extLst>
          </p:cNvPr>
          <p:cNvSpPr/>
          <p:nvPr/>
        </p:nvSpPr>
        <p:spPr>
          <a:xfrm>
            <a:off x="4741444" y="3536120"/>
            <a:ext cx="3478732" cy="523220"/>
          </a:xfrm>
          <a:prstGeom prst="rect">
            <a:avLst/>
          </a:prstGeom>
        </p:spPr>
        <p:txBody>
          <a:bodyPr wrap="square">
            <a:spAutoFit/>
          </a:bodyPr>
          <a:lstStyle/>
          <a:p>
            <a:r>
              <a:rPr lang="fr-FR" sz="1400" dirty="0">
                <a:solidFill>
                  <a:schemeClr val="bg1">
                    <a:lumMod val="50000"/>
                  </a:schemeClr>
                </a:solidFill>
                <a:latin typeface="Arial" panose="020B0604020202020204" pitchFamily="34" charset="0"/>
                <a:cs typeface="Arial" panose="020B0604020202020204" pitchFamily="34" charset="0"/>
              </a:rPr>
              <a:t>Prioriser </a:t>
            </a:r>
            <a:r>
              <a:rPr lang="fr-FR" sz="1400" b="1" dirty="0">
                <a:solidFill>
                  <a:srgbClr val="FFA725"/>
                </a:solidFill>
                <a:latin typeface="Arial" panose="020B0604020202020204" pitchFamily="34" charset="0"/>
                <a:cs typeface="Arial" panose="020B0604020202020204" pitchFamily="34" charset="0"/>
              </a:rPr>
              <a:t>les applications impactées </a:t>
            </a:r>
            <a:r>
              <a:rPr lang="fr-FR" sz="1400" dirty="0">
                <a:solidFill>
                  <a:schemeClr val="bg1">
                    <a:lumMod val="50000"/>
                  </a:schemeClr>
                </a:solidFill>
                <a:latin typeface="Arial" panose="020B0604020202020204" pitchFamily="34" charset="0"/>
                <a:cs typeface="Arial" panose="020B0604020202020204" pitchFamily="34" charset="0"/>
              </a:rPr>
              <a:t>par l’INS</a:t>
            </a:r>
          </a:p>
        </p:txBody>
      </p:sp>
      <p:sp>
        <p:nvSpPr>
          <p:cNvPr id="26" name="Rectangle 25">
            <a:hlinkClick r:id="rId15" action="ppaction://hlinksldjump"/>
            <a:extLst>
              <a:ext uri="{FF2B5EF4-FFF2-40B4-BE49-F238E27FC236}">
                <a16:creationId xmlns:a16="http://schemas.microsoft.com/office/drawing/2014/main" id="{407766F1-FA2D-400E-A089-2FCA1FD47705}"/>
              </a:ext>
            </a:extLst>
          </p:cNvPr>
          <p:cNvSpPr/>
          <p:nvPr/>
        </p:nvSpPr>
        <p:spPr>
          <a:xfrm>
            <a:off x="1821704" y="5402170"/>
            <a:ext cx="5679588" cy="307777"/>
          </a:xfrm>
          <a:prstGeom prst="rect">
            <a:avLst/>
          </a:prstGeom>
          <a:solidFill>
            <a:schemeClr val="bg1"/>
          </a:solidFill>
        </p:spPr>
        <p:txBody>
          <a:bodyPr wrap="square">
            <a:spAutoFit/>
          </a:bodyPr>
          <a:lstStyle/>
          <a:p>
            <a:pPr algn="ctr"/>
            <a:r>
              <a:rPr lang="fr-FR" sz="1400" dirty="0">
                <a:solidFill>
                  <a:schemeClr val="bg1">
                    <a:lumMod val="50000"/>
                  </a:schemeClr>
                </a:solidFill>
                <a:latin typeface="Arial" panose="020B0604020202020204" pitchFamily="34" charset="0"/>
                <a:cs typeface="Arial" panose="020B0604020202020204" pitchFamily="34" charset="0"/>
              </a:rPr>
              <a:t>Réfléchir à </a:t>
            </a:r>
            <a:r>
              <a:rPr lang="fr-FR" sz="1400" b="1" dirty="0">
                <a:solidFill>
                  <a:schemeClr val="bg1">
                    <a:lumMod val="50000"/>
                  </a:schemeClr>
                </a:solidFill>
                <a:latin typeface="Arial" panose="020B0604020202020204" pitchFamily="34" charset="0"/>
                <a:cs typeface="Arial" panose="020B0604020202020204" pitchFamily="34" charset="0"/>
              </a:rPr>
              <a:t>la stratégie d'alimentation </a:t>
            </a:r>
            <a:r>
              <a:rPr lang="fr-FR" sz="1400" dirty="0">
                <a:solidFill>
                  <a:schemeClr val="bg1">
                    <a:lumMod val="50000"/>
                  </a:schemeClr>
                </a:solidFill>
                <a:latin typeface="Arial" panose="020B0604020202020204" pitchFamily="34" charset="0"/>
                <a:cs typeface="Arial" panose="020B0604020202020204" pitchFamily="34" charset="0"/>
              </a:rPr>
              <a:t>des bases usagers avec l'INS</a:t>
            </a:r>
          </a:p>
        </p:txBody>
      </p:sp>
      <p:sp>
        <p:nvSpPr>
          <p:cNvPr id="27" name="Rectangle 26">
            <a:hlinkClick r:id="rId16" action="ppaction://hlinksldjump"/>
            <a:extLst>
              <a:ext uri="{FF2B5EF4-FFF2-40B4-BE49-F238E27FC236}">
                <a16:creationId xmlns:a16="http://schemas.microsoft.com/office/drawing/2014/main" id="{C85E4CA7-2AE9-4D37-8250-A8E0A1E8804A}"/>
              </a:ext>
            </a:extLst>
          </p:cNvPr>
          <p:cNvSpPr/>
          <p:nvPr/>
        </p:nvSpPr>
        <p:spPr>
          <a:xfrm>
            <a:off x="4752604" y="4244186"/>
            <a:ext cx="2063385" cy="307777"/>
          </a:xfrm>
          <a:prstGeom prst="rect">
            <a:avLst/>
          </a:prstGeom>
        </p:spPr>
        <p:txBody>
          <a:bodyPr wrap="none">
            <a:spAutoFit/>
          </a:bodyPr>
          <a:lstStyle/>
          <a:p>
            <a:r>
              <a:rPr lang="fr-FR" sz="1400" dirty="0">
                <a:solidFill>
                  <a:schemeClr val="bg1">
                    <a:lumMod val="50000"/>
                  </a:schemeClr>
                </a:solidFill>
                <a:latin typeface="Arial" panose="020B0604020202020204" pitchFamily="34" charset="0"/>
                <a:cs typeface="Arial" panose="020B0604020202020204" pitchFamily="34" charset="0"/>
              </a:rPr>
              <a:t>Contacter </a:t>
            </a:r>
            <a:r>
              <a:rPr lang="fr-FR" sz="1400" b="1" dirty="0">
                <a:solidFill>
                  <a:srgbClr val="FFA725"/>
                </a:solidFill>
                <a:latin typeface="Arial" panose="020B0604020202020204" pitchFamily="34" charset="0"/>
                <a:cs typeface="Arial" panose="020B0604020202020204" pitchFamily="34" charset="0"/>
              </a:rPr>
              <a:t>vos éditeurs</a:t>
            </a:r>
          </a:p>
        </p:txBody>
      </p:sp>
      <p:sp>
        <p:nvSpPr>
          <p:cNvPr id="28" name="Rectangle 27">
            <a:hlinkClick r:id="rId17" action="ppaction://hlinksldjump"/>
            <a:extLst>
              <a:ext uri="{FF2B5EF4-FFF2-40B4-BE49-F238E27FC236}">
                <a16:creationId xmlns:a16="http://schemas.microsoft.com/office/drawing/2014/main" id="{255A8636-D6F1-486D-BE65-5EE438373D59}"/>
              </a:ext>
            </a:extLst>
          </p:cNvPr>
          <p:cNvSpPr/>
          <p:nvPr/>
        </p:nvSpPr>
        <p:spPr>
          <a:xfrm>
            <a:off x="4761631" y="4754970"/>
            <a:ext cx="3426364" cy="523220"/>
          </a:xfrm>
          <a:prstGeom prst="rect">
            <a:avLst/>
          </a:prstGeom>
        </p:spPr>
        <p:txBody>
          <a:bodyPr wrap="square">
            <a:spAutoFit/>
          </a:bodyPr>
          <a:lstStyle/>
          <a:p>
            <a:r>
              <a:rPr lang="fr-FR" sz="1400" dirty="0">
                <a:solidFill>
                  <a:schemeClr val="bg1">
                    <a:lumMod val="50000"/>
                  </a:schemeClr>
                </a:solidFill>
                <a:latin typeface="Arial" panose="020B0604020202020204" pitchFamily="34" charset="0"/>
                <a:cs typeface="Arial" panose="020B0604020202020204" pitchFamily="34" charset="0"/>
              </a:rPr>
              <a:t>Tester </a:t>
            </a:r>
            <a:r>
              <a:rPr lang="fr-FR" sz="1400" b="1" dirty="0">
                <a:solidFill>
                  <a:srgbClr val="FFA725"/>
                </a:solidFill>
                <a:latin typeface="Arial" panose="020B0604020202020204" pitchFamily="34" charset="0"/>
                <a:cs typeface="Arial" panose="020B0604020202020204" pitchFamily="34" charset="0"/>
              </a:rPr>
              <a:t>la bonne implémentation </a:t>
            </a:r>
            <a:r>
              <a:rPr lang="fr-FR" sz="1400" dirty="0">
                <a:solidFill>
                  <a:schemeClr val="bg1">
                    <a:lumMod val="50000"/>
                  </a:schemeClr>
                </a:solidFill>
                <a:latin typeface="Arial" panose="020B0604020202020204" pitchFamily="34" charset="0"/>
                <a:cs typeface="Arial" panose="020B0604020202020204" pitchFamily="34" charset="0"/>
              </a:rPr>
              <a:t>de l’INS</a:t>
            </a:r>
          </a:p>
        </p:txBody>
      </p:sp>
      <p:sp>
        <p:nvSpPr>
          <p:cNvPr id="29" name="Rectangle 28">
            <a:hlinkClick r:id="rId18" action="ppaction://hlinksldjump"/>
            <a:extLst>
              <a:ext uri="{FF2B5EF4-FFF2-40B4-BE49-F238E27FC236}">
                <a16:creationId xmlns:a16="http://schemas.microsoft.com/office/drawing/2014/main" id="{DD899A1F-3CD9-4C38-A600-C6978E970ABE}"/>
              </a:ext>
            </a:extLst>
          </p:cNvPr>
          <p:cNvSpPr/>
          <p:nvPr/>
        </p:nvSpPr>
        <p:spPr>
          <a:xfrm>
            <a:off x="1356118" y="1162585"/>
            <a:ext cx="5136947" cy="72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Arial" panose="020B0604020202020204" pitchFamily="34" charset="0"/>
                <a:cs typeface="Arial" panose="020B0604020202020204" pitchFamily="34" charset="0"/>
              </a:rPr>
              <a:t>Prendre connaissance de la </a:t>
            </a:r>
            <a:r>
              <a:rPr lang="fr-FR" sz="1400" b="1" dirty="0">
                <a:solidFill>
                  <a:schemeClr val="bg1">
                    <a:lumMod val="50000"/>
                  </a:schemeClr>
                </a:solidFill>
                <a:latin typeface="Arial" panose="020B0604020202020204" pitchFamily="34" charset="0"/>
                <a:cs typeface="Arial" panose="020B0604020202020204" pitchFamily="34" charset="0"/>
              </a:rPr>
              <a:t>documentation projet </a:t>
            </a:r>
            <a:r>
              <a:rPr lang="fr-FR" sz="1400" dirty="0">
                <a:solidFill>
                  <a:schemeClr val="bg1">
                    <a:lumMod val="50000"/>
                  </a:schemeClr>
                </a:solidFill>
                <a:latin typeface="Arial" panose="020B0604020202020204" pitchFamily="34" charset="0"/>
                <a:cs typeface="Arial" panose="020B0604020202020204" pitchFamily="34" charset="0"/>
              </a:rPr>
              <a:t>et du </a:t>
            </a:r>
            <a:r>
              <a:rPr lang="fr-FR" sz="1400" b="1" dirty="0">
                <a:solidFill>
                  <a:schemeClr val="bg1">
                    <a:lumMod val="50000"/>
                  </a:schemeClr>
                </a:solidFill>
                <a:latin typeface="Arial" panose="020B0604020202020204" pitchFamily="34" charset="0"/>
                <a:cs typeface="Arial" panose="020B0604020202020204" pitchFamily="34" charset="0"/>
              </a:rPr>
              <a:t>RNIV</a:t>
            </a:r>
            <a:r>
              <a:rPr lang="fr-FR" sz="1400" dirty="0">
                <a:solidFill>
                  <a:schemeClr val="bg1">
                    <a:lumMod val="50000"/>
                  </a:schemeClr>
                </a:solidFill>
                <a:latin typeface="Arial" panose="020B0604020202020204" pitchFamily="34" charset="0"/>
                <a:cs typeface="Arial" panose="020B0604020202020204" pitchFamily="34" charset="0"/>
              </a:rPr>
              <a:t>*</a:t>
            </a:r>
          </a:p>
        </p:txBody>
      </p:sp>
      <p:sp>
        <p:nvSpPr>
          <p:cNvPr id="30" name="Rectangle 29">
            <a:hlinkClick r:id="rId19" action="ppaction://hlinksldjump"/>
            <a:extLst>
              <a:ext uri="{FF2B5EF4-FFF2-40B4-BE49-F238E27FC236}">
                <a16:creationId xmlns:a16="http://schemas.microsoft.com/office/drawing/2014/main" id="{2EC76012-42DF-4778-B404-288F74F240DF}"/>
              </a:ext>
            </a:extLst>
          </p:cNvPr>
          <p:cNvSpPr/>
          <p:nvPr/>
        </p:nvSpPr>
        <p:spPr>
          <a:xfrm>
            <a:off x="7399453" y="5791228"/>
            <a:ext cx="3092352" cy="72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Arial" panose="020B0604020202020204" pitchFamily="34" charset="0"/>
                <a:cs typeface="Arial" panose="020B0604020202020204" pitchFamily="34" charset="0"/>
              </a:rPr>
              <a:t>Piloter </a:t>
            </a:r>
            <a:r>
              <a:rPr lang="fr-FR" sz="1400" b="1" dirty="0">
                <a:solidFill>
                  <a:schemeClr val="bg1">
                    <a:lumMod val="50000"/>
                  </a:schemeClr>
                </a:solidFill>
                <a:latin typeface="Arial" panose="020B0604020202020204" pitchFamily="34" charset="0"/>
                <a:cs typeface="Arial" panose="020B0604020202020204" pitchFamily="34" charset="0"/>
              </a:rPr>
              <a:t>le déploiement </a:t>
            </a:r>
            <a:r>
              <a:rPr lang="fr-FR" sz="1400" dirty="0">
                <a:solidFill>
                  <a:schemeClr val="bg1">
                    <a:lumMod val="50000"/>
                  </a:schemeClr>
                </a:solidFill>
                <a:latin typeface="Arial" panose="020B0604020202020204" pitchFamily="34" charset="0"/>
                <a:cs typeface="Arial" panose="020B0604020202020204" pitchFamily="34" charset="0"/>
              </a:rPr>
              <a:t>du projet INS</a:t>
            </a:r>
            <a:endParaRPr lang="fr-FR" sz="1400" b="1" dirty="0">
              <a:solidFill>
                <a:schemeClr val="bg1">
                  <a:lumMod val="50000"/>
                </a:schemeClr>
              </a:solidFill>
              <a:latin typeface="Arial" panose="020B0604020202020204" pitchFamily="34" charset="0"/>
              <a:cs typeface="Arial" panose="020B0604020202020204" pitchFamily="34" charset="0"/>
            </a:endParaRPr>
          </a:p>
        </p:txBody>
      </p:sp>
      <p:sp>
        <p:nvSpPr>
          <p:cNvPr id="31" name="AutoShape 13">
            <a:extLst>
              <a:ext uri="{FF2B5EF4-FFF2-40B4-BE49-F238E27FC236}">
                <a16:creationId xmlns:a16="http://schemas.microsoft.com/office/drawing/2014/main" id="{811C7A2C-F6FE-4300-A17B-50F09E4742E0}"/>
              </a:ext>
            </a:extLst>
          </p:cNvPr>
          <p:cNvSpPr>
            <a:spLocks noChangeArrowheads="1"/>
          </p:cNvSpPr>
          <p:nvPr/>
        </p:nvSpPr>
        <p:spPr bwMode="auto">
          <a:xfrm>
            <a:off x="8343895" y="6407009"/>
            <a:ext cx="3036659" cy="262351"/>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1050" i="1" dirty="0">
                <a:solidFill>
                  <a:schemeClr val="bg1">
                    <a:lumMod val="50000"/>
                  </a:schemeClr>
                </a:solidFill>
                <a:latin typeface="Arial" panose="020B0604020202020204" pitchFamily="34" charset="0"/>
                <a:cs typeface="Arial" panose="020B0604020202020204" pitchFamily="34" charset="0"/>
              </a:rPr>
              <a:t>*RNIV : référentiel national d’identitovigilance</a:t>
            </a:r>
          </a:p>
        </p:txBody>
      </p:sp>
      <p:cxnSp>
        <p:nvCxnSpPr>
          <p:cNvPr id="33" name="Connecteur droit 32">
            <a:extLst>
              <a:ext uri="{FF2B5EF4-FFF2-40B4-BE49-F238E27FC236}">
                <a16:creationId xmlns:a16="http://schemas.microsoft.com/office/drawing/2014/main" id="{E93FB07E-DB69-4A13-9108-E97524BC53F3}"/>
              </a:ext>
            </a:extLst>
          </p:cNvPr>
          <p:cNvCxnSpPr>
            <a:cxnSpLocks/>
          </p:cNvCxnSpPr>
          <p:nvPr/>
        </p:nvCxnSpPr>
        <p:spPr>
          <a:xfrm>
            <a:off x="705767" y="1833304"/>
            <a:ext cx="10862846" cy="5030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a:hlinkClick r:id="rId20" action="ppaction://hlinksldjump"/>
            <a:extLst>
              <a:ext uri="{FF2B5EF4-FFF2-40B4-BE49-F238E27FC236}">
                <a16:creationId xmlns:a16="http://schemas.microsoft.com/office/drawing/2014/main" id="{F7D97C02-DDB1-4E61-9AB2-6BAF34BAC065}"/>
              </a:ext>
            </a:extLst>
          </p:cNvPr>
          <p:cNvSpPr/>
          <p:nvPr/>
        </p:nvSpPr>
        <p:spPr>
          <a:xfrm>
            <a:off x="7399453" y="1185338"/>
            <a:ext cx="4067321" cy="72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50000"/>
                  </a:schemeClr>
                </a:solidFill>
                <a:latin typeface="Arial" panose="020B0604020202020204" pitchFamily="34" charset="0"/>
                <a:cs typeface="Arial" panose="020B0604020202020204" pitchFamily="34" charset="0"/>
              </a:rPr>
              <a:t>Cadrer </a:t>
            </a:r>
            <a:r>
              <a:rPr lang="fr-FR" sz="1400" dirty="0">
                <a:solidFill>
                  <a:schemeClr val="bg1">
                    <a:lumMod val="50000"/>
                  </a:schemeClr>
                </a:solidFill>
                <a:latin typeface="Arial" panose="020B0604020202020204" pitchFamily="34" charset="0"/>
                <a:cs typeface="Arial" panose="020B0604020202020204" pitchFamily="34" charset="0"/>
              </a:rPr>
              <a:t>le projet et effectuer </a:t>
            </a:r>
            <a:r>
              <a:rPr lang="fr-FR" sz="1400" b="1" dirty="0">
                <a:solidFill>
                  <a:schemeClr val="bg1">
                    <a:lumMod val="50000"/>
                  </a:schemeClr>
                </a:solidFill>
                <a:latin typeface="Arial" panose="020B0604020202020204" pitchFamily="34" charset="0"/>
                <a:cs typeface="Arial" panose="020B0604020202020204" pitchFamily="34" charset="0"/>
              </a:rPr>
              <a:t>un état des lieux</a:t>
            </a:r>
          </a:p>
        </p:txBody>
      </p:sp>
      <p:cxnSp>
        <p:nvCxnSpPr>
          <p:cNvPr id="35" name="Connecteur droit 34">
            <a:extLst>
              <a:ext uri="{FF2B5EF4-FFF2-40B4-BE49-F238E27FC236}">
                <a16:creationId xmlns:a16="http://schemas.microsoft.com/office/drawing/2014/main" id="{A9AC877B-9F5E-4179-9F98-A6ACA6DD4DF6}"/>
              </a:ext>
            </a:extLst>
          </p:cNvPr>
          <p:cNvCxnSpPr>
            <a:cxnSpLocks/>
          </p:cNvCxnSpPr>
          <p:nvPr/>
        </p:nvCxnSpPr>
        <p:spPr>
          <a:xfrm flipV="1">
            <a:off x="705767" y="5749896"/>
            <a:ext cx="10862846" cy="3274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Flèche : pentagone 15">
            <a:extLst>
              <a:ext uri="{FF2B5EF4-FFF2-40B4-BE49-F238E27FC236}">
                <a16:creationId xmlns:a16="http://schemas.microsoft.com/office/drawing/2014/main" id="{90321AD0-F6F3-4F61-AFA9-2B28DE5C800B}"/>
              </a:ext>
            </a:extLst>
          </p:cNvPr>
          <p:cNvSpPr/>
          <p:nvPr/>
        </p:nvSpPr>
        <p:spPr>
          <a:xfrm rot="5400000">
            <a:off x="166836" y="1109758"/>
            <a:ext cx="667702" cy="82987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fr-FR" sz="1800"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DEDE608C-59DF-4DAC-BD36-133AC3F3EA01}"/>
              </a:ext>
            </a:extLst>
          </p:cNvPr>
          <p:cNvSpPr/>
          <p:nvPr/>
        </p:nvSpPr>
        <p:spPr>
          <a:xfrm>
            <a:off x="48127" y="1124744"/>
            <a:ext cx="870453" cy="525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lumMod val="50000"/>
                  </a:schemeClr>
                </a:solidFill>
                <a:latin typeface="Arial" panose="020B0604020202020204" pitchFamily="34" charset="0"/>
                <a:cs typeface="Arial" panose="020B0604020202020204" pitchFamily="34" charset="0"/>
              </a:rPr>
              <a:t>1. Cadrage</a:t>
            </a:r>
          </a:p>
        </p:txBody>
      </p:sp>
      <p:sp>
        <p:nvSpPr>
          <p:cNvPr id="38" name="Flèche : pentagone 49">
            <a:extLst>
              <a:ext uri="{FF2B5EF4-FFF2-40B4-BE49-F238E27FC236}">
                <a16:creationId xmlns:a16="http://schemas.microsoft.com/office/drawing/2014/main" id="{98B93DFF-4E36-4AF8-92E7-0DFDEFA6A06B}"/>
              </a:ext>
            </a:extLst>
          </p:cNvPr>
          <p:cNvSpPr/>
          <p:nvPr/>
        </p:nvSpPr>
        <p:spPr>
          <a:xfrm rot="5400000">
            <a:off x="166835" y="3218596"/>
            <a:ext cx="667702" cy="829877"/>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fr-FR" sz="1800"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B483B0B5-A452-4C3F-8EFC-EC6CF6DAE1EF}"/>
              </a:ext>
            </a:extLst>
          </p:cNvPr>
          <p:cNvSpPr/>
          <p:nvPr/>
        </p:nvSpPr>
        <p:spPr>
          <a:xfrm>
            <a:off x="52383" y="3264851"/>
            <a:ext cx="870454" cy="525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lumMod val="50000"/>
                  </a:schemeClr>
                </a:solidFill>
                <a:latin typeface="Arial" panose="020B0604020202020204" pitchFamily="34" charset="0"/>
                <a:cs typeface="Arial" panose="020B0604020202020204" pitchFamily="34" charset="0"/>
              </a:rPr>
              <a:t>2. Mise en œuvre</a:t>
            </a:r>
          </a:p>
        </p:txBody>
      </p:sp>
      <p:sp>
        <p:nvSpPr>
          <p:cNvPr id="40" name="Rectangle 39">
            <a:extLst>
              <a:ext uri="{FF2B5EF4-FFF2-40B4-BE49-F238E27FC236}">
                <a16:creationId xmlns:a16="http://schemas.microsoft.com/office/drawing/2014/main" id="{BB620CFA-F0AA-411D-9389-84CDACB5069E}"/>
              </a:ext>
            </a:extLst>
          </p:cNvPr>
          <p:cNvSpPr/>
          <p:nvPr/>
        </p:nvSpPr>
        <p:spPr>
          <a:xfrm>
            <a:off x="100076" y="5959560"/>
            <a:ext cx="854439" cy="5256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lumMod val="50000"/>
                  </a:schemeClr>
                </a:solidFill>
                <a:latin typeface="Arial" panose="020B0604020202020204" pitchFamily="34" charset="0"/>
                <a:cs typeface="Arial" panose="020B0604020202020204" pitchFamily="34" charset="0"/>
              </a:rPr>
              <a:t>3. Pilotage</a:t>
            </a:r>
          </a:p>
        </p:txBody>
      </p:sp>
      <p:sp>
        <p:nvSpPr>
          <p:cNvPr id="41" name="Rectangle 40">
            <a:hlinkClick r:id="rId21" action="ppaction://hlinksldjump"/>
            <a:extLst>
              <a:ext uri="{FF2B5EF4-FFF2-40B4-BE49-F238E27FC236}">
                <a16:creationId xmlns:a16="http://schemas.microsoft.com/office/drawing/2014/main" id="{48B36BF8-E379-44B7-AC0B-BDFA54A27FDB}"/>
              </a:ext>
            </a:extLst>
          </p:cNvPr>
          <p:cNvSpPr/>
          <p:nvPr/>
        </p:nvSpPr>
        <p:spPr>
          <a:xfrm>
            <a:off x="2158787" y="5862366"/>
            <a:ext cx="4248472" cy="720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lumMod val="50000"/>
                  </a:schemeClr>
                </a:solidFill>
                <a:latin typeface="Arial" panose="020B0604020202020204" pitchFamily="34" charset="0"/>
                <a:cs typeface="Arial" panose="020B0604020202020204" pitchFamily="34" charset="0"/>
              </a:rPr>
              <a:t>Gérer les éventuels </a:t>
            </a:r>
            <a:r>
              <a:rPr lang="fr-FR" sz="1400" b="1" dirty="0">
                <a:solidFill>
                  <a:schemeClr val="bg1">
                    <a:lumMod val="50000"/>
                  </a:schemeClr>
                </a:solidFill>
                <a:latin typeface="Arial" panose="020B0604020202020204" pitchFamily="34" charset="0"/>
                <a:cs typeface="Arial" panose="020B0604020202020204" pitchFamily="34" charset="0"/>
              </a:rPr>
              <a:t>écarts </a:t>
            </a:r>
            <a:r>
              <a:rPr lang="fr-FR" sz="1400" dirty="0">
                <a:solidFill>
                  <a:schemeClr val="bg1">
                    <a:lumMod val="50000"/>
                  </a:schemeClr>
                </a:solidFill>
                <a:latin typeface="Arial" panose="020B0604020202020204" pitchFamily="34" charset="0"/>
                <a:cs typeface="Arial" panose="020B0604020202020204" pitchFamily="34" charset="0"/>
              </a:rPr>
              <a:t>entre le retour du </a:t>
            </a:r>
            <a:r>
              <a:rPr lang="fr-FR" sz="1400" b="1" dirty="0">
                <a:solidFill>
                  <a:schemeClr val="bg1">
                    <a:lumMod val="50000"/>
                  </a:schemeClr>
                </a:solidFill>
                <a:latin typeface="Arial" panose="020B0604020202020204" pitchFamily="34" charset="0"/>
                <a:cs typeface="Arial" panose="020B0604020202020204" pitchFamily="34" charset="0"/>
              </a:rPr>
              <a:t>téléservice</a:t>
            </a:r>
            <a:r>
              <a:rPr lang="fr-FR" sz="1400" dirty="0">
                <a:solidFill>
                  <a:schemeClr val="bg1">
                    <a:lumMod val="50000"/>
                  </a:schemeClr>
                </a:solidFill>
                <a:latin typeface="Arial" panose="020B0604020202020204" pitchFamily="34" charset="0"/>
                <a:cs typeface="Arial" panose="020B0604020202020204" pitchFamily="34" charset="0"/>
              </a:rPr>
              <a:t> et </a:t>
            </a:r>
            <a:r>
              <a:rPr lang="fr-FR" sz="1400" b="1" dirty="0">
                <a:solidFill>
                  <a:schemeClr val="bg1">
                    <a:lumMod val="50000"/>
                  </a:schemeClr>
                </a:solidFill>
                <a:latin typeface="Arial" panose="020B0604020202020204" pitchFamily="34" charset="0"/>
                <a:cs typeface="Arial" panose="020B0604020202020204" pitchFamily="34" charset="0"/>
              </a:rPr>
              <a:t>la pièce d’identité</a:t>
            </a:r>
          </a:p>
        </p:txBody>
      </p:sp>
    </p:spTree>
    <p:extLst>
      <p:ext uri="{BB962C8B-B14F-4D97-AF65-F5344CB8AC3E}">
        <p14:creationId xmlns:p14="http://schemas.microsoft.com/office/powerpoint/2010/main" val="41784057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a:extLst>
              <a:ext uri="{FF2B5EF4-FFF2-40B4-BE49-F238E27FC236}">
                <a16:creationId xmlns:a16="http://schemas.microsoft.com/office/drawing/2014/main" id="{6A48E54A-7C05-445A-9373-2B9FB6EEFE5C}"/>
              </a:ext>
            </a:extLst>
          </p:cNvPr>
          <p:cNvSpPr txBox="1">
            <a:spLocks/>
          </p:cNvSpPr>
          <p:nvPr/>
        </p:nvSpPr>
        <p:spPr>
          <a:xfrm>
            <a:off x="623392" y="116632"/>
            <a:ext cx="9074095" cy="720008"/>
          </a:xfrm>
          <a:prstGeom prst="rect">
            <a:avLst/>
          </a:prstGeom>
        </p:spPr>
        <p:txBody>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t>Annexe 2  | Extrait méthode d’identitovigilance pour un GHT – programme HOP’EN</a:t>
            </a:r>
          </a:p>
        </p:txBody>
      </p:sp>
      <p:graphicFrame>
        <p:nvGraphicFramePr>
          <p:cNvPr id="8" name="Tableau 7">
            <a:extLst>
              <a:ext uri="{FF2B5EF4-FFF2-40B4-BE49-F238E27FC236}">
                <a16:creationId xmlns:a16="http://schemas.microsoft.com/office/drawing/2014/main" id="{BDB04431-950C-4ED0-BDD7-F38B2F7E9615}"/>
              </a:ext>
            </a:extLst>
          </p:cNvPr>
          <p:cNvGraphicFramePr>
            <a:graphicFrameLocks noGrp="1"/>
          </p:cNvGraphicFramePr>
          <p:nvPr>
            <p:extLst>
              <p:ext uri="{D42A27DB-BD31-4B8C-83A1-F6EECF244321}">
                <p14:modId xmlns:p14="http://schemas.microsoft.com/office/powerpoint/2010/main" val="261760173"/>
              </p:ext>
            </p:extLst>
          </p:nvPr>
        </p:nvGraphicFramePr>
        <p:xfrm>
          <a:off x="95672" y="836640"/>
          <a:ext cx="12000656" cy="5715343"/>
        </p:xfrm>
        <a:graphic>
          <a:graphicData uri="http://schemas.openxmlformats.org/drawingml/2006/table">
            <a:tbl>
              <a:tblPr firstRow="1" firstCol="1" bandRow="1">
                <a:tableStyleId>{5C22544A-7EE6-4342-B048-85BDC9FD1C3A}</a:tableStyleId>
              </a:tblPr>
              <a:tblGrid>
                <a:gridCol w="806796">
                  <a:extLst>
                    <a:ext uri="{9D8B030D-6E8A-4147-A177-3AD203B41FA5}">
                      <a16:colId xmlns:a16="http://schemas.microsoft.com/office/drawing/2014/main" val="2831419584"/>
                    </a:ext>
                  </a:extLst>
                </a:gridCol>
                <a:gridCol w="11193860">
                  <a:extLst>
                    <a:ext uri="{9D8B030D-6E8A-4147-A177-3AD203B41FA5}">
                      <a16:colId xmlns:a16="http://schemas.microsoft.com/office/drawing/2014/main" val="427011410"/>
                    </a:ext>
                  </a:extLst>
                </a:gridCol>
              </a:tblGrid>
              <a:tr h="152138">
                <a:tc gridSpan="2">
                  <a:txBody>
                    <a:bodyPr/>
                    <a:lstStyle/>
                    <a:p>
                      <a:pPr algn="just">
                        <a:spcAft>
                          <a:spcPts val="600"/>
                        </a:spcAft>
                      </a:pPr>
                      <a:r>
                        <a:rPr lang="fr-FR" sz="1050">
                          <a:effectLst/>
                        </a:rPr>
                        <a:t>Une phase d’étude de l’existant structurée en 2 étapes</a:t>
                      </a:r>
                      <a:endParaRPr lang="fr-FR" sz="105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0" marR="32630" marT="0" marB="0"/>
                </a:tc>
                <a:tc hMerge="1">
                  <a:txBody>
                    <a:bodyPr/>
                    <a:lstStyle/>
                    <a:p>
                      <a:endParaRPr lang="fr-FR"/>
                    </a:p>
                  </a:txBody>
                  <a:tcPr/>
                </a:tc>
                <a:extLst>
                  <a:ext uri="{0D108BD9-81ED-4DB2-BD59-A6C34878D82A}">
                    <a16:rowId xmlns:a16="http://schemas.microsoft.com/office/drawing/2014/main" val="3259594638"/>
                  </a:ext>
                </a:extLst>
              </a:tr>
              <a:tr h="3785444">
                <a:tc>
                  <a:txBody>
                    <a:bodyPr/>
                    <a:lstStyle/>
                    <a:p>
                      <a:pPr algn="ctr">
                        <a:spcAft>
                          <a:spcPts val="600"/>
                        </a:spcAft>
                      </a:pPr>
                      <a:r>
                        <a:rPr lang="fr-FR" sz="1050">
                          <a:effectLst/>
                        </a:rPr>
                        <a:t>Étape 2.1</a:t>
                      </a:r>
                    </a:p>
                    <a:p>
                      <a:pPr algn="ctr">
                        <a:spcAft>
                          <a:spcPts val="600"/>
                        </a:spcAft>
                      </a:pPr>
                      <a:r>
                        <a:rPr lang="fr-FR" sz="1050">
                          <a:effectLst/>
                        </a:rPr>
                        <a:t>Réalisation de l’état des lieux</a:t>
                      </a:r>
                      <a:endParaRPr lang="fr-FR" sz="105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0" marR="32630" marT="0" marB="0" anchor="ctr"/>
                </a:tc>
                <a:tc>
                  <a:txBody>
                    <a:bodyPr/>
                    <a:lstStyle/>
                    <a:p>
                      <a:pPr>
                        <a:spcAft>
                          <a:spcPts val="0"/>
                        </a:spcAft>
                      </a:pPr>
                      <a:r>
                        <a:rPr lang="fr-FR" sz="1050" dirty="0">
                          <a:effectLst/>
                        </a:rPr>
                        <a:t>La réalisation d’un état des lieux permet à un instant t de prendre du recul par rapport à la situation et d’identifier les forces et les faiblesses des actions mises en place. Cet état des lieux s’articule autour de deux volets, organisationnel et technique, qui doivent permettre de décrire l’existant et d’envisager les évolutions permettant d’améliorer l’identification du patient au sein de l’établissement.</a:t>
                      </a:r>
                    </a:p>
                    <a:p>
                      <a:pPr>
                        <a:spcAft>
                          <a:spcPts val="0"/>
                        </a:spcAft>
                      </a:pPr>
                      <a:r>
                        <a:rPr lang="fr-FR" sz="1050" dirty="0">
                          <a:effectLst/>
                        </a:rPr>
                        <a:t>Il est réalisé par l’équipe projet de chaque ES.</a:t>
                      </a:r>
                    </a:p>
                    <a:p>
                      <a:pPr>
                        <a:spcAft>
                          <a:spcPts val="0"/>
                        </a:spcAft>
                      </a:pPr>
                      <a:r>
                        <a:rPr lang="fr-FR" sz="1050" dirty="0">
                          <a:effectLst/>
                        </a:rPr>
                        <a:t> </a:t>
                      </a:r>
                    </a:p>
                    <a:p>
                      <a:pPr>
                        <a:spcAft>
                          <a:spcPts val="0"/>
                        </a:spcAft>
                      </a:pPr>
                      <a:r>
                        <a:rPr lang="fr-FR" sz="1050" dirty="0">
                          <a:effectLst/>
                        </a:rPr>
                        <a:t>A. Le volet organisationnel de l’état des lieux doit permettre de vérifier l’existence des structures de base au sein de l’établissement pour mettre en place une politique d’identification efficace. Ce premier volet consiste à mener une analyse de l’existant sur les points suivants :</a:t>
                      </a:r>
                    </a:p>
                    <a:p>
                      <a:pPr marL="342900" lvl="0" indent="-342900">
                        <a:spcAft>
                          <a:spcPts val="0"/>
                        </a:spcAft>
                        <a:buFont typeface="Symbol" panose="05050102010706020507" pitchFamily="18" charset="2"/>
                        <a:buChar char=""/>
                      </a:pPr>
                      <a:r>
                        <a:rPr lang="fr-FR" sz="1050" dirty="0">
                          <a:effectLst/>
                        </a:rPr>
                        <a:t>Le </a:t>
                      </a:r>
                      <a:r>
                        <a:rPr lang="fr-FR" sz="1050" b="1" dirty="0">
                          <a:effectLst/>
                        </a:rPr>
                        <a:t>recensement des lieux où s’effectue l’identification des patients, ainsi que les acteurs impliqués dans l’identification</a:t>
                      </a:r>
                      <a:r>
                        <a:rPr lang="fr-FR" sz="1050" dirty="0">
                          <a:effectLst/>
                        </a:rPr>
                        <a:t> : Quels sont les services qui identifient les patients ? Qui sont les acteurs responsables de l’identification du Patient ? Existe-t-il une Cellule d’identito-vigilance ? …</a:t>
                      </a:r>
                    </a:p>
                    <a:p>
                      <a:pPr marL="342900" lvl="0" indent="-342900">
                        <a:spcAft>
                          <a:spcPts val="0"/>
                        </a:spcAft>
                        <a:buFont typeface="Symbol" panose="05050102010706020507" pitchFamily="18" charset="2"/>
                        <a:buChar char=""/>
                      </a:pPr>
                      <a:r>
                        <a:rPr lang="fr-FR" sz="1050" dirty="0">
                          <a:effectLst/>
                        </a:rPr>
                        <a:t>La </a:t>
                      </a:r>
                      <a:r>
                        <a:rPr lang="fr-FR" sz="1050" b="1" dirty="0">
                          <a:effectLst/>
                        </a:rPr>
                        <a:t>politique d’identification</a:t>
                      </a:r>
                      <a:r>
                        <a:rPr lang="fr-FR" sz="1050" dirty="0">
                          <a:effectLst/>
                        </a:rPr>
                        <a:t> : A-t-elle été définie ? Est-elle formalisée ? Est-elle appliquée ? Son application est-elle vérifiée et est-elle mise à jour régulièrement ?</a:t>
                      </a:r>
                    </a:p>
                    <a:p>
                      <a:pPr marL="342900" lvl="0" indent="-342900">
                        <a:spcAft>
                          <a:spcPts val="0"/>
                        </a:spcAft>
                        <a:buFont typeface="Symbol" panose="05050102010706020507" pitchFamily="18" charset="2"/>
                        <a:buChar char=""/>
                      </a:pPr>
                      <a:r>
                        <a:rPr lang="fr-FR" sz="1050" dirty="0">
                          <a:effectLst/>
                        </a:rPr>
                        <a:t>Les </a:t>
                      </a:r>
                      <a:r>
                        <a:rPr lang="fr-FR" sz="1050" b="1" dirty="0">
                          <a:effectLst/>
                        </a:rPr>
                        <a:t>procédures d’identification des patients</a:t>
                      </a:r>
                      <a:r>
                        <a:rPr lang="fr-FR" sz="1050" dirty="0">
                          <a:effectLst/>
                        </a:rPr>
                        <a:t> : Sont-elles mises en place ? Sont-elles diffusées ? Sont-elles appliquées ? Sont-elles mises à jour régulièrement ?</a:t>
                      </a:r>
                    </a:p>
                    <a:p>
                      <a:pPr marL="342900" lvl="0" indent="-342900">
                        <a:spcAft>
                          <a:spcPts val="0"/>
                        </a:spcAft>
                        <a:buFont typeface="Symbol" panose="05050102010706020507" pitchFamily="18" charset="2"/>
                        <a:buChar char=""/>
                      </a:pPr>
                      <a:r>
                        <a:rPr lang="fr-FR" sz="1050" dirty="0">
                          <a:effectLst/>
                        </a:rPr>
                        <a:t>Des </a:t>
                      </a:r>
                      <a:r>
                        <a:rPr lang="fr-FR" sz="1050" b="1" dirty="0">
                          <a:effectLst/>
                        </a:rPr>
                        <a:t>formations du personnel </a:t>
                      </a:r>
                      <a:r>
                        <a:rPr lang="fr-FR" sz="1050" dirty="0" err="1">
                          <a:effectLst/>
                        </a:rPr>
                        <a:t>ont-elles</a:t>
                      </a:r>
                      <a:r>
                        <a:rPr lang="fr-FR" sz="1050" dirty="0">
                          <a:effectLst/>
                        </a:rPr>
                        <a:t> été mises en place ? Des procédures qualité </a:t>
                      </a:r>
                      <a:r>
                        <a:rPr lang="fr-FR" sz="1050" dirty="0" err="1">
                          <a:effectLst/>
                        </a:rPr>
                        <a:t>ont-elles</a:t>
                      </a:r>
                      <a:r>
                        <a:rPr lang="fr-FR" sz="1050" dirty="0">
                          <a:effectLst/>
                        </a:rPr>
                        <a:t> été mises en place ? …</a:t>
                      </a:r>
                    </a:p>
                    <a:p>
                      <a:pPr marL="342900" lvl="0" indent="-342900">
                        <a:spcAft>
                          <a:spcPts val="0"/>
                        </a:spcAft>
                        <a:buFont typeface="Symbol" panose="05050102010706020507" pitchFamily="18" charset="2"/>
                        <a:buChar char=""/>
                      </a:pPr>
                      <a:r>
                        <a:rPr lang="fr-FR" sz="1050" dirty="0">
                          <a:effectLst/>
                        </a:rPr>
                        <a:t>Le processus de contrôle de l’identité des patients/de gestion des anomalies des identités et des corrections associées : Ces processus sont-ils définis ? Formalisés ? Appliqués par les acteurs ? …</a:t>
                      </a:r>
                    </a:p>
                    <a:p>
                      <a:pPr>
                        <a:spcAft>
                          <a:spcPts val="0"/>
                        </a:spcAft>
                      </a:pPr>
                      <a:r>
                        <a:rPr lang="fr-FR" sz="1050" dirty="0">
                          <a:effectLst/>
                        </a:rPr>
                        <a:t> </a:t>
                      </a:r>
                    </a:p>
                    <a:p>
                      <a:pPr>
                        <a:spcAft>
                          <a:spcPts val="0"/>
                        </a:spcAft>
                      </a:pPr>
                      <a:r>
                        <a:rPr lang="fr-FR" sz="1050" dirty="0">
                          <a:effectLst/>
                        </a:rPr>
                        <a:t>B. Le volet technique de l’état des lieux vise à vérifier l’état du système d’information participant à l’identification du patient, afin d’en déduire les évolutions à réaliser. Ce second volet doit permettre d’aborder les points suivants :</a:t>
                      </a:r>
                    </a:p>
                    <a:p>
                      <a:pPr marL="342900" lvl="0" indent="-342900">
                        <a:spcAft>
                          <a:spcPts val="0"/>
                        </a:spcAft>
                        <a:buFont typeface="Symbol" panose="05050102010706020507" pitchFamily="18" charset="2"/>
                        <a:buChar char=""/>
                      </a:pPr>
                      <a:r>
                        <a:rPr lang="fr-FR" sz="1050" dirty="0">
                          <a:effectLst/>
                        </a:rPr>
                        <a:t>La </a:t>
                      </a:r>
                      <a:r>
                        <a:rPr lang="fr-FR" sz="1050" b="1" dirty="0">
                          <a:effectLst/>
                        </a:rPr>
                        <a:t>cartographie des systèmes</a:t>
                      </a:r>
                      <a:r>
                        <a:rPr lang="fr-FR" sz="1050" dirty="0">
                          <a:effectLst/>
                        </a:rPr>
                        <a:t> : cartographie des applications, informations relatives aux identités des patients utilisées par ces applications, cartographie des flux mis en œuvre entre ces applications ;</a:t>
                      </a:r>
                    </a:p>
                    <a:p>
                      <a:pPr marL="342900" lvl="0" indent="-342900">
                        <a:spcAft>
                          <a:spcPts val="0"/>
                        </a:spcAft>
                        <a:buFont typeface="Symbol" panose="05050102010706020507" pitchFamily="18" charset="2"/>
                        <a:buChar char=""/>
                      </a:pPr>
                      <a:r>
                        <a:rPr lang="fr-FR" sz="1050" dirty="0">
                          <a:effectLst/>
                        </a:rPr>
                        <a:t>Les </a:t>
                      </a:r>
                      <a:r>
                        <a:rPr lang="fr-FR" sz="1050" b="1" dirty="0">
                          <a:effectLst/>
                        </a:rPr>
                        <a:t>caractéristiques techniques des outils utilisés et en particulier la définition des interfaces mises en œuvre </a:t>
                      </a:r>
                      <a:r>
                        <a:rPr lang="fr-FR" sz="1050" dirty="0">
                          <a:effectLst/>
                        </a:rPr>
                        <a:t>(mode de communication et contenu des échanges) et des normes et standards supportés par les applications mises en œuvre ;</a:t>
                      </a:r>
                    </a:p>
                    <a:p>
                      <a:pPr marL="342900" lvl="0" indent="-342900">
                        <a:spcAft>
                          <a:spcPts val="0"/>
                        </a:spcAft>
                        <a:buFont typeface="Symbol" panose="05050102010706020507" pitchFamily="18" charset="2"/>
                        <a:buChar char=""/>
                      </a:pPr>
                      <a:r>
                        <a:rPr lang="fr-FR" sz="1050" dirty="0">
                          <a:effectLst/>
                        </a:rPr>
                        <a:t>Les </a:t>
                      </a:r>
                      <a:r>
                        <a:rPr lang="fr-FR" sz="1050" b="1" dirty="0">
                          <a:effectLst/>
                        </a:rPr>
                        <a:t>éléments de sécurité </a:t>
                      </a:r>
                      <a:r>
                        <a:rPr lang="fr-FR" sz="1050" dirty="0">
                          <a:effectLst/>
                        </a:rPr>
                        <a:t>mis en œuvre ;</a:t>
                      </a:r>
                    </a:p>
                    <a:p>
                      <a:pPr marL="342900" lvl="0" indent="-342900">
                        <a:spcAft>
                          <a:spcPts val="0"/>
                        </a:spcAft>
                        <a:buFont typeface="Symbol" panose="05050102010706020507" pitchFamily="18" charset="2"/>
                        <a:buChar char=""/>
                      </a:pPr>
                      <a:r>
                        <a:rPr lang="fr-FR" sz="1050" dirty="0">
                          <a:effectLst/>
                        </a:rPr>
                        <a:t>Les caractéristiques des moyens de communication existants ;</a:t>
                      </a:r>
                    </a:p>
                    <a:p>
                      <a:pPr marL="342900" lvl="0" indent="-342900">
                        <a:spcAft>
                          <a:spcPts val="0"/>
                        </a:spcAft>
                        <a:buFont typeface="Symbol" panose="05050102010706020507" pitchFamily="18" charset="2"/>
                        <a:buChar char=""/>
                      </a:pPr>
                      <a:r>
                        <a:rPr lang="fr-FR" sz="1050" dirty="0">
                          <a:effectLst/>
                        </a:rPr>
                        <a:t>Le </a:t>
                      </a:r>
                      <a:r>
                        <a:rPr lang="fr-FR" sz="1050" b="1" dirty="0">
                          <a:effectLst/>
                        </a:rPr>
                        <a:t>fonctionnement en mode dégradé </a:t>
                      </a:r>
                      <a:r>
                        <a:rPr lang="fr-FR" sz="1050" dirty="0">
                          <a:effectLst/>
                        </a:rPr>
                        <a:t>des systèmes mis en œuvre ;</a:t>
                      </a:r>
                    </a:p>
                    <a:p>
                      <a:pPr marL="342900" lvl="0" indent="-342900">
                        <a:spcAft>
                          <a:spcPts val="0"/>
                        </a:spcAft>
                        <a:buFont typeface="Symbol" panose="05050102010706020507" pitchFamily="18" charset="2"/>
                        <a:buChar char=""/>
                      </a:pPr>
                      <a:r>
                        <a:rPr lang="fr-FR" sz="1050" dirty="0">
                          <a:effectLst/>
                        </a:rPr>
                        <a:t>Les </a:t>
                      </a:r>
                      <a:r>
                        <a:rPr lang="fr-FR" sz="1050" b="1" dirty="0">
                          <a:effectLst/>
                        </a:rPr>
                        <a:t>éléments de qualité connus du système </a:t>
                      </a:r>
                      <a:r>
                        <a:rPr lang="fr-FR" sz="1050" dirty="0">
                          <a:effectLst/>
                        </a:rPr>
                        <a:t>par exemple le nombre d’identités gérées actives et historiques, le nombre de doublons... ;</a:t>
                      </a:r>
                    </a:p>
                    <a:p>
                      <a:pPr marL="342900" lvl="0" indent="-342900">
                        <a:spcAft>
                          <a:spcPts val="0"/>
                        </a:spcAft>
                        <a:buFont typeface="Symbol" panose="05050102010706020507" pitchFamily="18" charset="2"/>
                        <a:buChar char=""/>
                      </a:pPr>
                      <a:r>
                        <a:rPr lang="fr-FR" sz="1050" dirty="0">
                          <a:effectLst/>
                        </a:rPr>
                        <a:t>Les </a:t>
                      </a:r>
                      <a:r>
                        <a:rPr lang="fr-FR" sz="1050" b="1" dirty="0">
                          <a:effectLst/>
                        </a:rPr>
                        <a:t>éléments de performance connus du système </a:t>
                      </a:r>
                      <a:r>
                        <a:rPr lang="fr-FR" sz="1050" dirty="0">
                          <a:effectLst/>
                        </a:rPr>
                        <a:t>par exemple les temps de réponse moyens, le taux de disponibilité du système... ;</a:t>
                      </a:r>
                    </a:p>
                    <a:p>
                      <a:pPr marL="342900" lvl="0" indent="-342900">
                        <a:spcAft>
                          <a:spcPts val="0"/>
                        </a:spcAft>
                        <a:buFont typeface="Symbol" panose="05050102010706020507" pitchFamily="18" charset="2"/>
                        <a:buChar char=""/>
                      </a:pPr>
                      <a:r>
                        <a:rPr lang="fr-FR" sz="1050" dirty="0">
                          <a:effectLst/>
                        </a:rPr>
                        <a:t>La </a:t>
                      </a:r>
                      <a:r>
                        <a:rPr lang="fr-FR" sz="1050" b="1" dirty="0">
                          <a:effectLst/>
                        </a:rPr>
                        <a:t>présence ou non d’un Enterprise Application </a:t>
                      </a:r>
                      <a:r>
                        <a:rPr lang="fr-FR" sz="1050" b="1" dirty="0" err="1">
                          <a:effectLst/>
                        </a:rPr>
                        <a:t>Integration</a:t>
                      </a:r>
                      <a:r>
                        <a:rPr lang="fr-FR" sz="1050" b="1" dirty="0">
                          <a:effectLst/>
                        </a:rPr>
                        <a:t> </a:t>
                      </a:r>
                      <a:r>
                        <a:rPr lang="fr-FR" sz="1050" dirty="0">
                          <a:effectLst/>
                        </a:rPr>
                        <a:t>(EAI) et son périmètre.</a:t>
                      </a:r>
                    </a:p>
                  </a:txBody>
                  <a:tcPr marL="32630" marR="32630" marT="0" marB="0" anchor="ctr"/>
                </a:tc>
                <a:extLst>
                  <a:ext uri="{0D108BD9-81ED-4DB2-BD59-A6C34878D82A}">
                    <a16:rowId xmlns:a16="http://schemas.microsoft.com/office/drawing/2014/main" val="2843893425"/>
                  </a:ext>
                </a:extLst>
              </a:tr>
              <a:tr h="1554823">
                <a:tc>
                  <a:txBody>
                    <a:bodyPr/>
                    <a:lstStyle/>
                    <a:p>
                      <a:pPr algn="ctr">
                        <a:spcAft>
                          <a:spcPts val="600"/>
                        </a:spcAft>
                      </a:pPr>
                      <a:r>
                        <a:rPr lang="fr-FR" sz="1050">
                          <a:effectLst/>
                        </a:rPr>
                        <a:t>Étape 2.2 : Synthèse, et Validation</a:t>
                      </a:r>
                      <a:endParaRPr lang="fr-FR" sz="105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32630" marR="32630" marT="0" marB="0" anchor="ctr"/>
                </a:tc>
                <a:tc>
                  <a:txBody>
                    <a:bodyPr/>
                    <a:lstStyle/>
                    <a:p>
                      <a:pPr>
                        <a:spcAft>
                          <a:spcPts val="0"/>
                        </a:spcAft>
                      </a:pPr>
                      <a:r>
                        <a:rPr lang="fr-FR" sz="1050" dirty="0">
                          <a:effectLst/>
                        </a:rPr>
                        <a:t>L’état des lieux est transmis à l’ensemble de l’équipe projet de l’ES. Une réunion avec l’équipe projet ES permet de :</a:t>
                      </a:r>
                    </a:p>
                    <a:p>
                      <a:pPr marL="342900" lvl="0" indent="-342900">
                        <a:spcAft>
                          <a:spcPts val="0"/>
                        </a:spcAft>
                        <a:buFont typeface="Symbol" panose="05050102010706020507" pitchFamily="18" charset="2"/>
                        <a:buChar char=""/>
                      </a:pPr>
                      <a:r>
                        <a:rPr lang="fr-FR" sz="1050" dirty="0">
                          <a:effectLst/>
                        </a:rPr>
                        <a:t>Partager les résultats obtenus</a:t>
                      </a:r>
                    </a:p>
                    <a:p>
                      <a:pPr marL="342900" lvl="0" indent="-342900">
                        <a:spcAft>
                          <a:spcPts val="0"/>
                        </a:spcAft>
                        <a:buFont typeface="Symbol" panose="05050102010706020507" pitchFamily="18" charset="2"/>
                        <a:buChar char=""/>
                      </a:pPr>
                      <a:r>
                        <a:rPr lang="fr-FR" sz="1050" dirty="0">
                          <a:effectLst/>
                        </a:rPr>
                        <a:t>Proposer des éventuelles évolutions à la politique d’identification et de rapprochements</a:t>
                      </a:r>
                    </a:p>
                    <a:p>
                      <a:pPr marL="342900" lvl="0" indent="-342900">
                        <a:spcAft>
                          <a:spcPts val="0"/>
                        </a:spcAft>
                        <a:buFont typeface="Symbol" panose="05050102010706020507" pitchFamily="18" charset="2"/>
                        <a:buChar char=""/>
                      </a:pPr>
                      <a:r>
                        <a:rPr lang="fr-FR" sz="1050" dirty="0">
                          <a:effectLst/>
                        </a:rPr>
                        <a:t>Valider l’état des lieux et les propositions faites</a:t>
                      </a:r>
                    </a:p>
                    <a:p>
                      <a:pPr marL="342900" lvl="0" indent="-342900">
                        <a:spcAft>
                          <a:spcPts val="0"/>
                        </a:spcAft>
                        <a:buFont typeface="Symbol" panose="05050102010706020507" pitchFamily="18" charset="2"/>
                        <a:buChar char=""/>
                      </a:pPr>
                      <a:r>
                        <a:rPr lang="fr-FR" sz="1050" dirty="0">
                          <a:effectLst/>
                        </a:rPr>
                        <a:t>Présenter la suite des travaux</a:t>
                      </a:r>
                    </a:p>
                    <a:p>
                      <a:pPr>
                        <a:spcAft>
                          <a:spcPts val="0"/>
                        </a:spcAft>
                      </a:pPr>
                      <a:r>
                        <a:rPr lang="fr-FR" sz="1050" dirty="0">
                          <a:effectLst/>
                        </a:rPr>
                        <a:t>Le document réalisé et complété par la synthèse est alors validé par l’équipe projet de l’ES et transmis par le chef de projet ES au chef de projet GHT.</a:t>
                      </a:r>
                    </a:p>
                    <a:p>
                      <a:pPr>
                        <a:spcAft>
                          <a:spcPts val="0"/>
                        </a:spcAft>
                      </a:pPr>
                      <a:r>
                        <a:rPr lang="fr-FR" sz="1050" dirty="0">
                          <a:effectLst/>
                        </a:rPr>
                        <a:t> Une réunion de restitution GHT est organisée au cours de laquelle chacun des chefs de projets ES présentent les résultats des travaux pour partage/avis. Ces travaux font ensuite l’objet d’une consolidation par le chef de projet GHT.</a:t>
                      </a:r>
                    </a:p>
                    <a:p>
                      <a:pPr>
                        <a:spcAft>
                          <a:spcPts val="0"/>
                        </a:spcAft>
                      </a:pPr>
                      <a:r>
                        <a:rPr lang="fr-FR" sz="1050" dirty="0">
                          <a:effectLst/>
                        </a:rPr>
                        <a:t>Puis une réunion de présentation est organisée auprès de l’instance compétente au sein du GHT.</a:t>
                      </a:r>
                      <a:endParaRPr lang="fr-FR" sz="1050" dirty="0">
                        <a:effectLst/>
                        <a:latin typeface="Calibri" panose="020F0502020204030204" pitchFamily="34" charset="0"/>
                        <a:cs typeface="Times New Roman" panose="02020603050405020304" pitchFamily="18" charset="0"/>
                      </a:endParaRPr>
                    </a:p>
                  </a:txBody>
                  <a:tcPr marL="32630" marR="32630" marT="0" marB="0" anchor="ctr"/>
                </a:tc>
                <a:extLst>
                  <a:ext uri="{0D108BD9-81ED-4DB2-BD59-A6C34878D82A}">
                    <a16:rowId xmlns:a16="http://schemas.microsoft.com/office/drawing/2014/main" val="1233866800"/>
                  </a:ext>
                </a:extLst>
              </a:tr>
            </a:tbl>
          </a:graphicData>
        </a:graphic>
      </p:graphicFrame>
    </p:spTree>
    <p:extLst>
      <p:ext uri="{BB962C8B-B14F-4D97-AF65-F5344CB8AC3E}">
        <p14:creationId xmlns:p14="http://schemas.microsoft.com/office/powerpoint/2010/main" val="366522007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a:extLst>
              <a:ext uri="{FF2B5EF4-FFF2-40B4-BE49-F238E27FC236}">
                <a16:creationId xmlns:a16="http://schemas.microsoft.com/office/drawing/2014/main" id="{6A48E54A-7C05-445A-9373-2B9FB6EEFE5C}"/>
              </a:ext>
            </a:extLst>
          </p:cNvPr>
          <p:cNvSpPr txBox="1">
            <a:spLocks/>
          </p:cNvSpPr>
          <p:nvPr/>
        </p:nvSpPr>
        <p:spPr>
          <a:xfrm>
            <a:off x="622305" y="116632"/>
            <a:ext cx="9074095" cy="720008"/>
          </a:xfrm>
          <a:prstGeom prst="rect">
            <a:avLst/>
          </a:prstGeom>
        </p:spPr>
        <p:txBody>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t>Annexe 2  | Extrait méthode d’identitovigilance pour un GHT – programme HOP’EN</a:t>
            </a:r>
          </a:p>
        </p:txBody>
      </p:sp>
      <p:graphicFrame>
        <p:nvGraphicFramePr>
          <p:cNvPr id="5" name="Tableau 4">
            <a:extLst>
              <a:ext uri="{FF2B5EF4-FFF2-40B4-BE49-F238E27FC236}">
                <a16:creationId xmlns:a16="http://schemas.microsoft.com/office/drawing/2014/main" id="{B3FF9092-C182-4C2E-9794-3F7E42486620}"/>
              </a:ext>
            </a:extLst>
          </p:cNvPr>
          <p:cNvGraphicFramePr>
            <a:graphicFrameLocks noGrp="1"/>
          </p:cNvGraphicFramePr>
          <p:nvPr>
            <p:extLst>
              <p:ext uri="{D42A27DB-BD31-4B8C-83A1-F6EECF244321}">
                <p14:modId xmlns:p14="http://schemas.microsoft.com/office/powerpoint/2010/main" val="2452136076"/>
              </p:ext>
            </p:extLst>
          </p:nvPr>
        </p:nvGraphicFramePr>
        <p:xfrm>
          <a:off x="119336" y="1916832"/>
          <a:ext cx="5928360" cy="3439795"/>
        </p:xfrm>
        <a:graphic>
          <a:graphicData uri="http://schemas.openxmlformats.org/drawingml/2006/table">
            <a:tbl>
              <a:tblPr firstRow="1" firstCol="1" bandRow="1">
                <a:tableStyleId>{5C22544A-7EE6-4342-B048-85BDC9FD1C3A}</a:tableStyleId>
              </a:tblPr>
              <a:tblGrid>
                <a:gridCol w="1167130">
                  <a:extLst>
                    <a:ext uri="{9D8B030D-6E8A-4147-A177-3AD203B41FA5}">
                      <a16:colId xmlns:a16="http://schemas.microsoft.com/office/drawing/2014/main" val="1049359280"/>
                    </a:ext>
                  </a:extLst>
                </a:gridCol>
                <a:gridCol w="4761230">
                  <a:extLst>
                    <a:ext uri="{9D8B030D-6E8A-4147-A177-3AD203B41FA5}">
                      <a16:colId xmlns:a16="http://schemas.microsoft.com/office/drawing/2014/main" val="1226553617"/>
                    </a:ext>
                  </a:extLst>
                </a:gridCol>
              </a:tblGrid>
              <a:tr h="239395">
                <a:tc gridSpan="2">
                  <a:txBody>
                    <a:bodyPr/>
                    <a:lstStyle/>
                    <a:p>
                      <a:pPr algn="just">
                        <a:spcAft>
                          <a:spcPts val="600"/>
                        </a:spcAft>
                      </a:pPr>
                      <a:r>
                        <a:rPr lang="fr-FR" sz="1100" dirty="0">
                          <a:effectLst/>
                        </a:rPr>
                        <a:t>Une phase en 3 étapes</a:t>
                      </a:r>
                      <a:endParaRPr lang="fr-FR"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828131991"/>
                  </a:ext>
                </a:extLst>
              </a:tr>
              <a:tr h="239395">
                <a:tc>
                  <a:txBody>
                    <a:bodyPr/>
                    <a:lstStyle/>
                    <a:p>
                      <a:pPr algn="ctr">
                        <a:spcAft>
                          <a:spcPts val="600"/>
                        </a:spcAft>
                      </a:pPr>
                      <a:r>
                        <a:rPr lang="fr-FR" sz="1100">
                          <a:effectLst/>
                        </a:rPr>
                        <a:t>Étape 3.1 : Mise à jour des chartes d’identification et de rapprochement</a:t>
                      </a:r>
                      <a:endParaRPr lang="fr-FR"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fr-FR" sz="1000" dirty="0">
                          <a:effectLst/>
                        </a:rPr>
                        <a:t>Les documents font l’objet d’une mise à jour sur la base de l’état des lieux réalisé.</a:t>
                      </a:r>
                    </a:p>
                    <a:p>
                      <a:pPr>
                        <a:spcAft>
                          <a:spcPts val="0"/>
                        </a:spcAft>
                      </a:pPr>
                      <a:r>
                        <a:rPr lang="fr-FR" sz="1000" dirty="0">
                          <a:effectLst/>
                        </a:rPr>
                        <a:t> </a:t>
                      </a:r>
                    </a:p>
                    <a:p>
                      <a:pPr>
                        <a:spcAft>
                          <a:spcPts val="0"/>
                        </a:spcAft>
                      </a:pPr>
                      <a:r>
                        <a:rPr lang="fr-FR" sz="1000" dirty="0">
                          <a:effectLst/>
                        </a:rPr>
                        <a:t>En parallèle, un plan d’action présentant les actions à venir pour mettre en œuvre la politique de l’établissement est également réalisé par l’équipe projet. </a:t>
                      </a:r>
                    </a:p>
                    <a:p>
                      <a:pPr>
                        <a:spcAft>
                          <a:spcPts val="0"/>
                        </a:spcAft>
                      </a:pPr>
                      <a:r>
                        <a:rPr lang="fr-FR" sz="1000" dirty="0">
                          <a:effectLst/>
                        </a:rPr>
                        <a:t> </a:t>
                      </a:r>
                    </a:p>
                    <a:p>
                      <a:pPr>
                        <a:spcAft>
                          <a:spcPts val="0"/>
                        </a:spcAft>
                      </a:pPr>
                      <a:r>
                        <a:rPr lang="fr-FR" sz="1000" dirty="0">
                          <a:effectLst/>
                        </a:rPr>
                        <a:t>Des réunions régulières permettent aux membres de l’équipe projet d’échanger sur chaque thème. Ces points permettent également d’aborder l’avancement des travaux, les</a:t>
                      </a:r>
                    </a:p>
                    <a:p>
                      <a:pPr>
                        <a:spcAft>
                          <a:spcPts val="0"/>
                        </a:spcAft>
                      </a:pPr>
                      <a:r>
                        <a:rPr lang="fr-FR" sz="1000" dirty="0">
                          <a:effectLst/>
                        </a:rPr>
                        <a:t>difficultés rencontrées et de maintenir la cohérence des travaux réalisés.</a:t>
                      </a:r>
                    </a:p>
                    <a:p>
                      <a:pPr>
                        <a:spcAft>
                          <a:spcPts val="0"/>
                        </a:spcAft>
                      </a:pPr>
                      <a:r>
                        <a:rPr lang="fr-FR" sz="1000" dirty="0">
                          <a:effectLst/>
                        </a:rPr>
                        <a:t> </a:t>
                      </a:r>
                    </a:p>
                    <a:p>
                      <a:pPr>
                        <a:spcAft>
                          <a:spcPts val="0"/>
                        </a:spcAft>
                      </a:pPr>
                      <a:r>
                        <a:rPr lang="fr-FR" sz="1000" dirty="0">
                          <a:effectLst/>
                        </a:rPr>
                        <a:t>La charte (les chartes) et le plan d’action ainsi mis à jour sont alors validés par l’équipe projet.</a:t>
                      </a:r>
                      <a:endParaRPr lang="fr-FR" sz="10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9242006"/>
                  </a:ext>
                </a:extLst>
              </a:tr>
              <a:tr h="239395">
                <a:tc>
                  <a:txBody>
                    <a:bodyPr/>
                    <a:lstStyle/>
                    <a:p>
                      <a:pPr algn="ctr">
                        <a:spcAft>
                          <a:spcPts val="600"/>
                        </a:spcAft>
                      </a:pPr>
                      <a:r>
                        <a:rPr lang="fr-FR" sz="1100">
                          <a:effectLst/>
                        </a:rPr>
                        <a:t>Étape 3.2 : Validation</a:t>
                      </a:r>
                      <a:endParaRPr lang="fr-FR"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fr-FR" sz="1000" dirty="0">
                          <a:effectLst/>
                        </a:rPr>
                        <a:t>Cette réunion commune permet de :</a:t>
                      </a:r>
                    </a:p>
                    <a:p>
                      <a:pPr marL="342900" lvl="0" indent="-342900">
                        <a:spcAft>
                          <a:spcPts val="0"/>
                        </a:spcAft>
                        <a:buFont typeface="Symbol" panose="05050102010706020507" pitchFamily="18" charset="2"/>
                        <a:buChar char=""/>
                      </a:pPr>
                      <a:r>
                        <a:rPr lang="fr-FR" sz="1000" dirty="0">
                          <a:effectLst/>
                        </a:rPr>
                        <a:t>Présenter les éventuelles mises à jour de l’organisation mise en place pour définir la politique et rédiger la (les) charte(s)</a:t>
                      </a:r>
                    </a:p>
                    <a:p>
                      <a:pPr marL="342900" lvl="0" indent="-342900">
                        <a:spcAft>
                          <a:spcPts val="0"/>
                        </a:spcAft>
                        <a:buFont typeface="Symbol" panose="05050102010706020507" pitchFamily="18" charset="2"/>
                        <a:buChar char=""/>
                      </a:pPr>
                      <a:r>
                        <a:rPr lang="fr-FR" sz="1000" dirty="0">
                          <a:effectLst/>
                        </a:rPr>
                        <a:t>Présenter les évolutions apportées à la politique d’identification</a:t>
                      </a:r>
                    </a:p>
                    <a:p>
                      <a:pPr marL="342900" lvl="0" indent="-342900">
                        <a:spcAft>
                          <a:spcPts val="0"/>
                        </a:spcAft>
                        <a:buFont typeface="Symbol" panose="05050102010706020507" pitchFamily="18" charset="2"/>
                        <a:buChar char=""/>
                      </a:pPr>
                      <a:r>
                        <a:rPr lang="fr-FR" sz="1000" dirty="0">
                          <a:effectLst/>
                        </a:rPr>
                        <a:t>Proposer le plan d’action défini pour la mise en place de cette politique</a:t>
                      </a:r>
                    </a:p>
                    <a:p>
                      <a:pPr marL="342900" lvl="0" indent="-342900">
                        <a:spcAft>
                          <a:spcPts val="0"/>
                        </a:spcAft>
                        <a:buFont typeface="Symbol" panose="05050102010706020507" pitchFamily="18" charset="2"/>
                        <a:buChar char=""/>
                      </a:pPr>
                      <a:r>
                        <a:rPr lang="fr-FR" sz="1000" dirty="0">
                          <a:effectLst/>
                        </a:rPr>
                        <a:t>Valider la (les) charte(s) et les propositions faites</a:t>
                      </a:r>
                    </a:p>
                    <a:p>
                      <a:pPr marL="342900" lvl="0" indent="-342900">
                        <a:spcAft>
                          <a:spcPts val="0"/>
                        </a:spcAft>
                        <a:buFont typeface="Symbol" panose="05050102010706020507" pitchFamily="18" charset="2"/>
                        <a:buChar char=""/>
                      </a:pPr>
                      <a:r>
                        <a:rPr lang="fr-FR" sz="1000" dirty="0">
                          <a:effectLst/>
                        </a:rPr>
                        <a:t>Présenter la suite des travaux</a:t>
                      </a:r>
                    </a:p>
                    <a:p>
                      <a:pPr>
                        <a:spcAft>
                          <a:spcPts val="0"/>
                        </a:spcAft>
                      </a:pPr>
                      <a:r>
                        <a:rPr lang="fr-FR" sz="1000" dirty="0">
                          <a:effectLst/>
                        </a:rPr>
                        <a:t> </a:t>
                      </a:r>
                    </a:p>
                    <a:p>
                      <a:pPr>
                        <a:spcAft>
                          <a:spcPts val="0"/>
                        </a:spcAft>
                      </a:pPr>
                      <a:r>
                        <a:rPr lang="fr-FR" sz="1000" dirty="0">
                          <a:effectLst/>
                        </a:rPr>
                        <a:t>Une CIV territoriale est mise en place.</a:t>
                      </a:r>
                      <a:endParaRPr lang="fr-FR" sz="10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9604692"/>
                  </a:ext>
                </a:extLst>
              </a:tr>
            </a:tbl>
          </a:graphicData>
        </a:graphic>
      </p:graphicFrame>
      <p:graphicFrame>
        <p:nvGraphicFramePr>
          <p:cNvPr id="6" name="Tableau 5">
            <a:extLst>
              <a:ext uri="{FF2B5EF4-FFF2-40B4-BE49-F238E27FC236}">
                <a16:creationId xmlns:a16="http://schemas.microsoft.com/office/drawing/2014/main" id="{16AFF0AB-F0DB-4CB9-BB9D-D265D4B28E4F}"/>
              </a:ext>
            </a:extLst>
          </p:cNvPr>
          <p:cNvGraphicFramePr>
            <a:graphicFrameLocks noGrp="1"/>
          </p:cNvGraphicFramePr>
          <p:nvPr>
            <p:extLst>
              <p:ext uri="{D42A27DB-BD31-4B8C-83A1-F6EECF244321}">
                <p14:modId xmlns:p14="http://schemas.microsoft.com/office/powerpoint/2010/main" val="4208407005"/>
              </p:ext>
            </p:extLst>
          </p:nvPr>
        </p:nvGraphicFramePr>
        <p:xfrm>
          <a:off x="6167754" y="3016697"/>
          <a:ext cx="5928360" cy="1031875"/>
        </p:xfrm>
        <a:graphic>
          <a:graphicData uri="http://schemas.openxmlformats.org/drawingml/2006/table">
            <a:tbl>
              <a:tblPr firstRow="1" firstCol="1" bandRow="1">
                <a:tableStyleId>{5C22544A-7EE6-4342-B048-85BDC9FD1C3A}</a:tableStyleId>
              </a:tblPr>
              <a:tblGrid>
                <a:gridCol w="1167130">
                  <a:extLst>
                    <a:ext uri="{9D8B030D-6E8A-4147-A177-3AD203B41FA5}">
                      <a16:colId xmlns:a16="http://schemas.microsoft.com/office/drawing/2014/main" val="3840198512"/>
                    </a:ext>
                  </a:extLst>
                </a:gridCol>
                <a:gridCol w="4761230">
                  <a:extLst>
                    <a:ext uri="{9D8B030D-6E8A-4147-A177-3AD203B41FA5}">
                      <a16:colId xmlns:a16="http://schemas.microsoft.com/office/drawing/2014/main" val="3956946388"/>
                    </a:ext>
                  </a:extLst>
                </a:gridCol>
              </a:tblGrid>
              <a:tr h="239395">
                <a:tc gridSpan="2">
                  <a:txBody>
                    <a:bodyPr/>
                    <a:lstStyle/>
                    <a:p>
                      <a:pPr algn="just">
                        <a:spcAft>
                          <a:spcPts val="600"/>
                        </a:spcAft>
                      </a:pPr>
                      <a:r>
                        <a:rPr lang="fr-FR" sz="1100" dirty="0">
                          <a:effectLst/>
                        </a:rPr>
                        <a:t> </a:t>
                      </a:r>
                      <a:endParaRPr lang="fr-FR" sz="1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896814016"/>
                  </a:ext>
                </a:extLst>
              </a:tr>
              <a:tr h="239395">
                <a:tc>
                  <a:txBody>
                    <a:bodyPr/>
                    <a:lstStyle/>
                    <a:p>
                      <a:pPr algn="ctr">
                        <a:spcAft>
                          <a:spcPts val="600"/>
                        </a:spcAft>
                      </a:pPr>
                      <a:r>
                        <a:rPr lang="fr-FR" sz="1100">
                          <a:effectLst/>
                        </a:rPr>
                        <a:t>CIV au sein de chaque ES</a:t>
                      </a:r>
                      <a:endParaRPr lang="fr-FR"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fr-FR" sz="1000">
                          <a:effectLst/>
                        </a:rPr>
                        <a:t>Les évolutions apportées à la politique d’identification et à la politique de rapprochement entrent en application et font l’objet d’un suivi régulier par la cellule d’identito-vigilance.</a:t>
                      </a:r>
                    </a:p>
                    <a:p>
                      <a:pPr>
                        <a:spcAft>
                          <a:spcPts val="0"/>
                        </a:spcAft>
                      </a:pPr>
                      <a:r>
                        <a:rPr lang="fr-FR" sz="1000">
                          <a:effectLst/>
                        </a:rPr>
                        <a:t> </a:t>
                      </a:r>
                      <a:endParaRPr lang="fr-FR" sz="10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9158334"/>
                  </a:ext>
                </a:extLst>
              </a:tr>
              <a:tr h="239395">
                <a:tc>
                  <a:txBody>
                    <a:bodyPr/>
                    <a:lstStyle/>
                    <a:p>
                      <a:pPr algn="ctr">
                        <a:spcAft>
                          <a:spcPts val="600"/>
                        </a:spcAft>
                      </a:pPr>
                      <a:r>
                        <a:rPr lang="fr-FR" sz="1100">
                          <a:effectLst/>
                        </a:rPr>
                        <a:t>Mise en place de la CIV Territoriale</a:t>
                      </a:r>
                      <a:endParaRPr lang="fr-FR" sz="11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fr-FR" sz="1000" dirty="0">
                          <a:effectLst/>
                        </a:rPr>
                        <a:t>La CIV territoriale se met en place sur les orientations définies dans la fiche pratique.</a:t>
                      </a:r>
                      <a:endParaRPr lang="fr-FR" sz="10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8770965"/>
                  </a:ext>
                </a:extLst>
              </a:tr>
            </a:tbl>
          </a:graphicData>
        </a:graphic>
      </p:graphicFrame>
      <p:sp>
        <p:nvSpPr>
          <p:cNvPr id="7" name="Rectangle 6">
            <a:extLst>
              <a:ext uri="{FF2B5EF4-FFF2-40B4-BE49-F238E27FC236}">
                <a16:creationId xmlns:a16="http://schemas.microsoft.com/office/drawing/2014/main" id="{7C7D14B5-4495-4163-936C-334BFC562FBA}"/>
              </a:ext>
            </a:extLst>
          </p:cNvPr>
          <p:cNvSpPr/>
          <p:nvPr/>
        </p:nvSpPr>
        <p:spPr>
          <a:xfrm>
            <a:off x="-456728" y="1412776"/>
            <a:ext cx="11665296" cy="307777"/>
          </a:xfrm>
          <a:prstGeom prst="rect">
            <a:avLst/>
          </a:prstGeom>
        </p:spPr>
        <p:txBody>
          <a:bodyPr wrap="square">
            <a:spAutoFit/>
          </a:bodyPr>
          <a:lstStyle/>
          <a:p>
            <a:pPr marL="457200" lvl="1">
              <a:spcBef>
                <a:spcPts val="1800"/>
              </a:spcBef>
              <a:spcAft>
                <a:spcPts val="600"/>
              </a:spcAft>
            </a:pPr>
            <a:r>
              <a:rPr lang="fr-FR"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Phase 3 : Mise à jour de la politique, mise à jour de la charte d’identification et de la charte de rapprochement d’identités</a:t>
            </a:r>
            <a:endParaRPr lang="fr-F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EF88EEC-A786-4782-BA95-29C8A8C2182D}"/>
              </a:ext>
            </a:extLst>
          </p:cNvPr>
          <p:cNvSpPr/>
          <p:nvPr/>
        </p:nvSpPr>
        <p:spPr>
          <a:xfrm>
            <a:off x="5591944" y="2708920"/>
            <a:ext cx="4864345" cy="307777"/>
          </a:xfrm>
          <a:prstGeom prst="rect">
            <a:avLst/>
          </a:prstGeom>
        </p:spPr>
        <p:txBody>
          <a:bodyPr wrap="none">
            <a:spAutoFit/>
          </a:bodyPr>
          <a:lstStyle/>
          <a:p>
            <a:pPr marL="457200" lvl="1" algn="just">
              <a:spcBef>
                <a:spcPts val="1800"/>
              </a:spcBef>
              <a:spcAft>
                <a:spcPts val="600"/>
              </a:spcAft>
            </a:pPr>
            <a:r>
              <a:rPr lang="fr-FR" sz="1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Phase 4 — Mise en œuvre de la politique d’identification</a:t>
            </a:r>
            <a:endParaRPr lang="fr-FR"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37734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a:extLst>
              <a:ext uri="{FF2B5EF4-FFF2-40B4-BE49-F238E27FC236}">
                <a16:creationId xmlns:a16="http://schemas.microsoft.com/office/drawing/2014/main" id="{6A48E54A-7C05-445A-9373-2B9FB6EEFE5C}"/>
              </a:ext>
            </a:extLst>
          </p:cNvPr>
          <p:cNvSpPr txBox="1">
            <a:spLocks/>
          </p:cNvSpPr>
          <p:nvPr/>
        </p:nvSpPr>
        <p:spPr>
          <a:xfrm>
            <a:off x="622305" y="116632"/>
            <a:ext cx="9074095" cy="720008"/>
          </a:xfrm>
          <a:prstGeom prst="rect">
            <a:avLst/>
          </a:prstGeom>
        </p:spPr>
        <p:txBody>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t>Annexe 3 | Glossaire (1/2)</a:t>
            </a:r>
          </a:p>
        </p:txBody>
      </p:sp>
      <p:sp>
        <p:nvSpPr>
          <p:cNvPr id="8" name="AutoShape 13">
            <a:extLst>
              <a:ext uri="{FF2B5EF4-FFF2-40B4-BE49-F238E27FC236}">
                <a16:creationId xmlns:a16="http://schemas.microsoft.com/office/drawing/2014/main" id="{A99B7888-66F9-44C1-A05D-9EBF1F0FE5BE}"/>
              </a:ext>
            </a:extLst>
          </p:cNvPr>
          <p:cNvSpPr>
            <a:spLocks noChangeArrowheads="1"/>
          </p:cNvSpPr>
          <p:nvPr/>
        </p:nvSpPr>
        <p:spPr bwMode="auto">
          <a:xfrm>
            <a:off x="551384" y="1322766"/>
            <a:ext cx="11324140" cy="4212468"/>
          </a:xfrm>
          <a:prstGeom prst="roundRect">
            <a:avLst>
              <a:gd name="adj" fmla="val 0"/>
            </a:avLst>
          </a:prstGeom>
          <a:solidFill>
            <a:srgbClr val="1F618A"/>
          </a:solidFill>
          <a:ln w="6350" algn="ctr">
            <a:noFill/>
            <a:round/>
            <a:headEnd/>
            <a:tailEnd/>
          </a:ln>
        </p:spPr>
        <p:txBody>
          <a:bodyPr lIns="91324" tIns="72000" rIns="91324" bIns="45663" numCol="1" spcCol="36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a:solidFill>
                  <a:srgbClr val="F08070"/>
                </a:solidFill>
                <a:latin typeface="Arial" panose="020B0604020202020204" pitchFamily="34" charset="0"/>
                <a:cs typeface="Arial" panose="020B0604020202020204" pitchFamily="34" charset="0"/>
              </a:rPr>
              <a:t>ANS</a:t>
            </a:r>
            <a:r>
              <a:rPr lang="fr-FR" sz="1200" dirty="0">
                <a:solidFill>
                  <a:schemeClr val="bg1"/>
                </a:solidFill>
                <a:latin typeface="Arial" panose="020B0604020202020204" pitchFamily="34" charset="0"/>
                <a:cs typeface="Arial" panose="020B0604020202020204" pitchFamily="34" charset="0"/>
              </a:rPr>
              <a:t> : Agence du Numérique en Santé</a:t>
            </a:r>
            <a:endParaRPr lang="fr-FR" sz="1200" b="1" u="sng" dirty="0">
              <a:solidFill>
                <a:schemeClr val="bg1"/>
              </a:solidFill>
              <a:latin typeface="Arial" panose="020B0604020202020204" pitchFamily="34" charset="0"/>
              <a:cs typeface="Arial" panose="020B0604020202020204" pitchFamily="34" charset="0"/>
            </a:endParaRPr>
          </a:p>
          <a:p>
            <a:pPr algn="just"/>
            <a:endParaRPr lang="fr-FR" sz="1200" b="1" u="sng" dirty="0">
              <a:solidFill>
                <a:schemeClr val="bg1"/>
              </a:solidFill>
              <a:latin typeface="Arial" panose="020B0604020202020204" pitchFamily="34" charset="0"/>
              <a:cs typeface="Arial" panose="020B0604020202020204" pitchFamily="34" charset="0"/>
            </a:endParaRPr>
          </a:p>
          <a:p>
            <a:pPr algn="just"/>
            <a:r>
              <a:rPr lang="fr-FR" sz="1200" b="1" dirty="0">
                <a:solidFill>
                  <a:srgbClr val="F08070"/>
                </a:solidFill>
                <a:latin typeface="Arial" panose="020B0604020202020204" pitchFamily="34" charset="0"/>
                <a:cs typeface="Arial" panose="020B0604020202020204" pitchFamily="34" charset="0"/>
              </a:rPr>
              <a:t>Bases nationales de référence</a:t>
            </a:r>
            <a:r>
              <a:rPr lang="fr-FR" sz="1200" dirty="0">
                <a:solidFill>
                  <a:srgbClr val="F08070"/>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 la notion « Bases nationales de référence » est utilisée pour mentionner le RNIPP ou le SNGI (ou copie conforme du SNGI). Le RNIPP (Répertoire National d’Identification des Personnes Physiques) est mis à jour quotidiennement. Il alimente le SNGI géré par la Caisse nationale d’assurance vieillesse (CNAV). Réciproquement, le RNIPP est alimenté par le SNGI pour les personnes nées à l'étranger et venues travailler en France. </a:t>
            </a:r>
          </a:p>
          <a:p>
            <a:pPr algn="just"/>
            <a:endParaRPr lang="fr-FR" sz="1200" dirty="0">
              <a:solidFill>
                <a:schemeClr val="bg1"/>
              </a:solidFill>
              <a:latin typeface="Arial" panose="020B0604020202020204" pitchFamily="34" charset="0"/>
              <a:cs typeface="Arial" panose="020B0604020202020204" pitchFamily="34" charset="0"/>
            </a:endParaRPr>
          </a:p>
          <a:p>
            <a:pPr algn="just"/>
            <a:r>
              <a:rPr lang="fr-FR" sz="1200" b="1" dirty="0">
                <a:solidFill>
                  <a:srgbClr val="F08070"/>
                </a:solidFill>
                <a:latin typeface="Arial" panose="020B0604020202020204" pitchFamily="34" charset="0"/>
                <a:cs typeface="Arial" panose="020B0604020202020204" pitchFamily="34" charset="0"/>
              </a:rPr>
              <a:t>Collision</a:t>
            </a:r>
            <a:r>
              <a:rPr lang="fr-FR" sz="1200" b="1" u="sng" dirty="0">
                <a:solidFill>
                  <a:schemeClr val="bg1"/>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  C’est une anomalie correspondant à l’attribution d’un même identifiant à 2 personnes physiques différentes, ou plus, notamment dans les cas suivants : sélection erronée d’un dossier informatique, usurpation d’identité d’un tiers déjà enregistré, erreur d’opération de fusion entre dossiers n’appartenant pas au même usager… Il devient très difficile dans ce cas de faire la part a posteriori des informations médicales qui relèvent de chaque usager. Le risque est de prendre des décisions médicales et soignantes au regard des données de santé d’une autre personne.</a:t>
            </a:r>
          </a:p>
          <a:p>
            <a:pPr algn="just"/>
            <a:endParaRPr lang="fr-FR" sz="1200" dirty="0">
              <a:solidFill>
                <a:schemeClr val="bg1"/>
              </a:solidFill>
              <a:latin typeface="Arial" panose="020B0604020202020204" pitchFamily="34" charset="0"/>
              <a:cs typeface="Arial" panose="020B0604020202020204" pitchFamily="34" charset="0"/>
            </a:endParaRPr>
          </a:p>
          <a:p>
            <a:pPr algn="just"/>
            <a:r>
              <a:rPr lang="fr-FR" sz="1200" b="1" dirty="0">
                <a:solidFill>
                  <a:srgbClr val="F08070"/>
                </a:solidFill>
                <a:latin typeface="Arial" panose="020B0604020202020204" pitchFamily="34" charset="0"/>
                <a:cs typeface="Arial" panose="020B0604020202020204" pitchFamily="34" charset="0"/>
              </a:rPr>
              <a:t>Doublon</a:t>
            </a:r>
            <a:r>
              <a:rPr lang="fr-FR" sz="1200" b="1" u="sng" dirty="0">
                <a:solidFill>
                  <a:schemeClr val="bg1"/>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 On parle de doublons d’identités lorsqu’une même personne est enregistrée sous 2 identifiants différents (ou plus) dans un même domaine d’identification. On dispose alors pour l’usager de plusieurs dossiers médicaux et administratifs différents qui ne communiquent pas entre eux. Le fait de ne pas disposer de l’ensemble des informations médicales concernant l’usager engendre un risque lié à la  méconnaissance, par le professionnel, de données utiles à la prise de décision. </a:t>
            </a:r>
          </a:p>
          <a:p>
            <a:pPr algn="just"/>
            <a:r>
              <a:rPr lang="fr-FR" sz="1200" i="1" dirty="0">
                <a:solidFill>
                  <a:schemeClr val="bg1"/>
                </a:solidFill>
                <a:latin typeface="Arial" panose="020B0604020202020204" pitchFamily="34" charset="0"/>
                <a:cs typeface="Arial" panose="020B0604020202020204" pitchFamily="34" charset="0"/>
              </a:rPr>
              <a:t>Doublon de flux : doublon dépisté dans la file active à l'occasion de la venue d'un usager. </a:t>
            </a:r>
          </a:p>
          <a:p>
            <a:pPr algn="just"/>
            <a:r>
              <a:rPr lang="fr-FR" sz="1200" i="1" dirty="0">
                <a:solidFill>
                  <a:schemeClr val="bg1"/>
                </a:solidFill>
                <a:latin typeface="Arial" panose="020B0604020202020204" pitchFamily="34" charset="0"/>
                <a:cs typeface="Arial" panose="020B0604020202020204" pitchFamily="34" charset="0"/>
              </a:rPr>
              <a:t>Doublons de stock : ensemble des doublons présents dans le référentiel d’identités. Les doublons de stock peuvent être identifiés lors de l’analyse de la qualité des bases patients. </a:t>
            </a:r>
          </a:p>
          <a:p>
            <a:pPr algn="just"/>
            <a:endParaRPr lang="fr-FR" sz="1200" dirty="0">
              <a:solidFill>
                <a:schemeClr val="bg1"/>
              </a:solidFill>
              <a:latin typeface="Arial" panose="020B0604020202020204" pitchFamily="34" charset="0"/>
              <a:cs typeface="Arial" panose="020B0604020202020204" pitchFamily="34" charset="0"/>
            </a:endParaRPr>
          </a:p>
          <a:p>
            <a:pPr algn="just"/>
            <a:r>
              <a:rPr lang="fr-FR" sz="1200" b="1" dirty="0">
                <a:solidFill>
                  <a:srgbClr val="F08070"/>
                </a:solidFill>
                <a:latin typeface="Arial" panose="020B0604020202020204" pitchFamily="34" charset="0"/>
                <a:cs typeface="Arial" panose="020B0604020202020204" pitchFamily="34" charset="0"/>
              </a:rPr>
              <a:t>Identification primaire </a:t>
            </a:r>
            <a:r>
              <a:rPr lang="fr-FR" sz="1200" dirty="0">
                <a:solidFill>
                  <a:schemeClr val="bg1"/>
                </a:solidFill>
                <a:latin typeface="Arial" panose="020B0604020202020204" pitchFamily="34" charset="0"/>
                <a:cs typeface="Arial" panose="020B0604020202020204" pitchFamily="34" charset="0"/>
              </a:rPr>
              <a:t>: elle comprend l’ensemble des opérations destinées à attribuer à un usager physique, de manière univoque, une identité numérique qui lui est propre dans un système d’information de santé, qu’il s’agisse d’une première prise de contact avec l’usager ou d’une venue ultérieure ; elle recouvre les étapes de recherche, de création, de modification d’une identité ainsi que l’attribution d’un niveau de confiance aux données enregistrées.</a:t>
            </a:r>
          </a:p>
        </p:txBody>
      </p:sp>
      <p:pic>
        <p:nvPicPr>
          <p:cNvPr id="5" name="Graphique 4">
            <a:extLst>
              <a:ext uri="{FF2B5EF4-FFF2-40B4-BE49-F238E27FC236}">
                <a16:creationId xmlns:a16="http://schemas.microsoft.com/office/drawing/2014/main" id="{C9AFCADF-5E41-4E16-BC6E-F12AFE2180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72264" y="476636"/>
            <a:ext cx="634142" cy="634142"/>
          </a:xfrm>
          <a:prstGeom prst="rect">
            <a:avLst/>
          </a:prstGeom>
        </p:spPr>
      </p:pic>
    </p:spTree>
    <p:extLst>
      <p:ext uri="{BB962C8B-B14F-4D97-AF65-F5344CB8AC3E}">
        <p14:creationId xmlns:p14="http://schemas.microsoft.com/office/powerpoint/2010/main" val="32405154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4">
            <a:extLst>
              <a:ext uri="{FF2B5EF4-FFF2-40B4-BE49-F238E27FC236}">
                <a16:creationId xmlns:a16="http://schemas.microsoft.com/office/drawing/2014/main" id="{6A48E54A-7C05-445A-9373-2B9FB6EEFE5C}"/>
              </a:ext>
            </a:extLst>
          </p:cNvPr>
          <p:cNvSpPr txBox="1">
            <a:spLocks/>
          </p:cNvSpPr>
          <p:nvPr/>
        </p:nvSpPr>
        <p:spPr>
          <a:xfrm>
            <a:off x="622305" y="116632"/>
            <a:ext cx="9074095" cy="720008"/>
          </a:xfrm>
          <a:prstGeom prst="rect">
            <a:avLst/>
          </a:prstGeom>
        </p:spPr>
        <p:txBody>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t>Annexe 3 | Glossaire (2/2)</a:t>
            </a:r>
          </a:p>
        </p:txBody>
      </p:sp>
      <p:sp>
        <p:nvSpPr>
          <p:cNvPr id="5" name="AutoShape 13">
            <a:extLst>
              <a:ext uri="{FF2B5EF4-FFF2-40B4-BE49-F238E27FC236}">
                <a16:creationId xmlns:a16="http://schemas.microsoft.com/office/drawing/2014/main" id="{A99B7888-66F9-44C1-A05D-9EBF1F0FE5BE}"/>
              </a:ext>
            </a:extLst>
          </p:cNvPr>
          <p:cNvSpPr>
            <a:spLocks noChangeArrowheads="1"/>
          </p:cNvSpPr>
          <p:nvPr/>
        </p:nvSpPr>
        <p:spPr bwMode="auto">
          <a:xfrm>
            <a:off x="622305" y="1124744"/>
            <a:ext cx="11324140" cy="4081652"/>
          </a:xfrm>
          <a:prstGeom prst="roundRect">
            <a:avLst>
              <a:gd name="adj" fmla="val 0"/>
            </a:avLst>
          </a:prstGeom>
          <a:solidFill>
            <a:srgbClr val="1F618A"/>
          </a:solidFill>
          <a:ln w="6350" algn="ctr">
            <a:noFill/>
            <a:round/>
            <a:headEnd/>
            <a:tailEnd/>
          </a:ln>
        </p:spPr>
        <p:txBody>
          <a:bodyPr lIns="91324" tIns="72000" rIns="91324" bIns="45663" numCol="1" spcCol="36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200" b="1" dirty="0">
                <a:solidFill>
                  <a:srgbClr val="F08070"/>
                </a:solidFill>
                <a:latin typeface="Arial" panose="020B0604020202020204" pitchFamily="34" charset="0"/>
                <a:cs typeface="Arial" panose="020B0604020202020204" pitchFamily="34" charset="0"/>
              </a:rPr>
              <a:t>INS </a:t>
            </a:r>
            <a:r>
              <a:rPr lang="fr-FR" sz="1200" dirty="0">
                <a:solidFill>
                  <a:schemeClr val="accent1">
                    <a:lumMod val="20000"/>
                    <a:lumOff val="80000"/>
                  </a:schemeClr>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ensemble des informations numériques renvoyées par le téléservice </a:t>
            </a:r>
            <a:r>
              <a:rPr lang="fr-FR" sz="1200" dirty="0" err="1">
                <a:solidFill>
                  <a:schemeClr val="bg1"/>
                </a:solidFill>
                <a:latin typeface="Arial" panose="020B0604020202020204" pitchFamily="34" charset="0"/>
                <a:cs typeface="Arial" panose="020B0604020202020204" pitchFamily="34" charset="0"/>
              </a:rPr>
              <a:t>INSi</a:t>
            </a:r>
            <a:r>
              <a:rPr lang="fr-FR" sz="1200" dirty="0">
                <a:solidFill>
                  <a:schemeClr val="bg1"/>
                </a:solidFill>
                <a:latin typeface="Arial" panose="020B0604020202020204" pitchFamily="34" charset="0"/>
                <a:cs typeface="Arial" panose="020B0604020202020204" pitchFamily="34" charset="0"/>
              </a:rPr>
              <a:t>, constituées :</a:t>
            </a:r>
          </a:p>
          <a:p>
            <a:pPr marL="285750" indent="-285750" algn="just">
              <a:buFont typeface="Arial" panose="020B0604020202020204" pitchFamily="34" charset="0"/>
              <a:buChar char="•"/>
            </a:pPr>
            <a:r>
              <a:rPr lang="fr-FR" sz="1200" dirty="0">
                <a:solidFill>
                  <a:schemeClr val="bg1"/>
                </a:solidFill>
                <a:latin typeface="Arial" panose="020B0604020202020204" pitchFamily="34" charset="0"/>
                <a:cs typeface="Arial" panose="020B0604020202020204" pitchFamily="34" charset="0"/>
              </a:rPr>
              <a:t>du matricule INS : numéro d’identification au répertoire des personnes physiques (NIR ou NIA) </a:t>
            </a:r>
          </a:p>
          <a:p>
            <a:pPr marL="285750" indent="-285750" algn="just">
              <a:buFont typeface="Arial" panose="020B0604020202020204" pitchFamily="34" charset="0"/>
              <a:buChar char="•"/>
            </a:pPr>
            <a:r>
              <a:rPr lang="fr-FR" sz="1200" dirty="0">
                <a:solidFill>
                  <a:schemeClr val="bg1"/>
                </a:solidFill>
                <a:latin typeface="Arial" panose="020B0604020202020204" pitchFamily="34" charset="0"/>
                <a:cs typeface="Arial" panose="020B0604020202020204" pitchFamily="34" charset="0"/>
              </a:rPr>
              <a:t>des traits INS : nom de naissance, liste des prénoms de naissance, date de naissance, sexe, lieu de naissance</a:t>
            </a:r>
          </a:p>
          <a:p>
            <a:pPr marL="285750" indent="-285750" algn="just">
              <a:buFont typeface="Arial" panose="020B0604020202020204" pitchFamily="34" charset="0"/>
              <a:buChar char="•"/>
            </a:pPr>
            <a:r>
              <a:rPr lang="fr-FR" sz="1200" dirty="0">
                <a:solidFill>
                  <a:schemeClr val="bg1"/>
                </a:solidFill>
                <a:latin typeface="Arial" panose="020B0604020202020204" pitchFamily="34" charset="0"/>
                <a:cs typeface="Arial" panose="020B0604020202020204" pitchFamily="34" charset="0"/>
              </a:rPr>
              <a:t>de l’OID (</a:t>
            </a:r>
            <a:r>
              <a:rPr lang="fr-FR" sz="1200" dirty="0" err="1">
                <a:solidFill>
                  <a:schemeClr val="bg1"/>
                </a:solidFill>
                <a:latin typeface="Arial" panose="020B0604020202020204" pitchFamily="34" charset="0"/>
                <a:cs typeface="Arial" panose="020B0604020202020204" pitchFamily="34" charset="0"/>
              </a:rPr>
              <a:t>object</a:t>
            </a:r>
            <a:r>
              <a:rPr lang="fr-FR" sz="1200" dirty="0">
                <a:solidFill>
                  <a:schemeClr val="bg1"/>
                </a:solidFill>
                <a:latin typeface="Arial" panose="020B0604020202020204" pitchFamily="34" charset="0"/>
                <a:cs typeface="Arial" panose="020B0604020202020204" pitchFamily="34" charset="0"/>
              </a:rPr>
              <a:t> identifier) qui identifie l’origine et le type de l’information (INSEE, NIR/NIA…).</a:t>
            </a:r>
          </a:p>
          <a:p>
            <a:pPr algn="just"/>
            <a:endParaRPr lang="fr-FR" sz="1200" dirty="0">
              <a:solidFill>
                <a:schemeClr val="bg1">
                  <a:lumMod val="50000"/>
                </a:schemeClr>
              </a:solidFill>
              <a:latin typeface="Arial" panose="020B0604020202020204" pitchFamily="34" charset="0"/>
              <a:cs typeface="Arial" panose="020B0604020202020204" pitchFamily="34" charset="0"/>
            </a:endParaRPr>
          </a:p>
          <a:p>
            <a:pPr algn="just"/>
            <a:r>
              <a:rPr lang="fr-FR" sz="1200" b="1" dirty="0">
                <a:solidFill>
                  <a:srgbClr val="F08070"/>
                </a:solidFill>
                <a:latin typeface="Arial" panose="020B0604020202020204" pitchFamily="34" charset="0"/>
                <a:cs typeface="Arial" panose="020B0604020202020204" pitchFamily="34" charset="0"/>
              </a:rPr>
              <a:t>Identité numérique </a:t>
            </a:r>
            <a:r>
              <a:rPr lang="fr-FR" sz="1200" dirty="0">
                <a:solidFill>
                  <a:schemeClr val="bg1"/>
                </a:solidFill>
                <a:latin typeface="Arial" panose="020B0604020202020204" pitchFamily="34" charset="0"/>
                <a:cs typeface="Arial" panose="020B0604020202020204" pitchFamily="34" charset="0"/>
              </a:rPr>
              <a:t>: L’identité numérique est caractérisée par :</a:t>
            </a:r>
          </a:p>
          <a:p>
            <a:pPr marL="285750" indent="-285750" algn="just">
              <a:buFont typeface="Arial" panose="020B0604020202020204" pitchFamily="34" charset="0"/>
              <a:buChar char="•"/>
            </a:pPr>
            <a:r>
              <a:rPr lang="fr-FR" sz="1200" dirty="0">
                <a:solidFill>
                  <a:schemeClr val="bg1"/>
                </a:solidFill>
                <a:latin typeface="Arial" panose="020B0604020202020204" pitchFamily="34" charset="0"/>
                <a:cs typeface="Arial" panose="020B0604020202020204" pitchFamily="34" charset="0"/>
              </a:rPr>
              <a:t>un numéro d’identification dit « identifiant » par lequel on accède aux données concernant la personne </a:t>
            </a:r>
          </a:p>
          <a:p>
            <a:pPr marL="285750" indent="-285750" algn="just">
              <a:buFont typeface="Arial" panose="020B0604020202020204" pitchFamily="34" charset="0"/>
              <a:buChar char="•"/>
            </a:pPr>
            <a:r>
              <a:rPr lang="fr-FR" sz="1200" dirty="0">
                <a:solidFill>
                  <a:schemeClr val="bg1"/>
                </a:solidFill>
                <a:latin typeface="Arial" panose="020B0604020202020204" pitchFamily="34" charset="0"/>
                <a:cs typeface="Arial" panose="020B0604020202020204" pitchFamily="34" charset="0"/>
              </a:rPr>
              <a:t>un domaine d’identification associé (regroupe au sein d’une organisation toutes les applications utilisant le même identifiant pour désigner une personne),</a:t>
            </a:r>
          </a:p>
          <a:p>
            <a:pPr marL="285750" indent="-285750" algn="just">
              <a:buFont typeface="Arial" panose="020B0604020202020204" pitchFamily="34" charset="0"/>
              <a:buChar char="•"/>
            </a:pPr>
            <a:r>
              <a:rPr lang="fr-FR" sz="1200" dirty="0">
                <a:solidFill>
                  <a:schemeClr val="bg1"/>
                </a:solidFill>
                <a:latin typeface="Arial" panose="020B0604020202020204" pitchFamily="34" charset="0"/>
                <a:cs typeface="Arial" panose="020B0604020202020204" pitchFamily="34" charset="0"/>
              </a:rPr>
              <a:t>des traits constituant l’identité (nom de naissance, nom d’usage, prénom, date de naissance, sexe, etc.)</a:t>
            </a:r>
          </a:p>
          <a:p>
            <a:pPr marL="285750" indent="-285750" algn="just">
              <a:buFont typeface="Arial" panose="020B0604020202020204" pitchFamily="34" charset="0"/>
              <a:buChar char="•"/>
            </a:pPr>
            <a:r>
              <a:rPr lang="fr-FR" sz="1200" dirty="0">
                <a:solidFill>
                  <a:schemeClr val="bg1"/>
                </a:solidFill>
                <a:latin typeface="Arial" panose="020B0604020202020204" pitchFamily="34" charset="0"/>
                <a:cs typeface="Arial" panose="020B0604020202020204" pitchFamily="34" charset="0"/>
              </a:rPr>
              <a:t>un statut de validation de l’identité source (validée, provisoire, douteuse, sensible).</a:t>
            </a:r>
          </a:p>
          <a:p>
            <a:pPr algn="just"/>
            <a:r>
              <a:rPr lang="fr-FR" sz="1200" dirty="0">
                <a:solidFill>
                  <a:schemeClr val="bg1"/>
                </a:solidFill>
                <a:latin typeface="Arial" panose="020B0604020202020204" pitchFamily="34" charset="0"/>
                <a:cs typeface="Arial" panose="020B0604020202020204" pitchFamily="34" charset="0"/>
              </a:rPr>
              <a:t>Une personne physique peut donc avoir plusieurs identités numériques différentes (identité numérique associée à l’INS, au DMP, au référentiel d’identité de l’établissement, à la facturation, etc.)</a:t>
            </a:r>
          </a:p>
          <a:p>
            <a:pPr algn="just"/>
            <a:endParaRPr lang="fr-FR" sz="1200" dirty="0">
              <a:solidFill>
                <a:schemeClr val="bg1"/>
              </a:solidFill>
              <a:latin typeface="Arial" panose="020B0604020202020204" pitchFamily="34" charset="0"/>
              <a:cs typeface="Arial" panose="020B0604020202020204" pitchFamily="34" charset="0"/>
            </a:endParaRPr>
          </a:p>
          <a:p>
            <a:pPr algn="just"/>
            <a:r>
              <a:rPr lang="fr-FR" sz="1200" b="1" dirty="0">
                <a:solidFill>
                  <a:srgbClr val="F08070"/>
                </a:solidFill>
                <a:latin typeface="Arial" panose="020B0604020202020204" pitchFamily="34" charset="0"/>
                <a:cs typeface="Arial" panose="020B0604020202020204" pitchFamily="34" charset="0"/>
              </a:rPr>
              <a:t>NIA</a:t>
            </a:r>
            <a:r>
              <a:rPr lang="fr-FR" sz="1200" dirty="0">
                <a:solidFill>
                  <a:schemeClr val="tx2">
                    <a:lumMod val="20000"/>
                    <a:lumOff val="80000"/>
                  </a:schemeClr>
                </a:solidFill>
                <a:latin typeface="Arial" panose="020B0604020202020204" pitchFamily="34" charset="0"/>
                <a:cs typeface="Arial" panose="020B0604020202020204" pitchFamily="34" charset="0"/>
              </a:rPr>
              <a:t> : </a:t>
            </a:r>
            <a:r>
              <a:rPr lang="fr-FR" sz="1200" dirty="0">
                <a:solidFill>
                  <a:schemeClr val="bg1"/>
                </a:solidFill>
                <a:latin typeface="Arial" panose="020B0604020202020204" pitchFamily="34" charset="0"/>
                <a:cs typeface="Arial" panose="020B0604020202020204" pitchFamily="34" charset="0"/>
              </a:rPr>
              <a:t>Numéro identifiant attente</a:t>
            </a:r>
          </a:p>
          <a:p>
            <a:pPr algn="just"/>
            <a:endParaRPr lang="fr-FR" sz="1200" dirty="0">
              <a:solidFill>
                <a:schemeClr val="bg1">
                  <a:lumMod val="50000"/>
                </a:schemeClr>
              </a:solidFill>
              <a:latin typeface="Arial" panose="020B0604020202020204" pitchFamily="34" charset="0"/>
              <a:cs typeface="Arial" panose="020B0604020202020204" pitchFamily="34" charset="0"/>
            </a:endParaRPr>
          </a:p>
          <a:p>
            <a:r>
              <a:rPr lang="fr-FR" sz="1200" b="1" dirty="0">
                <a:solidFill>
                  <a:srgbClr val="F08070"/>
                </a:solidFill>
                <a:latin typeface="Arial" panose="020B0604020202020204" pitchFamily="34" charset="0"/>
                <a:cs typeface="Arial" panose="020B0604020202020204" pitchFamily="34" charset="0"/>
              </a:rPr>
              <a:t>NIR</a:t>
            </a:r>
            <a:r>
              <a:rPr lang="fr-FR" sz="1200" dirty="0">
                <a:solidFill>
                  <a:schemeClr val="bg1">
                    <a:lumMod val="50000"/>
                  </a:schemeClr>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 Numéro d’inscription au répertoire national d’identification des personnes physiques (RNIPP)</a:t>
            </a:r>
          </a:p>
          <a:p>
            <a:pPr algn="just"/>
            <a:endParaRPr lang="fr-FR" sz="1200" dirty="0">
              <a:solidFill>
                <a:schemeClr val="bg1"/>
              </a:solidFill>
              <a:latin typeface="Arial" panose="020B0604020202020204" pitchFamily="34" charset="0"/>
              <a:cs typeface="Arial" panose="020B0604020202020204" pitchFamily="34" charset="0"/>
            </a:endParaRPr>
          </a:p>
          <a:p>
            <a:pPr algn="just"/>
            <a:r>
              <a:rPr lang="fr-FR" sz="1200" b="1" dirty="0">
                <a:solidFill>
                  <a:srgbClr val="F08070"/>
                </a:solidFill>
                <a:latin typeface="Arial" panose="020B0604020202020204" pitchFamily="34" charset="0"/>
                <a:cs typeface="Arial" panose="020B0604020202020204" pitchFamily="34" charset="0"/>
              </a:rPr>
              <a:t>Usager </a:t>
            </a:r>
            <a:r>
              <a:rPr lang="fr-FR" sz="1200" dirty="0">
                <a:solidFill>
                  <a:schemeClr val="tx2">
                    <a:lumMod val="20000"/>
                    <a:lumOff val="80000"/>
                  </a:schemeClr>
                </a:solidFill>
                <a:latin typeface="Arial" panose="020B0604020202020204" pitchFamily="34" charset="0"/>
                <a:cs typeface="Arial" panose="020B0604020202020204" pitchFamily="34" charset="0"/>
              </a:rPr>
              <a:t>:</a:t>
            </a:r>
            <a:r>
              <a:rPr lang="fr-FR" sz="1200" dirty="0">
                <a:solidFill>
                  <a:schemeClr val="bg1">
                    <a:lumMod val="50000"/>
                  </a:schemeClr>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le terme « usager » désigne toute personne physique bénéficiant ou appelée à bénéficier d’un acte diagnostique, thérapeutique, de prévention, de soulagement de la douleur, de compensation du handicap ou de prévention de la perte d’autonomie. </a:t>
            </a:r>
          </a:p>
          <a:p>
            <a:pPr algn="just"/>
            <a:endParaRPr lang="fr-FR" sz="1200" dirty="0">
              <a:solidFill>
                <a:schemeClr val="bg1"/>
              </a:solidFill>
              <a:latin typeface="Arial" panose="020B0604020202020204" pitchFamily="34" charset="0"/>
              <a:cs typeface="Arial" panose="020B0604020202020204" pitchFamily="34" charset="0"/>
            </a:endParaRPr>
          </a:p>
          <a:p>
            <a:pPr algn="just"/>
            <a:r>
              <a:rPr lang="fr-FR" sz="1200" b="1" dirty="0">
                <a:solidFill>
                  <a:srgbClr val="F08070"/>
                </a:solidFill>
                <a:latin typeface="Arial" panose="020B0604020202020204" pitchFamily="34" charset="0"/>
                <a:cs typeface="Arial" panose="020B0604020202020204" pitchFamily="34" charset="0"/>
              </a:rPr>
              <a:t>3RIV</a:t>
            </a:r>
            <a:r>
              <a:rPr lang="fr-FR" sz="1200" dirty="0">
                <a:solidFill>
                  <a:schemeClr val="tx2">
                    <a:lumMod val="20000"/>
                    <a:lumOff val="80000"/>
                  </a:schemeClr>
                </a:solidFill>
                <a:latin typeface="Arial" panose="020B0604020202020204" pitchFamily="34" charset="0"/>
                <a:cs typeface="Arial" panose="020B0604020202020204" pitchFamily="34" charset="0"/>
              </a:rPr>
              <a:t> : </a:t>
            </a:r>
            <a:r>
              <a:rPr lang="fr-FR" sz="1200" dirty="0">
                <a:solidFill>
                  <a:schemeClr val="bg1"/>
                </a:solidFill>
                <a:latin typeface="Arial" panose="020B0604020202020204" pitchFamily="34" charset="0"/>
                <a:cs typeface="Arial" panose="020B0604020202020204" pitchFamily="34" charset="0"/>
              </a:rPr>
              <a:t>Réseau des référents régionaux en identitovigilance</a:t>
            </a:r>
          </a:p>
          <a:p>
            <a:pPr algn="just"/>
            <a:endParaRPr lang="fr-FR" sz="1200" dirty="0">
              <a:solidFill>
                <a:schemeClr val="bg1"/>
              </a:solidFill>
              <a:latin typeface="Arial" panose="020B0604020202020204" pitchFamily="34" charset="0"/>
              <a:cs typeface="Arial" panose="020B0604020202020204" pitchFamily="34" charset="0"/>
            </a:endParaRPr>
          </a:p>
          <a:p>
            <a:pPr algn="just"/>
            <a:endParaRPr lang="fr-FR" sz="1200" dirty="0">
              <a:solidFill>
                <a:schemeClr val="bg1"/>
              </a:solidFill>
              <a:latin typeface="Arial" panose="020B0604020202020204" pitchFamily="34" charset="0"/>
              <a:cs typeface="Arial" panose="020B0604020202020204" pitchFamily="34" charset="0"/>
            </a:endParaRPr>
          </a:p>
        </p:txBody>
      </p:sp>
      <p:sp>
        <p:nvSpPr>
          <p:cNvPr id="6" name="AutoShape 13">
            <a:extLst>
              <a:ext uri="{FF2B5EF4-FFF2-40B4-BE49-F238E27FC236}">
                <a16:creationId xmlns:a16="http://schemas.microsoft.com/office/drawing/2014/main" id="{E924BFE8-960A-4951-97D2-C89DDF53443E}"/>
              </a:ext>
            </a:extLst>
          </p:cNvPr>
          <p:cNvSpPr>
            <a:spLocks noChangeArrowheads="1"/>
          </p:cNvSpPr>
          <p:nvPr/>
        </p:nvSpPr>
        <p:spPr bwMode="auto">
          <a:xfrm>
            <a:off x="8948780" y="1075489"/>
            <a:ext cx="3109019" cy="1619706"/>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20000"/>
              </a:spcBef>
              <a:spcAft>
                <a:spcPct val="0"/>
              </a:spcAft>
              <a:buSzPct val="75000"/>
              <a:defRPr/>
            </a:pPr>
            <a:endParaRPr lang="fr-FR" sz="1400" dirty="0">
              <a:solidFill>
                <a:srgbClr val="7F7F7F"/>
              </a:solidFill>
              <a:latin typeface="Calibri" panose="020F0502020204030204" pitchFamily="34" charset="0"/>
              <a:cs typeface="Calibri" panose="020F0502020204030204" pitchFamily="34" charset="0"/>
            </a:endParaRPr>
          </a:p>
        </p:txBody>
      </p:sp>
      <p:pic>
        <p:nvPicPr>
          <p:cNvPr id="7" name="Graphique 6">
            <a:extLst>
              <a:ext uri="{FF2B5EF4-FFF2-40B4-BE49-F238E27FC236}">
                <a16:creationId xmlns:a16="http://schemas.microsoft.com/office/drawing/2014/main" id="{6D0141AC-E7DB-47AD-9107-FB6C990DF8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8528" y="1251200"/>
            <a:ext cx="634142" cy="634142"/>
          </a:xfrm>
          <a:prstGeom prst="rect">
            <a:avLst/>
          </a:prstGeom>
        </p:spPr>
      </p:pic>
    </p:spTree>
    <p:extLst>
      <p:ext uri="{BB962C8B-B14F-4D97-AF65-F5344CB8AC3E}">
        <p14:creationId xmlns:p14="http://schemas.microsoft.com/office/powerpoint/2010/main" val="11187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7717805-8058-0B45-8CCF-E94D528369BB}"/>
              </a:ext>
            </a:extLst>
          </p:cNvPr>
          <p:cNvSpPr txBox="1"/>
          <p:nvPr/>
        </p:nvSpPr>
        <p:spPr>
          <a:xfrm>
            <a:off x="983432" y="2353021"/>
            <a:ext cx="2951928" cy="575345"/>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fr-FR" sz="2000" b="1" u="none" strike="noStrike" kern="1200" cap="none" spc="0" normalizeH="0" baseline="0" noProof="0" dirty="0">
                <a:ln>
                  <a:noFill/>
                </a:ln>
                <a:solidFill>
                  <a:srgbClr val="1F618A"/>
                </a:solidFill>
                <a:effectLst/>
                <a:uLnTx/>
                <a:uFillTx/>
                <a:latin typeface="Arial Black" panose="020B0604020202020204" pitchFamily="34" charset="0"/>
                <a:cs typeface="Arial Black" panose="020B0604020202020204" pitchFamily="34" charset="0"/>
              </a:rPr>
              <a:t>Cadrer son projet</a:t>
            </a:r>
          </a:p>
        </p:txBody>
      </p:sp>
      <p:sp>
        <p:nvSpPr>
          <p:cNvPr id="5" name="ZoneTexte 4">
            <a:extLst>
              <a:ext uri="{FF2B5EF4-FFF2-40B4-BE49-F238E27FC236}">
                <a16:creationId xmlns:a16="http://schemas.microsoft.com/office/drawing/2014/main" id="{5F28AD49-E2EB-A44F-8C79-F76EC14D82FB}"/>
              </a:ext>
            </a:extLst>
          </p:cNvPr>
          <p:cNvSpPr txBox="1"/>
          <p:nvPr/>
        </p:nvSpPr>
        <p:spPr>
          <a:xfrm>
            <a:off x="4545474" y="2337481"/>
            <a:ext cx="2951928" cy="575345"/>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fr-FR" sz="2000" b="1" u="none" strike="noStrike" kern="1200" cap="none" spc="0" normalizeH="0" baseline="0" noProof="0" dirty="0">
                <a:ln>
                  <a:noFill/>
                </a:ln>
                <a:solidFill>
                  <a:srgbClr val="1F618A"/>
                </a:solidFill>
                <a:effectLst/>
                <a:uLnTx/>
                <a:uFillTx/>
                <a:latin typeface="Arial Black" panose="020B0604020202020204" pitchFamily="34" charset="0"/>
                <a:cs typeface="Arial Black" panose="020B0604020202020204" pitchFamily="34" charset="0"/>
              </a:rPr>
              <a:t>Mettre en œuvre </a:t>
            </a:r>
          </a:p>
          <a:p>
            <a:pPr marL="0" marR="0" lvl="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fr-FR" sz="2000" b="1" u="none" strike="noStrike" kern="1200" cap="none" spc="0" normalizeH="0" baseline="0" noProof="0" dirty="0">
                <a:ln>
                  <a:noFill/>
                </a:ln>
                <a:solidFill>
                  <a:srgbClr val="1F618A"/>
                </a:solidFill>
                <a:effectLst/>
                <a:uLnTx/>
                <a:uFillTx/>
                <a:latin typeface="Arial Black" panose="020B0604020202020204" pitchFamily="34" charset="0"/>
                <a:cs typeface="Arial Black" panose="020B0604020202020204" pitchFamily="34" charset="0"/>
              </a:rPr>
              <a:t>le projet INS</a:t>
            </a:r>
          </a:p>
        </p:txBody>
      </p:sp>
      <p:sp>
        <p:nvSpPr>
          <p:cNvPr id="6" name="ZoneTexte 5">
            <a:extLst>
              <a:ext uri="{FF2B5EF4-FFF2-40B4-BE49-F238E27FC236}">
                <a16:creationId xmlns:a16="http://schemas.microsoft.com/office/drawing/2014/main" id="{549F5036-BE2E-4F49-8B9D-8A750337DB79}"/>
              </a:ext>
            </a:extLst>
          </p:cNvPr>
          <p:cNvSpPr txBox="1"/>
          <p:nvPr/>
        </p:nvSpPr>
        <p:spPr>
          <a:xfrm>
            <a:off x="8091949" y="2345251"/>
            <a:ext cx="3258081" cy="575345"/>
          </a:xfrm>
          <a:prstGeom prst="rect">
            <a:avLst/>
          </a:prstGeom>
          <a:noFill/>
        </p:spPr>
        <p:txBody>
          <a:bodyPr wrap="square" lIns="0" tIns="108000" rIns="72000" bIns="108000" rtlCol="0" anchor="t" anchorCtr="0">
            <a:noAutofit/>
          </a:bodyPr>
          <a:lstStyle/>
          <a:p>
            <a:r>
              <a:rPr lang="fr-FR" sz="2000" b="1" dirty="0">
                <a:solidFill>
                  <a:srgbClr val="1F618A"/>
                </a:solidFill>
                <a:latin typeface="Arial Black" panose="020B0604020202020204" pitchFamily="34" charset="0"/>
                <a:cs typeface="Arial Black" panose="020B0604020202020204" pitchFamily="34" charset="0"/>
              </a:rPr>
              <a:t>Piloter le déploiement </a:t>
            </a:r>
          </a:p>
          <a:p>
            <a:r>
              <a:rPr lang="fr-FR" sz="2000" b="1" dirty="0">
                <a:solidFill>
                  <a:srgbClr val="1F618A"/>
                </a:solidFill>
                <a:latin typeface="Arial Black" panose="020B0604020202020204" pitchFamily="34" charset="0"/>
                <a:cs typeface="Arial Black" panose="020B0604020202020204" pitchFamily="34" charset="0"/>
              </a:rPr>
              <a:t>du projet INS</a:t>
            </a:r>
          </a:p>
        </p:txBody>
      </p:sp>
      <p:sp>
        <p:nvSpPr>
          <p:cNvPr id="14" name="ZoneTexte 13">
            <a:extLst>
              <a:ext uri="{FF2B5EF4-FFF2-40B4-BE49-F238E27FC236}">
                <a16:creationId xmlns:a16="http://schemas.microsoft.com/office/drawing/2014/main" id="{E8C61CF1-8FEC-794F-B9E9-E16EFF062DD1}"/>
              </a:ext>
            </a:extLst>
          </p:cNvPr>
          <p:cNvSpPr txBox="1"/>
          <p:nvPr/>
        </p:nvSpPr>
        <p:spPr>
          <a:xfrm>
            <a:off x="983432" y="1704949"/>
            <a:ext cx="2951928" cy="575345"/>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kumimoji="0" lang="fr-FR" sz="4000" b="1" u="none" strike="noStrike" kern="1200" cap="none" spc="0" normalizeH="0" baseline="0" noProof="0" dirty="0">
                <a:ln>
                  <a:noFill/>
                </a:ln>
                <a:solidFill>
                  <a:srgbClr val="1E6189"/>
                </a:solidFill>
                <a:effectLst/>
                <a:uLnTx/>
                <a:uFillTx/>
                <a:latin typeface="Arial Black" panose="020B0604020202020204" pitchFamily="34" charset="0"/>
                <a:cs typeface="Arial Black" panose="020B0604020202020204" pitchFamily="34" charset="0"/>
              </a:rPr>
              <a:t>1</a:t>
            </a:r>
          </a:p>
        </p:txBody>
      </p:sp>
      <p:sp>
        <p:nvSpPr>
          <p:cNvPr id="15" name="ZoneTexte 14">
            <a:extLst>
              <a:ext uri="{FF2B5EF4-FFF2-40B4-BE49-F238E27FC236}">
                <a16:creationId xmlns:a16="http://schemas.microsoft.com/office/drawing/2014/main" id="{1E1D2099-B23D-934B-B6F9-91CD016419B1}"/>
              </a:ext>
            </a:extLst>
          </p:cNvPr>
          <p:cNvSpPr txBox="1"/>
          <p:nvPr/>
        </p:nvSpPr>
        <p:spPr>
          <a:xfrm>
            <a:off x="4545474" y="1689409"/>
            <a:ext cx="2951928" cy="575345"/>
          </a:xfrm>
          <a:prstGeom prst="rect">
            <a:avLst/>
          </a:prstGeom>
          <a:noFill/>
        </p:spPr>
        <p:txBody>
          <a:bodyPr wrap="square" lIns="0" tIns="108000" rIns="72000" bIns="108000" rtlCol="0" anchor="t" anchorCtr="0">
            <a:noAutofit/>
          </a:bodyPr>
          <a:lstStyle/>
          <a:p>
            <a:pPr lvl="0" defTabSz="914400">
              <a:buSzPct val="100000"/>
              <a:defRPr/>
            </a:pPr>
            <a:r>
              <a:rPr lang="fr-FR" sz="4000" b="1" dirty="0">
                <a:solidFill>
                  <a:srgbClr val="1E6189"/>
                </a:solidFill>
                <a:latin typeface="Arial Black" panose="020B0604020202020204" pitchFamily="34" charset="0"/>
                <a:cs typeface="Arial Black" panose="020B0604020202020204" pitchFamily="34" charset="0"/>
              </a:rPr>
              <a:t>2</a:t>
            </a:r>
          </a:p>
        </p:txBody>
      </p:sp>
      <p:sp>
        <p:nvSpPr>
          <p:cNvPr id="16" name="ZoneTexte 15">
            <a:extLst>
              <a:ext uri="{FF2B5EF4-FFF2-40B4-BE49-F238E27FC236}">
                <a16:creationId xmlns:a16="http://schemas.microsoft.com/office/drawing/2014/main" id="{64C04EF4-DF61-B84F-8370-71E5AED9A4F9}"/>
              </a:ext>
            </a:extLst>
          </p:cNvPr>
          <p:cNvSpPr txBox="1"/>
          <p:nvPr/>
        </p:nvSpPr>
        <p:spPr>
          <a:xfrm>
            <a:off x="8091949" y="1697179"/>
            <a:ext cx="3258081" cy="575345"/>
          </a:xfrm>
          <a:prstGeom prst="rect">
            <a:avLst/>
          </a:prstGeom>
          <a:noFill/>
        </p:spPr>
        <p:txBody>
          <a:bodyPr wrap="square" lIns="0" tIns="108000" rIns="72000" bIns="108000" rtlCol="0" anchor="t" anchorCtr="0">
            <a:noAutofit/>
          </a:bodyPr>
          <a:lstStyle/>
          <a:p>
            <a:r>
              <a:rPr lang="fr-FR" sz="4000" b="1" dirty="0">
                <a:solidFill>
                  <a:srgbClr val="1E6189"/>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26262907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A9DC8D9-E293-DD41-B60F-958F3B3ABE8D}"/>
              </a:ext>
            </a:extLst>
          </p:cNvPr>
          <p:cNvSpPr txBox="1"/>
          <p:nvPr/>
        </p:nvSpPr>
        <p:spPr>
          <a:xfrm>
            <a:off x="5195664" y="1988840"/>
            <a:ext cx="5184576" cy="1003971"/>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ts val="4500"/>
              </a:lnSpc>
              <a:spcBef>
                <a:spcPts val="0"/>
              </a:spcBef>
              <a:spcAft>
                <a:spcPts val="0"/>
              </a:spcAft>
              <a:buClrTx/>
              <a:buSzPct val="100000"/>
              <a:buFont typeface="Wingdings" panose="05000000000000000000" pitchFamily="2" charset="2"/>
              <a:buNone/>
              <a:tabLst/>
              <a:defRPr/>
            </a:pPr>
            <a:r>
              <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rPr>
              <a:t>1. Cadrer </a:t>
            </a:r>
            <a:br>
              <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rPr>
            </a:br>
            <a:r>
              <a:rPr kumimoji="0" lang="fr-FR" sz="4400" b="1" u="none" strike="noStrike" kern="1200" cap="none" spc="0" normalizeH="0" baseline="0" noProof="0" dirty="0">
                <a:ln>
                  <a:noFill/>
                </a:ln>
                <a:solidFill>
                  <a:schemeClr val="bg1"/>
                </a:solidFill>
                <a:effectLst/>
                <a:uLnTx/>
                <a:uFillTx/>
                <a:latin typeface="Arial Black" panose="020B0604020202020204" pitchFamily="34" charset="0"/>
                <a:cs typeface="Arial Black" panose="020B0604020202020204" pitchFamily="34" charset="0"/>
              </a:rPr>
              <a:t>son projet</a:t>
            </a:r>
          </a:p>
        </p:txBody>
      </p:sp>
    </p:spTree>
    <p:extLst>
      <p:ext uri="{BB962C8B-B14F-4D97-AF65-F5344CB8AC3E}">
        <p14:creationId xmlns:p14="http://schemas.microsoft.com/office/powerpoint/2010/main" val="22987672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47">
            <a:extLst>
              <a:ext uri="{FF2B5EF4-FFF2-40B4-BE49-F238E27FC236}">
                <a16:creationId xmlns:a16="http://schemas.microsoft.com/office/drawing/2014/main" id="{931F10A7-D171-468A-A4D2-D16DA3F99EDA}"/>
              </a:ext>
            </a:extLst>
          </p:cNvPr>
          <p:cNvSpPr/>
          <p:nvPr/>
        </p:nvSpPr>
        <p:spPr>
          <a:xfrm>
            <a:off x="1138622" y="1121004"/>
            <a:ext cx="10502336" cy="740652"/>
          </a:xfrm>
          <a:prstGeom prst="roundRect">
            <a:avLst/>
          </a:prstGeom>
          <a:solidFill>
            <a:srgbClr val="1C3354">
              <a:alpha val="50196"/>
            </a:srgbClr>
          </a:solidFill>
          <a:ln w="3175">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18" name="Corde 17">
            <a:extLst>
              <a:ext uri="{FF2B5EF4-FFF2-40B4-BE49-F238E27FC236}">
                <a16:creationId xmlns:a16="http://schemas.microsoft.com/office/drawing/2014/main" id="{4998C3C6-895E-48C3-B4C2-358488FC221E}"/>
              </a:ext>
            </a:extLst>
          </p:cNvPr>
          <p:cNvSpPr/>
          <p:nvPr/>
        </p:nvSpPr>
        <p:spPr>
          <a:xfrm rot="1462661">
            <a:off x="9299779" y="2158162"/>
            <a:ext cx="4455290" cy="3417718"/>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1F618A"/>
              </a:solidFill>
              <a:latin typeface="Arial" panose="020B0604020202020204" pitchFamily="34" charset="0"/>
              <a:cs typeface="Arial" panose="020B0604020202020204" pitchFamily="34" charset="0"/>
            </a:endParaRPr>
          </a:p>
        </p:txBody>
      </p:sp>
      <p:sp>
        <p:nvSpPr>
          <p:cNvPr id="19" name="Corde 18">
            <a:extLst>
              <a:ext uri="{FF2B5EF4-FFF2-40B4-BE49-F238E27FC236}">
                <a16:creationId xmlns:a16="http://schemas.microsoft.com/office/drawing/2014/main" id="{8E277906-DAE3-42F9-B58F-8AC2DD5CCC6A}"/>
              </a:ext>
            </a:extLst>
          </p:cNvPr>
          <p:cNvSpPr/>
          <p:nvPr/>
        </p:nvSpPr>
        <p:spPr>
          <a:xfrm rot="1462661">
            <a:off x="9907768" y="3850035"/>
            <a:ext cx="3615925"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4" name="Textfeld 36">
            <a:extLst>
              <a:ext uri="{FF2B5EF4-FFF2-40B4-BE49-F238E27FC236}">
                <a16:creationId xmlns:a16="http://schemas.microsoft.com/office/drawing/2014/main" id="{60E9B543-B51C-4DFE-B7A8-2C8D25D0652A}"/>
              </a:ext>
            </a:extLst>
          </p:cNvPr>
          <p:cNvSpPr txBox="1"/>
          <p:nvPr/>
        </p:nvSpPr>
        <p:spPr>
          <a:xfrm>
            <a:off x="1198818" y="1021017"/>
            <a:ext cx="10328606" cy="1019065"/>
          </a:xfrm>
          <a:prstGeom prst="rect">
            <a:avLst/>
          </a:prstGeom>
          <a:noFill/>
          <a:ln>
            <a:noFill/>
          </a:ln>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b="1" i="1" dirty="0">
                <a:solidFill>
                  <a:schemeClr val="bg1"/>
                </a:solidFill>
                <a:latin typeface="Arial" panose="020B0604020202020204" pitchFamily="34" charset="0"/>
                <a:cs typeface="Arial" panose="020B0604020202020204" pitchFamily="34" charset="0"/>
              </a:rPr>
              <a:t>Veillez à prendre connaissance des règles édictées par le référentiel national d’identitovigilance et des points clés du projet INS avant de débuter. </a:t>
            </a:r>
            <a:endParaRPr kumimoji="0" lang="fr-FR" sz="12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 name="AutoShape 13">
            <a:extLst>
              <a:ext uri="{FF2B5EF4-FFF2-40B4-BE49-F238E27FC236}">
                <a16:creationId xmlns:a16="http://schemas.microsoft.com/office/drawing/2014/main" id="{1F5B9EEA-C7F9-49DE-8B6F-36F8A86B7E74}"/>
              </a:ext>
            </a:extLst>
          </p:cNvPr>
          <p:cNvSpPr>
            <a:spLocks noChangeArrowheads="1"/>
          </p:cNvSpPr>
          <p:nvPr/>
        </p:nvSpPr>
        <p:spPr bwMode="auto">
          <a:xfrm>
            <a:off x="534515" y="1999340"/>
            <a:ext cx="8747592" cy="3674466"/>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base">
              <a:spcBef>
                <a:spcPct val="20000"/>
              </a:spcBef>
              <a:spcAft>
                <a:spcPct val="0"/>
              </a:spcAft>
              <a:buSzPct val="75000"/>
              <a:defRPr/>
            </a:pPr>
            <a:r>
              <a:rPr lang="fr-FR" sz="2000" b="1" dirty="0">
                <a:solidFill>
                  <a:srgbClr val="860F47"/>
                </a:solidFill>
                <a:latin typeface="Arial" panose="020B0604020202020204" pitchFamily="34" charset="0"/>
                <a:cs typeface="Arial" panose="020B0604020202020204" pitchFamily="34" charset="0"/>
              </a:rPr>
              <a:t>1.</a:t>
            </a:r>
            <a:r>
              <a:rPr lang="fr-FR" sz="1400" b="1" dirty="0">
                <a:solidFill>
                  <a:srgbClr val="860F47"/>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Prenez connaissance de </a:t>
            </a:r>
            <a:r>
              <a:rPr lang="fr-FR" sz="1400" b="1" dirty="0">
                <a:solidFill>
                  <a:srgbClr val="860F47"/>
                </a:solidFill>
                <a:latin typeface="Arial" panose="020B0604020202020204" pitchFamily="34" charset="0"/>
                <a:cs typeface="Arial" panose="020B0604020202020204" pitchFamily="34" charset="0"/>
              </a:rPr>
              <a:t>la documentation nationale :</a:t>
            </a:r>
            <a:endParaRPr lang="fr-FR" sz="1400" dirty="0">
              <a:solidFill>
                <a:srgbClr val="860F47"/>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référentiel INS</a:t>
            </a:r>
          </a:p>
          <a:p>
            <a:pPr marL="285750" lvl="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référentiel national d’identitovigilance </a:t>
            </a:r>
            <a:r>
              <a:rPr lang="fr-FR" sz="1400" dirty="0">
                <a:solidFill>
                  <a:schemeClr val="bg1"/>
                </a:solidFill>
                <a:latin typeface="Arial" panose="020B0604020202020204" pitchFamily="34" charset="0"/>
                <a:cs typeface="Arial" panose="020B0604020202020204" pitchFamily="34" charset="0"/>
              </a:rPr>
              <a:t>(RNIV)</a:t>
            </a:r>
          </a:p>
          <a:p>
            <a:pPr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Pour les structures concernées, veillez également à prendre connaissance </a:t>
            </a:r>
            <a:r>
              <a:rPr lang="fr-FR" sz="1400" b="1" dirty="0">
                <a:solidFill>
                  <a:srgbClr val="860F47"/>
                </a:solidFill>
                <a:latin typeface="Arial" panose="020B0604020202020204" pitchFamily="34" charset="0"/>
                <a:cs typeface="Arial" panose="020B0604020202020204" pitchFamily="34" charset="0"/>
              </a:rPr>
              <a:t>des prérequis HOP’EN </a:t>
            </a:r>
            <a:r>
              <a:rPr lang="fr-FR" sz="1400" dirty="0">
                <a:solidFill>
                  <a:schemeClr val="bg1"/>
                </a:solidFill>
                <a:latin typeface="Arial" panose="020B0604020202020204" pitchFamily="34" charset="0"/>
                <a:cs typeface="Arial" panose="020B0604020202020204" pitchFamily="34" charset="0"/>
              </a:rPr>
              <a:t>(en particulier les prérequis P1.1 et P1.2). </a:t>
            </a:r>
          </a:p>
          <a:p>
            <a:pPr lvl="0" algn="just" fontAlgn="base">
              <a:spcBef>
                <a:spcPct val="20000"/>
              </a:spcBef>
              <a:spcAft>
                <a:spcPct val="0"/>
              </a:spcAft>
              <a:buSzPct val="75000"/>
              <a:defRPr/>
            </a:pPr>
            <a:endParaRPr lang="fr-FR" sz="1400" dirty="0">
              <a:solidFill>
                <a:schemeClr val="bg1">
                  <a:lumMod val="50000"/>
                </a:schemeClr>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2000" b="1" dirty="0">
                <a:solidFill>
                  <a:srgbClr val="860F47"/>
                </a:solidFill>
                <a:latin typeface="Arial" panose="020B0604020202020204" pitchFamily="34" charset="0"/>
                <a:cs typeface="Arial" panose="020B0604020202020204" pitchFamily="34" charset="0"/>
              </a:rPr>
              <a:t>2.</a:t>
            </a:r>
            <a:r>
              <a:rPr lang="fr-FR" sz="1400" dirty="0">
                <a:solidFill>
                  <a:srgbClr val="860F47"/>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Prenez connaissance </a:t>
            </a:r>
            <a:r>
              <a:rPr lang="fr-FR" sz="1400" b="1" dirty="0">
                <a:solidFill>
                  <a:srgbClr val="860F47"/>
                </a:solidFill>
                <a:latin typeface="Arial" panose="020B0604020202020204" pitchFamily="34" charset="0"/>
                <a:cs typeface="Arial" panose="020B0604020202020204" pitchFamily="34" charset="0"/>
              </a:rPr>
              <a:t>des outils et de la documentation projet </a:t>
            </a:r>
            <a:r>
              <a:rPr lang="fr-FR" sz="1400" dirty="0">
                <a:solidFill>
                  <a:schemeClr val="bg1"/>
                </a:solidFill>
                <a:latin typeface="Arial" panose="020B0604020202020204" pitchFamily="34" charset="0"/>
                <a:cs typeface="Arial" panose="020B0604020202020204" pitchFamily="34" charset="0"/>
              </a:rPr>
              <a:t>afin d’aller plus loin dans la connaissance du projet INS :</a:t>
            </a: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 guide «</a:t>
            </a:r>
            <a:r>
              <a:rPr lang="fr-FR" sz="1400" dirty="0">
                <a:solidFill>
                  <a:srgbClr val="860F47"/>
                </a:solidFill>
                <a:latin typeface="Arial" panose="020B0604020202020204" pitchFamily="34" charset="0"/>
                <a:cs typeface="Arial" panose="020B0604020202020204" pitchFamily="34" charset="0"/>
              </a:rPr>
              <a:t> </a:t>
            </a:r>
            <a:r>
              <a:rPr lang="fr-FR" sz="1400" b="1" i="1" dirty="0">
                <a:solidFill>
                  <a:srgbClr val="860F47"/>
                </a:solidFill>
                <a:latin typeface="Arial" panose="020B0604020202020204" pitchFamily="34" charset="0"/>
                <a:cs typeface="Arial" panose="020B0604020202020204" pitchFamily="34" charset="0"/>
              </a:rPr>
              <a:t>L’INS en quelques mots </a:t>
            </a:r>
            <a:r>
              <a:rPr lang="fr-FR" sz="1400" dirty="0">
                <a:solidFill>
                  <a:schemeClr val="bg1"/>
                </a:solidFill>
                <a:latin typeface="Arial" panose="020B0604020202020204" pitchFamily="34" charset="0"/>
                <a:cs typeface="Arial" panose="020B0604020202020204" pitchFamily="34" charset="0"/>
              </a:rPr>
              <a:t>» et </a:t>
            </a:r>
            <a:r>
              <a:rPr lang="fr-FR" sz="1400" b="1" dirty="0">
                <a:solidFill>
                  <a:srgbClr val="860F47"/>
                </a:solidFill>
                <a:latin typeface="Arial" panose="020B0604020202020204" pitchFamily="34" charset="0"/>
                <a:cs typeface="Arial" panose="020B0604020202020204" pitchFamily="34" charset="0"/>
              </a:rPr>
              <a:t>la vidéo associée </a:t>
            </a:r>
            <a:r>
              <a:rPr lang="fr-FR" sz="1400" dirty="0">
                <a:solidFill>
                  <a:schemeClr val="bg1"/>
                </a:solidFill>
                <a:latin typeface="Arial" panose="020B0604020202020204" pitchFamily="34" charset="0"/>
                <a:cs typeface="Arial" panose="020B0604020202020204" pitchFamily="34" charset="0"/>
              </a:rPr>
              <a:t>pour prendre connaissance des notions de base sur l’INS et le RNIV</a:t>
            </a: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La vidéo « </a:t>
            </a:r>
            <a:r>
              <a:rPr lang="fr-FR" sz="1400" b="1" i="1" dirty="0">
                <a:solidFill>
                  <a:srgbClr val="860F47"/>
                </a:solidFill>
                <a:latin typeface="Arial" panose="020B0604020202020204" pitchFamily="34" charset="0"/>
                <a:cs typeface="Arial" panose="020B0604020202020204" pitchFamily="34" charset="0"/>
              </a:rPr>
              <a:t>L’INS dans le parcours de soins de l’usager </a:t>
            </a:r>
            <a:r>
              <a:rPr lang="fr-FR" sz="1400" dirty="0">
                <a:solidFill>
                  <a:schemeClr val="bg1"/>
                </a:solidFill>
                <a:latin typeface="Arial" panose="020B0604020202020204" pitchFamily="34" charset="0"/>
                <a:cs typeface="Arial" panose="020B0604020202020204" pitchFamily="34" charset="0"/>
              </a:rPr>
              <a:t>» pour découvrir l’INS en action dans le quotidien des professionnels et des structures</a:t>
            </a: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 </a:t>
            </a:r>
            <a:r>
              <a:rPr lang="fr-FR" sz="1400" b="1" dirty="0">
                <a:solidFill>
                  <a:srgbClr val="860F47"/>
                </a:solidFill>
                <a:latin typeface="Arial" panose="020B0604020202020204" pitchFamily="34" charset="0"/>
                <a:cs typeface="Arial" panose="020B0604020202020204" pitchFamily="34" charset="0"/>
              </a:rPr>
              <a:t>guide d’implémentation </a:t>
            </a:r>
            <a:r>
              <a:rPr lang="fr-FR" sz="1400" dirty="0">
                <a:solidFill>
                  <a:schemeClr val="bg1"/>
                </a:solidFill>
                <a:latin typeface="Arial" panose="020B0604020202020204" pitchFamily="34" charset="0"/>
                <a:cs typeface="Arial" panose="020B0604020202020204" pitchFamily="34" charset="0"/>
              </a:rPr>
              <a:t>qui décline les exigences du RNIV pour les éditeurs</a:t>
            </a: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Les</a:t>
            </a:r>
            <a:r>
              <a:rPr lang="fr-FR" sz="1400" b="1" dirty="0">
                <a:solidFill>
                  <a:srgbClr val="1C3354"/>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replays des webinaires INS de l’ANS</a:t>
            </a:r>
            <a:endParaRPr lang="fr-FR" sz="1400" dirty="0">
              <a:solidFill>
                <a:schemeClr val="bg1"/>
              </a:solidFill>
              <a:highlight>
                <a:srgbClr val="FF0000"/>
              </a:highligh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56A290B-3C70-4FD8-A558-142CEE935EE0}"/>
              </a:ext>
            </a:extLst>
          </p:cNvPr>
          <p:cNvSpPr/>
          <p:nvPr/>
        </p:nvSpPr>
        <p:spPr>
          <a:xfrm>
            <a:off x="10082727" y="2065506"/>
            <a:ext cx="1934986" cy="58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bg1"/>
                </a:solidFill>
                <a:latin typeface="Arial" panose="020B0604020202020204" pitchFamily="34" charset="0"/>
                <a:cs typeface="Arial" panose="020B0604020202020204" pitchFamily="34" charset="0"/>
              </a:rPr>
              <a:t>Les documents de référence à consulter</a:t>
            </a:r>
          </a:p>
        </p:txBody>
      </p:sp>
      <p:cxnSp>
        <p:nvCxnSpPr>
          <p:cNvPr id="11" name="Straight Connector 34">
            <a:extLst>
              <a:ext uri="{FF2B5EF4-FFF2-40B4-BE49-F238E27FC236}">
                <a16:creationId xmlns:a16="http://schemas.microsoft.com/office/drawing/2014/main" id="{86CF1EB8-52BA-4D03-9237-404A17ABF8DA}"/>
              </a:ext>
            </a:extLst>
          </p:cNvPr>
          <p:cNvCxnSpPr>
            <a:cxnSpLocks/>
          </p:cNvCxnSpPr>
          <p:nvPr/>
        </p:nvCxnSpPr>
        <p:spPr>
          <a:xfrm>
            <a:off x="10050036" y="2648836"/>
            <a:ext cx="199196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AutoShape 13">
            <a:extLst>
              <a:ext uri="{FF2B5EF4-FFF2-40B4-BE49-F238E27FC236}">
                <a16:creationId xmlns:a16="http://schemas.microsoft.com/office/drawing/2014/main" id="{375B4AC0-EDD2-4640-B263-345CBFE33ED5}"/>
              </a:ext>
            </a:extLst>
          </p:cNvPr>
          <p:cNvSpPr>
            <a:spLocks noChangeArrowheads="1"/>
          </p:cNvSpPr>
          <p:nvPr/>
        </p:nvSpPr>
        <p:spPr bwMode="auto">
          <a:xfrm>
            <a:off x="9491486" y="2756492"/>
            <a:ext cx="2869210"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fontAlgn="base">
              <a:spcBef>
                <a:spcPct val="20000"/>
              </a:spcBef>
              <a:spcAft>
                <a:spcPct val="0"/>
              </a:spcAft>
              <a:buSzPct val="75000"/>
              <a:buFont typeface="Arial" panose="020B0604020202020204" pitchFamily="34" charset="0"/>
              <a:buChar char="•"/>
              <a:defRPr/>
            </a:pPr>
            <a:r>
              <a:rPr lang="fr-FR" sz="11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 référentiel INS</a:t>
            </a:r>
            <a:endParaRPr lang="fr-FR" sz="1100" dirty="0">
              <a:solidFill>
                <a:schemeClr val="bg1"/>
              </a:solidFill>
              <a:latin typeface="Arial" panose="020B0604020202020204" pitchFamily="34" charset="0"/>
              <a:cs typeface="Arial" panose="020B0604020202020204" pitchFamily="34" charset="0"/>
            </a:endParaRPr>
          </a:p>
          <a:p>
            <a:pPr marL="285750" indent="-285750" fontAlgn="base">
              <a:spcBef>
                <a:spcPct val="20000"/>
              </a:spcBef>
              <a:spcAft>
                <a:spcPct val="0"/>
              </a:spcAft>
              <a:buSzPct val="75000"/>
              <a:buFont typeface="Arial" panose="020B0604020202020204" pitchFamily="34" charset="0"/>
              <a:buChar char="•"/>
              <a:defRPr/>
            </a:pPr>
            <a:r>
              <a:rPr lang="fr-FR" sz="11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 référentiel national </a:t>
            </a:r>
            <a:r>
              <a:rPr lang="fr-FR" sz="1100" dirty="0" err="1">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d’identitovigilance</a:t>
            </a:r>
            <a:r>
              <a:rPr lang="fr-FR" sz="11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fr-FR" sz="1100" dirty="0">
              <a:solidFill>
                <a:schemeClr val="bg1"/>
              </a:solidFill>
              <a:latin typeface="Arial" panose="020B0604020202020204" pitchFamily="34" charset="0"/>
              <a:cs typeface="Arial" panose="020B0604020202020204" pitchFamily="34" charset="0"/>
            </a:endParaRPr>
          </a:p>
          <a:p>
            <a:pPr marL="285750" lvl="0" indent="-285750" fontAlgn="base">
              <a:spcBef>
                <a:spcPct val="20000"/>
              </a:spcBef>
              <a:spcAft>
                <a:spcPct val="0"/>
              </a:spcAft>
              <a:buSzPct val="75000"/>
              <a:buFont typeface="Arial" panose="020B0604020202020204" pitchFamily="34" charset="0"/>
              <a:buChar char="•"/>
              <a:defRPr/>
            </a:pPr>
            <a:endParaRPr lang="fr-FR" sz="1000" dirty="0">
              <a:solidFill>
                <a:schemeClr val="bg1">
                  <a:lumMod val="50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CC40995-3241-4556-B9FF-FE90347CCF68}"/>
              </a:ext>
            </a:extLst>
          </p:cNvPr>
          <p:cNvSpPr/>
          <p:nvPr/>
        </p:nvSpPr>
        <p:spPr>
          <a:xfrm>
            <a:off x="10404418" y="3816337"/>
            <a:ext cx="1691164" cy="227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15" name="Straight Connector 34">
            <a:extLst>
              <a:ext uri="{FF2B5EF4-FFF2-40B4-BE49-F238E27FC236}">
                <a16:creationId xmlns:a16="http://schemas.microsoft.com/office/drawing/2014/main" id="{9B99E04C-F370-4500-8726-FBFE27B16D2A}"/>
              </a:ext>
            </a:extLst>
          </p:cNvPr>
          <p:cNvCxnSpPr>
            <a:cxnSpLocks/>
          </p:cNvCxnSpPr>
          <p:nvPr/>
        </p:nvCxnSpPr>
        <p:spPr>
          <a:xfrm>
            <a:off x="10479831" y="4089900"/>
            <a:ext cx="144881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AutoShape 13">
            <a:extLst>
              <a:ext uri="{FF2B5EF4-FFF2-40B4-BE49-F238E27FC236}">
                <a16:creationId xmlns:a16="http://schemas.microsoft.com/office/drawing/2014/main" id="{4E33EBAC-1366-4C75-B44F-6C5E11328612}"/>
              </a:ext>
            </a:extLst>
          </p:cNvPr>
          <p:cNvSpPr>
            <a:spLocks noChangeArrowheads="1"/>
          </p:cNvSpPr>
          <p:nvPr/>
        </p:nvSpPr>
        <p:spPr bwMode="auto">
          <a:xfrm>
            <a:off x="10177152" y="4089900"/>
            <a:ext cx="1956781" cy="1396724"/>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144000" algn="just" fontAlgn="base">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L’INS en quelques mots</a:t>
            </a:r>
            <a:endParaRPr lang="fr-FR" sz="1050" dirty="0">
              <a:solidFill>
                <a:schemeClr val="bg1"/>
              </a:solidFill>
              <a:latin typeface="Arial" panose="020B0604020202020204" pitchFamily="34" charset="0"/>
              <a:cs typeface="Arial" panose="020B0604020202020204" pitchFamily="34" charset="0"/>
            </a:endParaRPr>
          </a:p>
          <a:p>
            <a:pPr marL="144000" algn="just" fontAlgn="base">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rPr>
              <a:t>Vidéo </a:t>
            </a:r>
            <a:r>
              <a:rPr lang="fr-FR" sz="105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INS en quelques mots</a:t>
            </a:r>
            <a:endParaRPr lang="fr-FR" sz="1050" dirty="0">
              <a:solidFill>
                <a:schemeClr val="bg1"/>
              </a:solidFill>
              <a:latin typeface="Arial" panose="020B0604020202020204" pitchFamily="34" charset="0"/>
              <a:cs typeface="Arial" panose="020B0604020202020204" pitchFamily="34" charset="0"/>
            </a:endParaRPr>
          </a:p>
          <a:p>
            <a:pPr marL="144000" algn="just" fontAlgn="base">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rPr>
              <a:t>Vidéo </a:t>
            </a:r>
            <a:r>
              <a:rPr lang="fr-FR" sz="105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INS parcours soins</a:t>
            </a:r>
            <a:endParaRPr lang="fr-FR" sz="1050" dirty="0">
              <a:solidFill>
                <a:schemeClr val="bg1"/>
              </a:solidFill>
              <a:latin typeface="Arial" panose="020B0604020202020204" pitchFamily="34" charset="0"/>
              <a:cs typeface="Arial" panose="020B0604020202020204" pitchFamily="34" charset="0"/>
            </a:endParaRPr>
          </a:p>
          <a:p>
            <a:pPr marL="144000" algn="just" fontAlgn="base">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Guide d’implémentation </a:t>
            </a:r>
            <a:endParaRPr lang="fr-FR" sz="1050" dirty="0">
              <a:solidFill>
                <a:schemeClr val="bg1"/>
              </a:solidFill>
              <a:latin typeface="Arial" panose="020B0604020202020204" pitchFamily="34" charset="0"/>
              <a:cs typeface="Arial" panose="020B0604020202020204" pitchFamily="34" charset="0"/>
            </a:endParaRPr>
          </a:p>
          <a:p>
            <a:pPr marL="144000" algn="just" fontAlgn="base">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Les webinaires de l’ANS</a:t>
            </a:r>
            <a:endParaRPr lang="fr-FR" sz="1050" dirty="0">
              <a:solidFill>
                <a:schemeClr val="bg1"/>
              </a:solidFill>
              <a:latin typeface="Arial" panose="020B0604020202020204" pitchFamily="34" charset="0"/>
              <a:cs typeface="Arial" panose="020B0604020202020204" pitchFamily="34" charset="0"/>
            </a:endParaRPr>
          </a:p>
          <a:p>
            <a:pPr marL="144000" algn="just" fontAlgn="base">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rPr>
              <a:t>Liste </a:t>
            </a:r>
            <a:r>
              <a:rPr lang="fr-FR" sz="105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des prérequis du programme  HOP’EN</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lumMod val="50000"/>
                </a:schemeClr>
              </a:solidFill>
              <a:latin typeface="Arial" panose="020B0604020202020204" pitchFamily="34" charset="0"/>
              <a:cs typeface="Arial" panose="020B0604020202020204" pitchFamily="34" charset="0"/>
            </a:endParaRPr>
          </a:p>
        </p:txBody>
      </p:sp>
      <p:sp>
        <p:nvSpPr>
          <p:cNvPr id="17" name="Titre 4">
            <a:extLst>
              <a:ext uri="{FF2B5EF4-FFF2-40B4-BE49-F238E27FC236}">
                <a16:creationId xmlns:a16="http://schemas.microsoft.com/office/drawing/2014/main" id="{6A48E54A-7C05-445A-9373-2B9FB6EEFE5C}"/>
              </a:ext>
            </a:extLst>
          </p:cNvPr>
          <p:cNvSpPr txBox="1">
            <a:spLocks/>
          </p:cNvSpPr>
          <p:nvPr/>
        </p:nvSpPr>
        <p:spPr>
          <a:xfrm>
            <a:off x="622305" y="188640"/>
            <a:ext cx="9002087" cy="720008"/>
          </a:xfrm>
          <a:prstGeom prst="rect">
            <a:avLst/>
          </a:prstGeom>
        </p:spPr>
        <p:txBody>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r>
              <a:rPr lang="fr-FR" dirty="0">
                <a:solidFill>
                  <a:schemeClr val="bg1"/>
                </a:solidFill>
              </a:rPr>
              <a:t>Prendre connaissance de la documentation projet et du RNIV*</a:t>
            </a:r>
          </a:p>
        </p:txBody>
      </p:sp>
      <p:grpSp>
        <p:nvGrpSpPr>
          <p:cNvPr id="24" name="Groupe 23">
            <a:extLst>
              <a:ext uri="{FF2B5EF4-FFF2-40B4-BE49-F238E27FC236}">
                <a16:creationId xmlns:a16="http://schemas.microsoft.com/office/drawing/2014/main" id="{AA7417F4-9D3C-4D57-9A09-B84176A485EC}"/>
              </a:ext>
            </a:extLst>
          </p:cNvPr>
          <p:cNvGrpSpPr/>
          <p:nvPr/>
        </p:nvGrpSpPr>
        <p:grpSpPr>
          <a:xfrm>
            <a:off x="5163521" y="6311373"/>
            <a:ext cx="1235351" cy="422146"/>
            <a:chOff x="5421337" y="6319966"/>
            <a:chExt cx="1235351" cy="422146"/>
          </a:xfrm>
        </p:grpSpPr>
        <p:sp>
          <p:nvSpPr>
            <p:cNvPr id="25" name="TextBox 40">
              <a:hlinkClick r:id="rId10" action="ppaction://hlinksldjump"/>
              <a:extLst>
                <a:ext uri="{FF2B5EF4-FFF2-40B4-BE49-F238E27FC236}">
                  <a16:creationId xmlns:a16="http://schemas.microsoft.com/office/drawing/2014/main" id="{66CC2544-443C-4114-99A9-FFD411722D5F}"/>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26" name="Graphique 6">
              <a:extLst>
                <a:ext uri="{FF2B5EF4-FFF2-40B4-BE49-F238E27FC236}">
                  <a16:creationId xmlns:a16="http://schemas.microsoft.com/office/drawing/2014/main" id="{6069702D-77DD-4829-9188-635E3A4382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21337" y="6382148"/>
              <a:ext cx="280259" cy="297782"/>
            </a:xfrm>
            <a:prstGeom prst="rect">
              <a:avLst/>
            </a:prstGeom>
          </p:spPr>
        </p:pic>
      </p:grpSp>
      <p:pic>
        <p:nvPicPr>
          <p:cNvPr id="8" name="Graphique 48">
            <a:extLst>
              <a:ext uri="{FF2B5EF4-FFF2-40B4-BE49-F238E27FC236}">
                <a16:creationId xmlns:a16="http://schemas.microsoft.com/office/drawing/2014/main" id="{EC45BF04-CAF3-45B8-A0D8-F335E2C6C7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473" y="1121004"/>
            <a:ext cx="660454" cy="660454"/>
          </a:xfrm>
          <a:prstGeom prst="rect">
            <a:avLst/>
          </a:prstGeom>
        </p:spPr>
      </p:pic>
    </p:spTree>
    <p:extLst>
      <p:ext uri="{BB962C8B-B14F-4D97-AF65-F5344CB8AC3E}">
        <p14:creationId xmlns:p14="http://schemas.microsoft.com/office/powerpoint/2010/main" val="15795543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 coins arrondis 47">
            <a:extLst>
              <a:ext uri="{FF2B5EF4-FFF2-40B4-BE49-F238E27FC236}">
                <a16:creationId xmlns:a16="http://schemas.microsoft.com/office/drawing/2014/main" id="{05C4321A-5B8E-4A7D-B247-F600C83BF71F}"/>
              </a:ext>
            </a:extLst>
          </p:cNvPr>
          <p:cNvSpPr/>
          <p:nvPr/>
        </p:nvSpPr>
        <p:spPr>
          <a:xfrm>
            <a:off x="1138580" y="1089444"/>
            <a:ext cx="10502336" cy="740652"/>
          </a:xfrm>
          <a:prstGeom prst="roundRect">
            <a:avLst/>
          </a:prstGeom>
          <a:solidFill>
            <a:srgbClr val="1F618A"/>
          </a:solidFill>
          <a:ln w="3175">
            <a:noFill/>
            <a:prstDash val="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latin typeface="Arial" panose="020B0604020202020204" pitchFamily="34" charset="0"/>
              <a:cs typeface="Arial" panose="020B0604020202020204" pitchFamily="34" charset="0"/>
            </a:endParaRPr>
          </a:p>
        </p:txBody>
      </p:sp>
      <p:sp>
        <p:nvSpPr>
          <p:cNvPr id="18" name="Corde 17">
            <a:extLst>
              <a:ext uri="{FF2B5EF4-FFF2-40B4-BE49-F238E27FC236}">
                <a16:creationId xmlns:a16="http://schemas.microsoft.com/office/drawing/2014/main" id="{4998C3C6-895E-48C3-B4C2-358488FC221E}"/>
              </a:ext>
            </a:extLst>
          </p:cNvPr>
          <p:cNvSpPr/>
          <p:nvPr/>
        </p:nvSpPr>
        <p:spPr>
          <a:xfrm rot="1462661">
            <a:off x="9299779" y="2095365"/>
            <a:ext cx="4455290" cy="3417718"/>
          </a:xfrm>
          <a:prstGeom prst="chord">
            <a:avLst/>
          </a:prstGeom>
          <a:solidFill>
            <a:srgbClr val="860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19" name="Corde 18">
            <a:extLst>
              <a:ext uri="{FF2B5EF4-FFF2-40B4-BE49-F238E27FC236}">
                <a16:creationId xmlns:a16="http://schemas.microsoft.com/office/drawing/2014/main" id="{8E277906-DAE3-42F9-B58F-8AC2DD5CCC6A}"/>
              </a:ext>
            </a:extLst>
          </p:cNvPr>
          <p:cNvSpPr/>
          <p:nvPr/>
        </p:nvSpPr>
        <p:spPr>
          <a:xfrm rot="1462661">
            <a:off x="9907768" y="3850035"/>
            <a:ext cx="3615925" cy="2344670"/>
          </a:xfrm>
          <a:prstGeom prst="chord">
            <a:avLst/>
          </a:prstGeom>
          <a:solidFill>
            <a:srgbClr val="A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endParaRPr lang="fr-FR" sz="1200" dirty="0"/>
          </a:p>
        </p:txBody>
      </p:sp>
      <p:sp>
        <p:nvSpPr>
          <p:cNvPr id="4" name="Textfeld 36">
            <a:extLst>
              <a:ext uri="{FF2B5EF4-FFF2-40B4-BE49-F238E27FC236}">
                <a16:creationId xmlns:a16="http://schemas.microsoft.com/office/drawing/2014/main" id="{60E9B543-B51C-4DFE-B7A8-2C8D25D0652A}"/>
              </a:ext>
            </a:extLst>
          </p:cNvPr>
          <p:cNvSpPr txBox="1"/>
          <p:nvPr/>
        </p:nvSpPr>
        <p:spPr>
          <a:xfrm>
            <a:off x="1102895" y="938785"/>
            <a:ext cx="10328606" cy="1019065"/>
          </a:xfrm>
          <a:prstGeom prst="rect">
            <a:avLst/>
          </a:prstGeom>
          <a:noFill/>
          <a:ln>
            <a:noFill/>
          </a:ln>
          <a:effectLst/>
        </p:spPr>
        <p:txBody>
          <a:bodyPr vert="horz" wrap="square" lIns="91440" tIns="45720" rIns="91440" bIns="45720" rtlCol="0" anchor="ctr" anchorCtr="0">
            <a:noAutofit/>
          </a:bodyPr>
          <a:lstStyle/>
          <a:p>
            <a:pPr lvl="0" algn="ctr" defTabSz="914400" fontAlgn="base">
              <a:spcBef>
                <a:spcPct val="0"/>
              </a:spcBef>
              <a:spcAft>
                <a:spcPct val="0"/>
              </a:spcAft>
              <a:defRPr/>
            </a:pPr>
            <a:r>
              <a:rPr lang="fr-FR" sz="1400" i="1" dirty="0">
                <a:solidFill>
                  <a:schemeClr val="bg1"/>
                </a:solidFill>
                <a:latin typeface="Arial" panose="020B0604020202020204" pitchFamily="34" charset="0"/>
                <a:cs typeface="Arial" panose="020B0604020202020204" pitchFamily="34" charset="0"/>
              </a:rPr>
              <a:t>Cette phase de cadrage est essentielle afin de gagner du temps par la suite. </a:t>
            </a:r>
            <a:r>
              <a:rPr lang="fr-FR" sz="1400" b="1" i="1" dirty="0">
                <a:solidFill>
                  <a:schemeClr val="bg1"/>
                </a:solidFill>
                <a:latin typeface="Arial" panose="020B0604020202020204" pitchFamily="34" charset="0"/>
                <a:cs typeface="Arial" panose="020B0604020202020204" pitchFamily="34" charset="0"/>
              </a:rPr>
              <a:t>Veillez en particulier à réaliser un état des lieux de votre existant en matière d’organisation, d’identitovigilance et de système d’information. </a:t>
            </a:r>
            <a:endParaRPr lang="fr-FR" sz="1200" i="1" dirty="0">
              <a:solidFill>
                <a:schemeClr val="bg1"/>
              </a:solidFill>
              <a:latin typeface="Arial" panose="020B0604020202020204" pitchFamily="34" charset="0"/>
              <a:cs typeface="Arial" panose="020B0604020202020204" pitchFamily="34" charset="0"/>
            </a:endParaRPr>
          </a:p>
        </p:txBody>
      </p:sp>
      <p:pic>
        <p:nvPicPr>
          <p:cNvPr id="8" name="Graphique 48">
            <a:extLst>
              <a:ext uri="{FF2B5EF4-FFF2-40B4-BE49-F238E27FC236}">
                <a16:creationId xmlns:a16="http://schemas.microsoft.com/office/drawing/2014/main" id="{EC45BF04-CAF3-45B8-A0D8-F335E2C6C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6094" y="1161103"/>
            <a:ext cx="660454" cy="660454"/>
          </a:xfrm>
          <a:prstGeom prst="rect">
            <a:avLst/>
          </a:prstGeom>
        </p:spPr>
      </p:pic>
      <p:sp>
        <p:nvSpPr>
          <p:cNvPr id="9" name="AutoShape 13">
            <a:extLst>
              <a:ext uri="{FF2B5EF4-FFF2-40B4-BE49-F238E27FC236}">
                <a16:creationId xmlns:a16="http://schemas.microsoft.com/office/drawing/2014/main" id="{1F5B9EEA-C7F9-49DE-8B6F-36F8A86B7E74}"/>
              </a:ext>
            </a:extLst>
          </p:cNvPr>
          <p:cNvSpPr>
            <a:spLocks noChangeArrowheads="1"/>
          </p:cNvSpPr>
          <p:nvPr/>
        </p:nvSpPr>
        <p:spPr bwMode="auto">
          <a:xfrm>
            <a:off x="570318" y="2161365"/>
            <a:ext cx="8888626" cy="3362369"/>
          </a:xfrm>
          <a:prstGeom prst="roundRect">
            <a:avLst>
              <a:gd name="adj" fmla="val 0"/>
            </a:avLst>
          </a:prstGeom>
          <a:noFill/>
          <a:ln w="6350" algn="ctr">
            <a:noFill/>
            <a:round/>
            <a:headEnd/>
            <a:tailEnd/>
          </a:ln>
        </p:spPr>
        <p:txBody>
          <a:bodyPr lIns="91324" tIns="72000" rIns="91324" bIns="45663" numCol="1" spcCol="18000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914199" fontAlgn="base">
              <a:spcBef>
                <a:spcPct val="20000"/>
              </a:spcBef>
              <a:spcAft>
                <a:spcPct val="0"/>
              </a:spcAft>
              <a:buSzPct val="75000"/>
              <a:defRPr/>
            </a:pPr>
            <a:r>
              <a:rPr lang="fr-FR" sz="2000" b="1" dirty="0">
                <a:solidFill>
                  <a:srgbClr val="860F47"/>
                </a:solidFill>
                <a:latin typeface="Arial" panose="020B0604020202020204" pitchFamily="34" charset="0"/>
                <a:cs typeface="Arial" panose="020B0604020202020204" pitchFamily="34" charset="0"/>
              </a:rPr>
              <a:t>1.</a:t>
            </a:r>
            <a:r>
              <a:rPr lang="fr-FR" sz="1400" b="1" dirty="0">
                <a:solidFill>
                  <a:srgbClr val="860F47"/>
                </a:solidFill>
                <a:latin typeface="Arial" panose="020B0604020202020204" pitchFamily="34" charset="0"/>
                <a:cs typeface="Arial" panose="020B0604020202020204" pitchFamily="34" charset="0"/>
              </a:rPr>
              <a:t> Constituez votre équipe projet. </a:t>
            </a:r>
            <a:r>
              <a:rPr lang="fr-FR" sz="1400" dirty="0">
                <a:solidFill>
                  <a:schemeClr val="bg1"/>
                </a:solidFill>
                <a:latin typeface="Arial" panose="020B0604020202020204" pitchFamily="34" charset="0"/>
                <a:cs typeface="Arial" panose="020B0604020202020204" pitchFamily="34" charset="0"/>
              </a:rPr>
              <a:t>Le projet INS est un projet </a:t>
            </a:r>
            <a:r>
              <a:rPr lang="fr-FR" sz="1400" b="1" dirty="0">
                <a:solidFill>
                  <a:srgbClr val="860F47"/>
                </a:solidFill>
                <a:latin typeface="Arial" panose="020B0604020202020204" pitchFamily="34" charset="0"/>
                <a:cs typeface="Arial" panose="020B0604020202020204" pitchFamily="34" charset="0"/>
              </a:rPr>
              <a:t>transverse</a:t>
            </a:r>
            <a:r>
              <a:rPr lang="fr-FR" sz="1400" dirty="0">
                <a:solidFill>
                  <a:srgbClr val="860F47"/>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mêlant sujets </a:t>
            </a:r>
            <a:r>
              <a:rPr lang="fr-FR" sz="1400" b="1" dirty="0">
                <a:solidFill>
                  <a:srgbClr val="860F47"/>
                </a:solidFill>
                <a:latin typeface="Arial" panose="020B0604020202020204" pitchFamily="34" charset="0"/>
                <a:cs typeface="Arial" panose="020B0604020202020204" pitchFamily="34" charset="0"/>
              </a:rPr>
              <a:t>identitovigilance, prise  en charge de l'usager, système d’information et juridique</a:t>
            </a:r>
            <a:r>
              <a:rPr lang="fr-FR" sz="1400" dirty="0">
                <a:solidFill>
                  <a:schemeClr val="bg1"/>
                </a:solidFill>
                <a:latin typeface="Arial" panose="020B0604020202020204" pitchFamily="34" charset="0"/>
                <a:cs typeface="Arial" panose="020B0604020202020204" pitchFamily="34" charset="0"/>
              </a:rPr>
              <a:t>. L’équipe projet peut être définie au niveau de </a:t>
            </a:r>
            <a:r>
              <a:rPr lang="fr-FR" sz="1400" b="1" dirty="0">
                <a:solidFill>
                  <a:srgbClr val="860F47"/>
                </a:solidFill>
                <a:latin typeface="Arial" panose="020B0604020202020204" pitchFamily="34" charset="0"/>
                <a:cs typeface="Arial" panose="020B0604020202020204" pitchFamily="34" charset="0"/>
              </a:rPr>
              <a:t>la structure</a:t>
            </a:r>
            <a:r>
              <a:rPr lang="fr-FR" sz="1400" dirty="0">
                <a:solidFill>
                  <a:srgbClr val="860F47"/>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et/ou au niveau </a:t>
            </a:r>
            <a:r>
              <a:rPr lang="fr-FR" sz="1400" b="1" dirty="0">
                <a:solidFill>
                  <a:srgbClr val="860F47"/>
                </a:solidFill>
                <a:latin typeface="Arial" panose="020B0604020202020204" pitchFamily="34" charset="0"/>
                <a:cs typeface="Arial" panose="020B0604020202020204" pitchFamily="34" charset="0"/>
              </a:rPr>
              <a:t>du GHT</a:t>
            </a:r>
            <a:r>
              <a:rPr lang="fr-FR" sz="1400" b="1" dirty="0">
                <a:solidFill>
                  <a:schemeClr val="accent6">
                    <a:lumMod val="20000"/>
                    <a:lumOff val="80000"/>
                  </a:schemeClr>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Idéalement, votre équipe projet doit comporter les profils suivants : un référent </a:t>
            </a:r>
            <a:r>
              <a:rPr lang="fr-FR" sz="1400" b="1" dirty="0">
                <a:solidFill>
                  <a:srgbClr val="860F47"/>
                </a:solidFill>
                <a:latin typeface="Arial" panose="020B0604020202020204" pitchFamily="34" charset="0"/>
                <a:cs typeface="Arial" panose="020B0604020202020204" pitchFamily="34" charset="0"/>
              </a:rPr>
              <a:t>identitovigilance, </a:t>
            </a:r>
            <a:r>
              <a:rPr lang="fr-FR" sz="1400" dirty="0">
                <a:solidFill>
                  <a:schemeClr val="bg1"/>
                </a:solidFill>
                <a:latin typeface="Arial" panose="020B0604020202020204" pitchFamily="34" charset="0"/>
                <a:cs typeface="Arial" panose="020B0604020202020204" pitchFamily="34" charset="0"/>
              </a:rPr>
              <a:t>les responsables des équipes en charge de </a:t>
            </a:r>
            <a:r>
              <a:rPr lang="fr-FR" sz="1400" b="1" dirty="0">
                <a:solidFill>
                  <a:srgbClr val="860F47"/>
                </a:solidFill>
                <a:latin typeface="Arial" panose="020B0604020202020204" pitchFamily="34" charset="0"/>
                <a:cs typeface="Arial" panose="020B0604020202020204" pitchFamily="34" charset="0"/>
              </a:rPr>
              <a:t>l’accueil des usagers, </a:t>
            </a:r>
            <a:r>
              <a:rPr lang="fr-FR" sz="1400" dirty="0">
                <a:solidFill>
                  <a:schemeClr val="bg1"/>
                </a:solidFill>
                <a:latin typeface="Arial" panose="020B0604020202020204" pitchFamily="34" charset="0"/>
                <a:cs typeface="Arial" panose="020B0604020202020204" pitchFamily="34" charset="0"/>
              </a:rPr>
              <a:t>l’ensemble de la </a:t>
            </a:r>
            <a:r>
              <a:rPr lang="fr-FR" sz="1400" b="1" dirty="0">
                <a:solidFill>
                  <a:srgbClr val="860F47"/>
                </a:solidFill>
                <a:latin typeface="Arial" panose="020B0604020202020204" pitchFamily="34" charset="0"/>
                <a:cs typeface="Arial" panose="020B0604020202020204" pitchFamily="34" charset="0"/>
              </a:rPr>
              <a:t>DSI</a:t>
            </a:r>
            <a:r>
              <a:rPr lang="fr-FR" sz="1400" b="1" dirty="0">
                <a:solidFill>
                  <a:srgbClr val="1C3354"/>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et</a:t>
            </a:r>
            <a:r>
              <a:rPr lang="fr-FR" sz="1400" b="1" dirty="0">
                <a:solidFill>
                  <a:schemeClr val="bg1"/>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le </a:t>
            </a:r>
            <a:r>
              <a:rPr lang="fr-FR" sz="1400" b="1" dirty="0">
                <a:solidFill>
                  <a:srgbClr val="860F47"/>
                </a:solidFill>
                <a:latin typeface="Arial" panose="020B0604020202020204" pitchFamily="34" charset="0"/>
                <a:cs typeface="Arial" panose="020B0604020202020204" pitchFamily="34" charset="0"/>
              </a:rPr>
              <a:t>DPO.</a:t>
            </a:r>
          </a:p>
          <a:p>
            <a:pPr lvl="0" algn="just" defTabSz="914199" fontAlgn="base">
              <a:spcBef>
                <a:spcPct val="20000"/>
              </a:spcBef>
              <a:spcAft>
                <a:spcPct val="0"/>
              </a:spcAft>
              <a:buSzPct val="75000"/>
              <a:defRPr/>
            </a:pPr>
            <a:endParaRPr lang="fr-FR" sz="1400" b="1" dirty="0">
              <a:solidFill>
                <a:schemeClr val="accent6">
                  <a:lumMod val="20000"/>
                  <a:lumOff val="80000"/>
                </a:schemeClr>
              </a:solidFill>
              <a:latin typeface="Arial" panose="020B0604020202020204" pitchFamily="34" charset="0"/>
              <a:cs typeface="Arial" panose="020B0604020202020204" pitchFamily="34" charset="0"/>
            </a:endParaRPr>
          </a:p>
          <a:p>
            <a:pPr algn="just" fontAlgn="base">
              <a:spcBef>
                <a:spcPct val="20000"/>
              </a:spcBef>
              <a:spcAft>
                <a:spcPct val="0"/>
              </a:spcAft>
              <a:buSzPct val="75000"/>
              <a:defRPr/>
            </a:pPr>
            <a:r>
              <a:rPr lang="fr-FR" sz="2000" b="1" dirty="0">
                <a:solidFill>
                  <a:srgbClr val="860F47"/>
                </a:solidFill>
                <a:latin typeface="Arial" panose="020B0604020202020204" pitchFamily="34" charset="0"/>
                <a:cs typeface="Arial" panose="020B0604020202020204" pitchFamily="34" charset="0"/>
              </a:rPr>
              <a:t>2. </a:t>
            </a:r>
            <a:r>
              <a:rPr lang="fr-FR" sz="1400" dirty="0">
                <a:solidFill>
                  <a:schemeClr val="bg1"/>
                </a:solidFill>
                <a:latin typeface="Arial" panose="020B0604020202020204" pitchFamily="34" charset="0"/>
                <a:cs typeface="Arial" panose="020B0604020202020204" pitchFamily="34" charset="0"/>
              </a:rPr>
              <a:t>Réalisez</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un état des lieux de votre existant. </a:t>
            </a:r>
            <a:r>
              <a:rPr lang="fr-FR" sz="1400" dirty="0">
                <a:solidFill>
                  <a:schemeClr val="bg1"/>
                </a:solidFill>
                <a:latin typeface="Arial" panose="020B0604020202020204" pitchFamily="34" charset="0"/>
                <a:cs typeface="Arial" panose="020B0604020202020204" pitchFamily="34" charset="0"/>
              </a:rPr>
              <a:t>L’état des lieux doit inclure la dimension organisation, identitovigilance et système d’information. Appuyez-vous sur </a:t>
            </a:r>
            <a:r>
              <a:rPr lang="fr-FR" sz="1400" b="1" dirty="0">
                <a:solidFill>
                  <a:srgbClr val="860F47"/>
                </a:solidFill>
                <a:latin typeface="Arial" panose="020B0604020202020204" pitchFamily="34" charset="0"/>
                <a:cs typeface="Arial" panose="020B0604020202020204" pitchFamily="34" charset="0"/>
              </a:rPr>
              <a:t>le questionnaire d’autoévaluation </a:t>
            </a:r>
            <a:r>
              <a:rPr lang="fr-FR" sz="1400" dirty="0">
                <a:solidFill>
                  <a:schemeClr val="bg1"/>
                </a:solidFill>
                <a:latin typeface="Arial" panose="020B0604020202020204" pitchFamily="34" charset="0"/>
                <a:cs typeface="Arial" panose="020B0604020202020204" pitchFamily="34" charset="0"/>
              </a:rPr>
              <a:t>disponible sur le site de l’ANS. Le questionnaire existe en</a:t>
            </a:r>
            <a:r>
              <a:rPr lang="fr-FR" sz="1400" b="1" dirty="0">
                <a:solidFill>
                  <a:srgbClr val="1C3354"/>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version sanitaire, EHPAD et ESMS PH</a:t>
            </a:r>
            <a:r>
              <a:rPr lang="fr-FR" sz="1400" dirty="0">
                <a:solidFill>
                  <a:schemeClr val="bg1"/>
                </a:solidFill>
                <a:latin typeface="Arial" panose="020B0604020202020204" pitchFamily="34" charset="0"/>
                <a:cs typeface="Arial" panose="020B0604020202020204" pitchFamily="34" charset="0"/>
              </a:rPr>
              <a:t>. Si vous faites partie d’un GHT, l’état des lieux doit être réalisé au niveau de chaque établissement. La convergence vers des règles communes au GHT se fera dans un second temps.</a:t>
            </a:r>
          </a:p>
          <a:p>
            <a:pPr algn="just" fontAlgn="base">
              <a:spcBef>
                <a:spcPct val="20000"/>
              </a:spcBef>
              <a:spcAft>
                <a:spcPct val="0"/>
              </a:spcAft>
              <a:buSzPct val="75000"/>
              <a:defRPr/>
            </a:pPr>
            <a:endParaRPr lang="fr-FR" sz="1400" b="1" dirty="0">
              <a:solidFill>
                <a:schemeClr val="bg1"/>
              </a:solidFill>
              <a:latin typeface="Arial" panose="020B0604020202020204" pitchFamily="34" charset="0"/>
              <a:cs typeface="Arial" panose="020B0604020202020204" pitchFamily="34" charset="0"/>
            </a:endParaRPr>
          </a:p>
          <a:p>
            <a:pPr lvl="0"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Le questionnaire d’autoévaluation vous propose un </a:t>
            </a:r>
            <a:r>
              <a:rPr lang="fr-FR" sz="1400" b="1" dirty="0">
                <a:solidFill>
                  <a:srgbClr val="860F47"/>
                </a:solidFill>
                <a:latin typeface="Arial" panose="020B0604020202020204" pitchFamily="34" charset="0"/>
                <a:cs typeface="Arial" panose="020B0604020202020204" pitchFamily="34" charset="0"/>
              </a:rPr>
              <a:t>plan d’actions personnalisé </a:t>
            </a:r>
            <a:r>
              <a:rPr lang="fr-FR" sz="1400" dirty="0">
                <a:solidFill>
                  <a:schemeClr val="bg1"/>
                </a:solidFill>
                <a:latin typeface="Arial" panose="020B0604020202020204" pitchFamily="34" charset="0"/>
                <a:cs typeface="Arial" panose="020B0604020202020204" pitchFamily="34" charset="0"/>
              </a:rPr>
              <a:t>en fonction des réponses que vous aurez apportées. Appuyez-vous sur ce plan d’actions pour identifier les premières actions à mener. </a:t>
            </a:r>
          </a:p>
          <a:p>
            <a:pPr lvl="0" algn="just" defTabSz="914199" fontAlgn="base">
              <a:spcBef>
                <a:spcPct val="20000"/>
              </a:spcBef>
              <a:spcAft>
                <a:spcPct val="0"/>
              </a:spcAft>
              <a:buSzPct val="75000"/>
              <a:defRPr/>
            </a:pPr>
            <a:endParaRPr lang="fr-FR" sz="1400" b="1"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56A290B-3C70-4FD8-A558-142CEE935EE0}"/>
              </a:ext>
            </a:extLst>
          </p:cNvPr>
          <p:cNvSpPr/>
          <p:nvPr/>
        </p:nvSpPr>
        <p:spPr>
          <a:xfrm>
            <a:off x="10082727" y="2065506"/>
            <a:ext cx="1934986" cy="583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i="1" dirty="0">
                <a:solidFill>
                  <a:schemeClr val="bg1"/>
                </a:solidFill>
                <a:latin typeface="Arial" panose="020B0604020202020204" pitchFamily="34" charset="0"/>
                <a:cs typeface="Arial" panose="020B0604020202020204" pitchFamily="34" charset="0"/>
              </a:rPr>
              <a:t>Les documents de référence à consulter</a:t>
            </a:r>
          </a:p>
        </p:txBody>
      </p:sp>
      <p:cxnSp>
        <p:nvCxnSpPr>
          <p:cNvPr id="11" name="Straight Connector 34">
            <a:extLst>
              <a:ext uri="{FF2B5EF4-FFF2-40B4-BE49-F238E27FC236}">
                <a16:creationId xmlns:a16="http://schemas.microsoft.com/office/drawing/2014/main" id="{86CF1EB8-52BA-4D03-9237-404A17ABF8DA}"/>
              </a:ext>
            </a:extLst>
          </p:cNvPr>
          <p:cNvCxnSpPr>
            <a:cxnSpLocks/>
          </p:cNvCxnSpPr>
          <p:nvPr/>
        </p:nvCxnSpPr>
        <p:spPr>
          <a:xfrm>
            <a:off x="9936682" y="2636912"/>
            <a:ext cx="199196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AutoShape 13">
            <a:extLst>
              <a:ext uri="{FF2B5EF4-FFF2-40B4-BE49-F238E27FC236}">
                <a16:creationId xmlns:a16="http://schemas.microsoft.com/office/drawing/2014/main" id="{375B4AC0-EDD2-4640-B263-345CBFE33ED5}"/>
              </a:ext>
            </a:extLst>
          </p:cNvPr>
          <p:cNvSpPr>
            <a:spLocks noChangeArrowheads="1"/>
          </p:cNvSpPr>
          <p:nvPr/>
        </p:nvSpPr>
        <p:spPr bwMode="auto">
          <a:xfrm>
            <a:off x="9491486" y="2756492"/>
            <a:ext cx="2653186" cy="960540"/>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Le référentiel INS</a:t>
            </a:r>
            <a:endParaRPr lang="fr-FR" sz="1050" dirty="0">
              <a:solidFill>
                <a:schemeClr val="bg1"/>
              </a:solidFill>
              <a:latin typeface="Arial" panose="020B0604020202020204" pitchFamily="34" charset="0"/>
              <a:cs typeface="Arial" panose="020B0604020202020204" pitchFamily="34" charset="0"/>
            </a:endParaRPr>
          </a:p>
          <a:p>
            <a:pPr marL="285750" indent="-2857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 référentiel national </a:t>
            </a:r>
            <a:r>
              <a:rPr lang="fr-FR" sz="1050" dirty="0" err="1">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d’identitovigilance</a:t>
            </a:r>
            <a:r>
              <a:rPr lang="fr-FR" sz="105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endParaRPr lang="fr-FR" sz="1050" dirty="0">
              <a:solidFill>
                <a:schemeClr val="bg1"/>
              </a:solidFill>
              <a:latin typeface="Arial" panose="020B0604020202020204" pitchFamily="34" charset="0"/>
              <a:cs typeface="Arial" panose="020B0604020202020204" pitchFamily="34" charset="0"/>
            </a:endParaRPr>
          </a:p>
          <a:p>
            <a:pPr marL="285750" lvl="0" indent="-285750" fontAlgn="base">
              <a:spcBef>
                <a:spcPct val="20000"/>
              </a:spcBef>
              <a:spcAft>
                <a:spcPct val="0"/>
              </a:spcAft>
              <a:buSzPct val="75000"/>
              <a:buFont typeface="Arial" panose="020B0604020202020204" pitchFamily="34" charset="0"/>
              <a:buChar char="•"/>
              <a:defRPr/>
            </a:pPr>
            <a:endParaRPr lang="fr-FR" sz="900" dirty="0">
              <a:solidFill>
                <a:schemeClr val="bg1"/>
              </a:solidFill>
              <a:latin typeface="Arial" panose="020B0604020202020204" pitchFamily="34" charset="0"/>
              <a:cs typeface="Arial" panose="020B0604020202020204" pitchFamily="34" charset="0"/>
            </a:endParaRPr>
          </a:p>
          <a:p>
            <a:pPr marL="285750" lvl="0" indent="-285750" fontAlgn="base">
              <a:spcBef>
                <a:spcPct val="20000"/>
              </a:spcBef>
              <a:spcAft>
                <a:spcPct val="0"/>
              </a:spcAft>
              <a:buSzPct val="75000"/>
              <a:buFont typeface="Arial" panose="020B0604020202020204" pitchFamily="34" charset="0"/>
              <a:buChar char="•"/>
              <a:defRPr/>
            </a:pPr>
            <a:endParaRPr lang="fr-FR" sz="9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CC40995-3241-4556-B9FF-FE90347CCF68}"/>
              </a:ext>
            </a:extLst>
          </p:cNvPr>
          <p:cNvSpPr/>
          <p:nvPr/>
        </p:nvSpPr>
        <p:spPr>
          <a:xfrm>
            <a:off x="10351432" y="3814294"/>
            <a:ext cx="1691164" cy="276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1200" b="1" i="1" dirty="0">
                <a:solidFill>
                  <a:schemeClr val="bg1"/>
                </a:solidFill>
                <a:latin typeface="Arial" panose="020B0604020202020204" pitchFamily="34" charset="0"/>
                <a:cs typeface="Arial" panose="020B0604020202020204" pitchFamily="34" charset="0"/>
              </a:rPr>
              <a:t>Pour aller plus loin</a:t>
            </a:r>
          </a:p>
        </p:txBody>
      </p:sp>
      <p:cxnSp>
        <p:nvCxnSpPr>
          <p:cNvPr id="15" name="Straight Connector 34">
            <a:extLst>
              <a:ext uri="{FF2B5EF4-FFF2-40B4-BE49-F238E27FC236}">
                <a16:creationId xmlns:a16="http://schemas.microsoft.com/office/drawing/2014/main" id="{9B99E04C-F370-4500-8726-FBFE27B16D2A}"/>
              </a:ext>
            </a:extLst>
          </p:cNvPr>
          <p:cNvCxnSpPr>
            <a:cxnSpLocks/>
          </p:cNvCxnSpPr>
          <p:nvPr/>
        </p:nvCxnSpPr>
        <p:spPr>
          <a:xfrm flipV="1">
            <a:off x="10481722" y="4104977"/>
            <a:ext cx="1489091" cy="188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AutoShape 13">
            <a:extLst>
              <a:ext uri="{FF2B5EF4-FFF2-40B4-BE49-F238E27FC236}">
                <a16:creationId xmlns:a16="http://schemas.microsoft.com/office/drawing/2014/main" id="{4E33EBAC-1366-4C75-B44F-6C5E11328612}"/>
              </a:ext>
            </a:extLst>
          </p:cNvPr>
          <p:cNvSpPr>
            <a:spLocks noChangeArrowheads="1"/>
          </p:cNvSpPr>
          <p:nvPr/>
        </p:nvSpPr>
        <p:spPr bwMode="auto">
          <a:xfrm>
            <a:off x="10038603" y="4200368"/>
            <a:ext cx="2316821" cy="1396724"/>
          </a:xfrm>
          <a:prstGeom prst="roundRect">
            <a:avLst>
              <a:gd name="adj" fmla="val 0"/>
            </a:avLst>
          </a:prstGeom>
          <a:noFill/>
          <a:ln w="6350" algn="ctr">
            <a:noFill/>
            <a:round/>
            <a:headEnd/>
            <a:tailEnd/>
          </a:ln>
        </p:spPr>
        <p:txBody>
          <a:bodyPr lIns="91324" tIns="72000" rIns="91324" bIns="45663">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fontAlgn="base">
              <a:spcBef>
                <a:spcPct val="20000"/>
              </a:spcBef>
              <a:spcAft>
                <a:spcPct val="0"/>
              </a:spcAft>
              <a:buSzPct val="75000"/>
              <a:defRPr/>
            </a:pPr>
            <a:r>
              <a:rPr lang="fr-FR" sz="1050" dirty="0">
                <a:solidFill>
                  <a:schemeClr val="bg1"/>
                </a:solidFill>
                <a:latin typeface="Arial" panose="020B0604020202020204" pitchFamily="34" charset="0"/>
                <a:cs typeface="Arial" panose="020B0604020202020204" pitchFamily="34" charset="0"/>
              </a:rPr>
              <a:t>Le questionnaire d’autoévaluation :</a:t>
            </a:r>
          </a:p>
          <a:p>
            <a:pPr marL="171450" indent="-1714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Sanitaire</a:t>
            </a:r>
            <a:endParaRPr lang="fr-FR" sz="1050" dirty="0">
              <a:solidFill>
                <a:schemeClr val="bg1"/>
              </a:solidFill>
              <a:latin typeface="Arial" panose="020B0604020202020204" pitchFamily="34" charset="0"/>
              <a:cs typeface="Arial" panose="020B0604020202020204" pitchFamily="34" charset="0"/>
            </a:endParaRPr>
          </a:p>
          <a:p>
            <a:pPr marL="171450" indent="-1714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EHPAD</a:t>
            </a:r>
            <a:endParaRPr lang="fr-FR" sz="1050" dirty="0">
              <a:solidFill>
                <a:schemeClr val="bg1"/>
              </a:solidFill>
              <a:latin typeface="Arial" panose="020B0604020202020204" pitchFamily="34" charset="0"/>
              <a:cs typeface="Arial" panose="020B0604020202020204" pitchFamily="34" charset="0"/>
            </a:endParaRPr>
          </a:p>
          <a:p>
            <a:pPr marL="171450" indent="-171450" fontAlgn="base">
              <a:spcBef>
                <a:spcPct val="2000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ESMS PH</a:t>
            </a:r>
            <a:endParaRPr lang="fr-FR" sz="1050" dirty="0">
              <a:solidFill>
                <a:schemeClr val="bg1"/>
              </a:solidFill>
              <a:latin typeface="Arial" panose="020B0604020202020204" pitchFamily="34" charset="0"/>
              <a:cs typeface="Arial" panose="020B0604020202020204" pitchFamily="34" charset="0"/>
            </a:endParaRPr>
          </a:p>
          <a:p>
            <a:pPr marL="171450" indent="-171450"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a:p>
            <a:pPr marL="285750" indent="-108000" defTabSz="540000" fontAlgn="base">
              <a:spcBef>
                <a:spcPts val="150"/>
              </a:spcBef>
              <a:spcAft>
                <a:spcPct val="0"/>
              </a:spcAft>
              <a:buSzPct val="75000"/>
              <a:buFont typeface="Arial" panose="020B0604020202020204" pitchFamily="34" charset="0"/>
              <a:buChar char="•"/>
              <a:defRPr/>
            </a:pPr>
            <a:r>
              <a:rPr lang="fr-FR" sz="105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Coordonnées des référents régionaux</a:t>
            </a:r>
            <a:endParaRPr lang="fr-FR" sz="105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endParaRPr lang="fr-FR" sz="1050" dirty="0">
              <a:solidFill>
                <a:schemeClr val="bg1"/>
              </a:solidFill>
              <a:latin typeface="Arial" panose="020B0604020202020204" pitchFamily="34" charset="0"/>
              <a:cs typeface="Arial" panose="020B0604020202020204" pitchFamily="34" charset="0"/>
            </a:endParaRPr>
          </a:p>
        </p:txBody>
      </p:sp>
      <p:sp>
        <p:nvSpPr>
          <p:cNvPr id="17" name="Titre 4">
            <a:extLst>
              <a:ext uri="{FF2B5EF4-FFF2-40B4-BE49-F238E27FC236}">
                <a16:creationId xmlns:a16="http://schemas.microsoft.com/office/drawing/2014/main" id="{6A48E54A-7C05-445A-9373-2B9FB6EEFE5C}"/>
              </a:ext>
            </a:extLst>
          </p:cNvPr>
          <p:cNvSpPr txBox="1">
            <a:spLocks/>
          </p:cNvSpPr>
          <p:nvPr/>
        </p:nvSpPr>
        <p:spPr>
          <a:xfrm>
            <a:off x="-551754" y="1109830"/>
            <a:ext cx="9002087" cy="720008"/>
          </a:xfrm>
          <a:prstGeom prst="rect">
            <a:avLst/>
          </a:prstGeom>
        </p:spPr>
        <p:txBody>
          <a:bodyPr/>
          <a:lstStyle>
            <a:lvl1pPr marL="0" algn="l" defTabSz="914400" rtl="0" eaLnBrk="1" latinLnBrk="0" hangingPunct="1">
              <a:lnSpc>
                <a:spcPts val="2200"/>
              </a:lnSpc>
              <a:spcBef>
                <a:spcPct val="0"/>
              </a:spcBef>
              <a:buNone/>
              <a:defRPr lang="fr-FR" sz="2400" b="1" i="0" kern="1200" dirty="0">
                <a:solidFill>
                  <a:srgbClr val="0D5689"/>
                </a:solidFill>
                <a:latin typeface="Arial Black" panose="020B0604020202020204" pitchFamily="34" charset="0"/>
                <a:ea typeface="+mj-ea"/>
                <a:cs typeface="+mj-cs"/>
              </a:defRPr>
            </a:lvl1pPr>
          </a:lstStyle>
          <a:p>
            <a:endParaRPr lang="fr-FR" dirty="0">
              <a:solidFill>
                <a:schemeClr val="bg1"/>
              </a:solidFill>
              <a:latin typeface="Arial" panose="020B0604020202020204" pitchFamily="34" charset="0"/>
              <a:cs typeface="Arial" panose="020B0604020202020204" pitchFamily="34" charset="0"/>
            </a:endParaRPr>
          </a:p>
        </p:txBody>
      </p:sp>
      <p:grpSp>
        <p:nvGrpSpPr>
          <p:cNvPr id="21" name="Groupe 20">
            <a:extLst>
              <a:ext uri="{FF2B5EF4-FFF2-40B4-BE49-F238E27FC236}">
                <a16:creationId xmlns:a16="http://schemas.microsoft.com/office/drawing/2014/main" id="{AA7417F4-9D3C-4D57-9A09-B84176A485EC}"/>
              </a:ext>
            </a:extLst>
          </p:cNvPr>
          <p:cNvGrpSpPr/>
          <p:nvPr/>
        </p:nvGrpSpPr>
        <p:grpSpPr>
          <a:xfrm>
            <a:off x="4367808" y="6319966"/>
            <a:ext cx="1235351" cy="422146"/>
            <a:chOff x="5421337" y="6319966"/>
            <a:chExt cx="1235351" cy="422146"/>
          </a:xfrm>
        </p:grpSpPr>
        <p:sp>
          <p:nvSpPr>
            <p:cNvPr id="22" name="TextBox 40">
              <a:hlinkClick r:id="rId10" action="ppaction://hlinksldjump"/>
              <a:extLst>
                <a:ext uri="{FF2B5EF4-FFF2-40B4-BE49-F238E27FC236}">
                  <a16:creationId xmlns:a16="http://schemas.microsoft.com/office/drawing/2014/main" id="{66CC2544-443C-4114-99A9-FFD411722D5F}"/>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23" name="Graphique 6">
              <a:extLst>
                <a:ext uri="{FF2B5EF4-FFF2-40B4-BE49-F238E27FC236}">
                  <a16:creationId xmlns:a16="http://schemas.microsoft.com/office/drawing/2014/main" id="{6069702D-77DD-4829-9188-635E3A4382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21337" y="6382148"/>
              <a:ext cx="280259" cy="297782"/>
            </a:xfrm>
            <a:prstGeom prst="rect">
              <a:avLst/>
            </a:prstGeom>
          </p:spPr>
        </p:pic>
      </p:grpSp>
      <p:sp>
        <p:nvSpPr>
          <p:cNvPr id="24" name="TextBox 40">
            <a:hlinkClick r:id="rId13" action="ppaction://hlinksldjump"/>
            <a:extLst>
              <a:ext uri="{FF2B5EF4-FFF2-40B4-BE49-F238E27FC236}">
                <a16:creationId xmlns:a16="http://schemas.microsoft.com/office/drawing/2014/main" id="{EBA2A171-2DD1-470B-8E2F-DCDC3B17E0D6}"/>
              </a:ext>
            </a:extLst>
          </p:cNvPr>
          <p:cNvSpPr txBox="1"/>
          <p:nvPr/>
        </p:nvSpPr>
        <p:spPr>
          <a:xfrm>
            <a:off x="7580326" y="6282641"/>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Suite de l’action </a:t>
            </a:r>
          </a:p>
        </p:txBody>
      </p:sp>
      <p:pic>
        <p:nvPicPr>
          <p:cNvPr id="25" name="Graphique 23" descr="Ligne fléchée : légère courbe">
            <a:extLst>
              <a:ext uri="{FF2B5EF4-FFF2-40B4-BE49-F238E27FC236}">
                <a16:creationId xmlns:a16="http://schemas.microsoft.com/office/drawing/2014/main" id="{14700573-7551-42FC-A4EF-54791C84B41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42372" y="6319965"/>
            <a:ext cx="359965" cy="359965"/>
          </a:xfrm>
          <a:prstGeom prst="rect">
            <a:avLst/>
          </a:prstGeom>
        </p:spPr>
      </p:pic>
      <p:sp>
        <p:nvSpPr>
          <p:cNvPr id="26" name="ZoneTexte 25">
            <a:extLst>
              <a:ext uri="{FF2B5EF4-FFF2-40B4-BE49-F238E27FC236}">
                <a16:creationId xmlns:a16="http://schemas.microsoft.com/office/drawing/2014/main" id="{E8A373D7-14BD-4CF2-BDFB-FCBB270B9494}"/>
              </a:ext>
            </a:extLst>
          </p:cNvPr>
          <p:cNvSpPr txBox="1"/>
          <p:nvPr/>
        </p:nvSpPr>
        <p:spPr>
          <a:xfrm>
            <a:off x="954515" y="341608"/>
            <a:ext cx="8597869" cy="783136"/>
          </a:xfrm>
          <a:prstGeom prst="rect">
            <a:avLst/>
          </a:prstGeom>
          <a:noFill/>
        </p:spPr>
        <p:txBody>
          <a:bodyPr wrap="square" lIns="0" tIns="0" rIns="0" bIns="0" rtlCol="0" anchor="t" anchorCtr="0">
            <a:noAutofit/>
          </a:bodyPr>
          <a:lstStyle/>
          <a:p>
            <a:r>
              <a:rPr lang="fr-FR" sz="2400" dirty="0">
                <a:solidFill>
                  <a:schemeClr val="bg1"/>
                </a:solidFill>
                <a:latin typeface="Arial Black" panose="020B0A04020102020204" pitchFamily="34" charset="0"/>
                <a:cs typeface="Arial" panose="020B0604020202020204" pitchFamily="34" charset="0"/>
              </a:rPr>
              <a:t>Cadrer le projet et effectuer un état des lieux (1/3)</a:t>
            </a:r>
          </a:p>
        </p:txBody>
      </p:sp>
    </p:spTree>
    <p:extLst>
      <p:ext uri="{BB962C8B-B14F-4D97-AF65-F5344CB8AC3E}">
        <p14:creationId xmlns:p14="http://schemas.microsoft.com/office/powerpoint/2010/main" val="12252997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2000432"/>
            <a:ext cx="11233248" cy="4659737"/>
          </a:xfrm>
          <a:prstGeom prst="rect">
            <a:avLst/>
          </a:prstGeom>
        </p:spPr>
        <p:txBody>
          <a:bodyPr wrap="square" numCol="2" spcCol="180000">
            <a:spAutoFit/>
          </a:bodyPr>
          <a:lstStyle/>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D’identifier</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l’écart entre vos pratiques actuelles </a:t>
            </a:r>
            <a:r>
              <a:rPr lang="fr-FR" sz="1400" dirty="0">
                <a:solidFill>
                  <a:schemeClr val="bg1"/>
                </a:solidFill>
                <a:latin typeface="Arial" panose="020B0604020202020204" pitchFamily="34" charset="0"/>
                <a:cs typeface="Arial" panose="020B0604020202020204" pitchFamily="34" charset="0"/>
              </a:rPr>
              <a:t>en matière </a:t>
            </a:r>
            <a:r>
              <a:rPr lang="fr-FR" sz="1400" b="1" dirty="0">
                <a:solidFill>
                  <a:srgbClr val="860F47"/>
                </a:solidFill>
                <a:latin typeface="Arial" panose="020B0604020202020204" pitchFamily="34" charset="0"/>
                <a:cs typeface="Arial" panose="020B0604020202020204" pitchFamily="34" charset="0"/>
              </a:rPr>
              <a:t>d’identitovigilance </a:t>
            </a:r>
            <a:r>
              <a:rPr lang="fr-FR" sz="1400" dirty="0">
                <a:solidFill>
                  <a:schemeClr val="bg1"/>
                </a:solidFill>
                <a:latin typeface="Arial" panose="020B0604020202020204" pitchFamily="34" charset="0"/>
                <a:cs typeface="Arial" panose="020B0604020202020204" pitchFamily="34" charset="0"/>
              </a:rPr>
              <a:t>et</a:t>
            </a:r>
            <a:r>
              <a:rPr lang="fr-FR" sz="1400" b="1" dirty="0">
                <a:solidFill>
                  <a:schemeClr val="bg1"/>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celles exigées par le référentiel national d’identitovigilance et le référentiel INS (saisie de tous les traits d’identité obligatoires, interdiction de valider des identités automatiquement, limitation des points de création des identités conseillées, existence d’une cellule d’identitovigilance au sein des établissements de santé,…)</a:t>
            </a:r>
          </a:p>
          <a:p>
            <a:pPr marL="285750" indent="-285750" algn="just" fontAlgn="base">
              <a:spcBef>
                <a:spcPct val="20000"/>
              </a:spcBef>
              <a:spcAft>
                <a:spcPct val="0"/>
              </a:spcAft>
              <a:buSzPct val="75000"/>
              <a:buFont typeface="Arial" panose="020B0604020202020204" pitchFamily="34" charset="0"/>
              <a:buChar char="•"/>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De mesurer </a:t>
            </a:r>
            <a:r>
              <a:rPr lang="fr-FR" sz="1400" b="1" dirty="0">
                <a:solidFill>
                  <a:srgbClr val="860F47"/>
                </a:solidFill>
                <a:latin typeface="Arial" panose="020B0604020202020204" pitchFamily="34" charset="0"/>
                <a:cs typeface="Arial" panose="020B0604020202020204" pitchFamily="34" charset="0"/>
              </a:rPr>
              <a:t>le niveau de qualité </a:t>
            </a:r>
            <a:r>
              <a:rPr lang="fr-FR" sz="1400" dirty="0">
                <a:solidFill>
                  <a:schemeClr val="bg1"/>
                </a:solidFill>
                <a:latin typeface="Arial" panose="020B0604020202020204" pitchFamily="34" charset="0"/>
                <a:cs typeface="Arial" panose="020B0604020202020204" pitchFamily="34" charset="0"/>
              </a:rPr>
              <a:t>de votre base de données (taux d’identités validées, taux d’identité sans lieu de naissance…)</a:t>
            </a:r>
          </a:p>
          <a:p>
            <a:pPr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De vous interroger sur </a:t>
            </a:r>
            <a:r>
              <a:rPr lang="fr-FR" sz="1400" b="1" dirty="0">
                <a:solidFill>
                  <a:srgbClr val="860F47"/>
                </a:solidFill>
                <a:latin typeface="Arial" panose="020B0604020202020204" pitchFamily="34" charset="0"/>
                <a:cs typeface="Arial" panose="020B0604020202020204" pitchFamily="34" charset="0"/>
              </a:rPr>
              <a:t>les pratiques organisationnelles </a:t>
            </a:r>
            <a:r>
              <a:rPr lang="fr-FR" sz="1400" dirty="0">
                <a:solidFill>
                  <a:schemeClr val="bg1"/>
                </a:solidFill>
                <a:latin typeface="Arial" panose="020B0604020202020204" pitchFamily="34" charset="0"/>
                <a:cs typeface="Arial" panose="020B0604020202020204" pitchFamily="34" charset="0"/>
              </a:rPr>
              <a:t>que vous souhaitez privilégier avec l’arrivée de l’INS : </a:t>
            </a:r>
          </a:p>
          <a:p>
            <a:pPr marL="742950" lvl="1" indent="-285750" algn="just" fontAlgn="base">
              <a:spcBef>
                <a:spcPct val="20000"/>
              </a:spcBef>
              <a:spcAft>
                <a:spcPct val="0"/>
              </a:spcAft>
              <a:buSzPct val="75000"/>
              <a:buFont typeface="Wingdings" panose="05000000000000000000" pitchFamily="2" charset="2"/>
              <a:buChar char="Ø"/>
              <a:defRPr/>
            </a:pPr>
            <a:r>
              <a:rPr lang="fr-FR" sz="1400" dirty="0">
                <a:solidFill>
                  <a:schemeClr val="bg1"/>
                </a:solidFill>
                <a:latin typeface="Arial" panose="020B0604020202020204" pitchFamily="34" charset="0"/>
                <a:cs typeface="Arial" panose="020B0604020202020204" pitchFamily="34" charset="0"/>
              </a:rPr>
              <a:t>Les INS seront-elles récupérées aux heures de permanence des soins, ou a posteriori le lendemain ? </a:t>
            </a:r>
          </a:p>
          <a:p>
            <a:pPr marL="742950" lvl="1" indent="-285750" algn="just" fontAlgn="base">
              <a:spcBef>
                <a:spcPct val="20000"/>
              </a:spcBef>
              <a:spcAft>
                <a:spcPct val="0"/>
              </a:spcAft>
              <a:buSzPct val="75000"/>
              <a:buFont typeface="Wingdings" panose="05000000000000000000" pitchFamily="2" charset="2"/>
              <a:buChar char="Ø"/>
              <a:defRPr/>
            </a:pPr>
            <a:endParaRPr lang="fr-FR" sz="1400" dirty="0">
              <a:solidFill>
                <a:schemeClr val="bg1"/>
              </a:solidFill>
              <a:latin typeface="Arial" panose="020B0604020202020204" pitchFamily="34" charset="0"/>
              <a:cs typeface="Arial" panose="020B0604020202020204" pitchFamily="34" charset="0"/>
            </a:endParaRPr>
          </a:p>
          <a:p>
            <a:pPr marL="742950" lvl="1" indent="-285750" algn="just" fontAlgn="base">
              <a:spcBef>
                <a:spcPct val="20000"/>
              </a:spcBef>
              <a:spcAft>
                <a:spcPct val="0"/>
              </a:spcAft>
              <a:buSzPct val="75000"/>
              <a:buFont typeface="Wingdings" panose="05000000000000000000" pitchFamily="2" charset="2"/>
              <a:buChar char="Ø"/>
              <a:defRPr/>
            </a:pPr>
            <a:endParaRPr lang="fr-FR" sz="1400" dirty="0">
              <a:solidFill>
                <a:schemeClr val="bg1"/>
              </a:solidFill>
              <a:latin typeface="Arial" panose="020B0604020202020204" pitchFamily="34" charset="0"/>
              <a:cs typeface="Arial" panose="020B0604020202020204" pitchFamily="34" charset="0"/>
            </a:endParaRPr>
          </a:p>
          <a:p>
            <a:pPr marL="742950" lvl="1" indent="-285750" algn="just" fontAlgn="base">
              <a:spcBef>
                <a:spcPct val="20000"/>
              </a:spcBef>
              <a:spcAft>
                <a:spcPct val="0"/>
              </a:spcAft>
              <a:buSzPct val="75000"/>
              <a:buFont typeface="Wingdings" panose="05000000000000000000" pitchFamily="2" charset="2"/>
              <a:buChar char="Ø"/>
              <a:defRPr/>
            </a:pPr>
            <a:endParaRPr lang="fr-FR" sz="1400" dirty="0">
              <a:solidFill>
                <a:schemeClr val="bg1"/>
              </a:solidFill>
              <a:latin typeface="Arial" panose="020B0604020202020204" pitchFamily="34" charset="0"/>
              <a:cs typeface="Arial" panose="020B0604020202020204" pitchFamily="34" charset="0"/>
            </a:endParaRPr>
          </a:p>
          <a:p>
            <a:pPr marL="742950" lvl="1" indent="-285750" algn="just" fontAlgn="base">
              <a:spcBef>
                <a:spcPct val="20000"/>
              </a:spcBef>
              <a:spcAft>
                <a:spcPct val="0"/>
              </a:spcAft>
              <a:buSzPct val="75000"/>
              <a:buFont typeface="Wingdings" panose="05000000000000000000" pitchFamily="2" charset="2"/>
              <a:buChar char="Ø"/>
              <a:defRPr/>
            </a:pPr>
            <a:endParaRPr lang="fr-FR" sz="1400" dirty="0">
              <a:solidFill>
                <a:schemeClr val="bg1"/>
              </a:solidFill>
              <a:latin typeface="Arial" panose="020B0604020202020204" pitchFamily="34" charset="0"/>
              <a:cs typeface="Arial" panose="020B0604020202020204" pitchFamily="34" charset="0"/>
            </a:endParaRPr>
          </a:p>
          <a:p>
            <a:pPr marL="742950" lvl="1" indent="-285750" algn="just" fontAlgn="base">
              <a:spcBef>
                <a:spcPct val="20000"/>
              </a:spcBef>
              <a:spcAft>
                <a:spcPct val="0"/>
              </a:spcAft>
              <a:buSzPct val="75000"/>
              <a:buFont typeface="Wingdings" panose="05000000000000000000" pitchFamily="2" charset="2"/>
              <a:buChar char="Ø"/>
              <a:defRPr/>
            </a:pPr>
            <a:r>
              <a:rPr lang="fr-FR" sz="1400" dirty="0">
                <a:solidFill>
                  <a:schemeClr val="bg1"/>
                </a:solidFill>
                <a:latin typeface="Arial" panose="020B0604020202020204" pitchFamily="34" charset="0"/>
                <a:cs typeface="Arial" panose="020B0604020202020204" pitchFamily="34" charset="0"/>
              </a:rPr>
              <a:t>En cas d’échec d’appel au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avec la carte Vitale, l’appel par saisie des traits se fera-t-il en front office ou en back office ?  Ce point est à étudier au regard de la charge de travail à l’accueil (nombre d’accueil / nombre ETP,…)</a:t>
            </a:r>
          </a:p>
          <a:p>
            <a:pPr marL="742950" lvl="1" indent="-285750" algn="just" fontAlgn="base">
              <a:spcBef>
                <a:spcPct val="20000"/>
              </a:spcBef>
              <a:spcAft>
                <a:spcPct val="0"/>
              </a:spcAft>
              <a:buSzPct val="75000"/>
              <a:buFont typeface="Wingdings" panose="05000000000000000000" pitchFamily="2" charset="2"/>
              <a:buChar char="Ø"/>
              <a:defRPr/>
            </a:pPr>
            <a:r>
              <a:rPr lang="fr-FR" sz="1400" dirty="0">
                <a:solidFill>
                  <a:schemeClr val="bg1"/>
                </a:solidFill>
                <a:latin typeface="Arial" panose="020B0604020202020204" pitchFamily="34" charset="0"/>
                <a:cs typeface="Arial" panose="020B0604020202020204" pitchFamily="34" charset="0"/>
              </a:rPr>
              <a:t>Si les traits retournés par le téléservice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divergent des traits locaux, la décision de rapatrier les traits </a:t>
            </a:r>
            <a:r>
              <a:rPr lang="fr-FR" sz="1400" dirty="0" err="1">
                <a:solidFill>
                  <a:schemeClr val="bg1"/>
                </a:solidFill>
                <a:latin typeface="Arial" panose="020B0604020202020204" pitchFamily="34" charset="0"/>
                <a:cs typeface="Arial" panose="020B0604020202020204" pitchFamily="34" charset="0"/>
              </a:rPr>
              <a:t>INSi</a:t>
            </a:r>
            <a:r>
              <a:rPr lang="fr-FR" sz="1400" dirty="0">
                <a:solidFill>
                  <a:schemeClr val="bg1"/>
                </a:solidFill>
                <a:latin typeface="Arial" panose="020B0604020202020204" pitchFamily="34" charset="0"/>
                <a:cs typeface="Arial" panose="020B0604020202020204" pitchFamily="34" charset="0"/>
              </a:rPr>
              <a:t> revient-elle aux personnes en front office ? Ou relais en back office ? </a:t>
            </a:r>
          </a:p>
          <a:p>
            <a:pPr marL="457200" lvl="1" algn="just" fontAlgn="base">
              <a:spcBef>
                <a:spcPct val="20000"/>
              </a:spcBef>
              <a:spcAft>
                <a:spcPct val="0"/>
              </a:spcAft>
              <a:buSzPct val="75000"/>
              <a:defRPr/>
            </a:pPr>
            <a:endParaRPr lang="fr-FR" sz="1400" dirty="0">
              <a:solidFill>
                <a:schemeClr val="bg1"/>
              </a:solidFill>
              <a:latin typeface="Arial" panose="020B0604020202020204" pitchFamily="34" charset="0"/>
              <a:cs typeface="Arial" panose="020B0604020202020204" pitchFamily="34" charset="0"/>
            </a:endParaRPr>
          </a:p>
          <a:p>
            <a:pPr marL="285750" indent="-285750" algn="just" fontAlgn="base">
              <a:spcBef>
                <a:spcPct val="20000"/>
              </a:spcBef>
              <a:spcAft>
                <a:spcPct val="0"/>
              </a:spcAft>
              <a:buSzPct val="75000"/>
              <a:buFont typeface="Arial" panose="020B0604020202020204" pitchFamily="34" charset="0"/>
              <a:buChar char="•"/>
              <a:defRPr/>
            </a:pPr>
            <a:r>
              <a:rPr lang="fr-FR" sz="1400" dirty="0">
                <a:solidFill>
                  <a:schemeClr val="bg1"/>
                </a:solidFill>
                <a:latin typeface="Arial" panose="020B0604020202020204" pitchFamily="34" charset="0"/>
                <a:cs typeface="Arial" panose="020B0604020202020204" pitchFamily="34" charset="0"/>
              </a:rPr>
              <a:t>De recenser les</a:t>
            </a:r>
            <a:r>
              <a:rPr lang="fr-FR" sz="1400" b="1" dirty="0">
                <a:solidFill>
                  <a:srgbClr val="860F47"/>
                </a:solidFill>
                <a:latin typeface="Arial" panose="020B0604020202020204" pitchFamily="34" charset="0"/>
                <a:cs typeface="Arial" panose="020B0604020202020204" pitchFamily="34" charset="0"/>
              </a:rPr>
              <a:t> documents </a:t>
            </a:r>
            <a:r>
              <a:rPr lang="fr-FR" sz="1400" dirty="0">
                <a:solidFill>
                  <a:schemeClr val="bg1"/>
                </a:solidFill>
                <a:latin typeface="Arial" panose="020B0604020202020204" pitchFamily="34" charset="0"/>
                <a:cs typeface="Arial" panose="020B0604020202020204" pitchFamily="34" charset="0"/>
              </a:rPr>
              <a:t>à produire ou à actualiser dans le cadre du programme </a:t>
            </a:r>
            <a:r>
              <a:rPr lang="fr-FR" sz="1400" b="1" dirty="0">
                <a:solidFill>
                  <a:srgbClr val="860F47"/>
                </a:solidFill>
                <a:latin typeface="Arial" panose="020B0604020202020204" pitchFamily="34" charset="0"/>
                <a:cs typeface="Arial" panose="020B0604020202020204" pitchFamily="34" charset="0"/>
              </a:rPr>
              <a:t>HOP’EN</a:t>
            </a:r>
            <a:r>
              <a:rPr lang="fr-FR" sz="1400" dirty="0">
                <a:solidFill>
                  <a:schemeClr val="accent6">
                    <a:lumMod val="20000"/>
                    <a:lumOff val="80000"/>
                  </a:schemeClr>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en particulier concernant le prérequis P1.2 (</a:t>
            </a:r>
            <a:r>
              <a:rPr lang="fr-FR" sz="1400" i="1" dirty="0">
                <a:solidFill>
                  <a:schemeClr val="bg1"/>
                </a:solidFill>
                <a:latin typeface="Arial" panose="020B0604020202020204" pitchFamily="34" charset="0"/>
                <a:cs typeface="Arial" panose="020B0604020202020204" pitchFamily="34" charset="0"/>
              </a:rPr>
              <a:t>Descriptif des procédures de fonctionnement des cellules établissement et GHT et comptes rendus des réunions</a:t>
            </a:r>
            <a:r>
              <a:rPr lang="fr-FR" sz="1400" dirty="0">
                <a:solidFill>
                  <a:schemeClr val="bg1"/>
                </a:solidFill>
                <a:latin typeface="Arial" panose="020B0604020202020204" pitchFamily="34" charset="0"/>
                <a:cs typeface="Arial" panose="020B0604020202020204" pitchFamily="34" charset="0"/>
              </a:rPr>
              <a:t>) pour les structures concernées. </a:t>
            </a:r>
          </a:p>
        </p:txBody>
      </p:sp>
      <p:grpSp>
        <p:nvGrpSpPr>
          <p:cNvPr id="26" name="Groupe 25">
            <a:extLst>
              <a:ext uri="{FF2B5EF4-FFF2-40B4-BE49-F238E27FC236}">
                <a16:creationId xmlns:a16="http://schemas.microsoft.com/office/drawing/2014/main" id="{F9ED53E9-5BC9-4FBE-B17A-B60E5E0BAAE3}"/>
              </a:ext>
            </a:extLst>
          </p:cNvPr>
          <p:cNvGrpSpPr/>
          <p:nvPr/>
        </p:nvGrpSpPr>
        <p:grpSpPr>
          <a:xfrm>
            <a:off x="4367808" y="6319966"/>
            <a:ext cx="1235351" cy="422146"/>
            <a:chOff x="5421337" y="6319966"/>
            <a:chExt cx="1235351" cy="422146"/>
          </a:xfrm>
        </p:grpSpPr>
        <p:sp>
          <p:nvSpPr>
            <p:cNvPr id="27" name="TextBox 40">
              <a:hlinkClick r:id="rId2" action="ppaction://hlinksldjump"/>
              <a:extLst>
                <a:ext uri="{FF2B5EF4-FFF2-40B4-BE49-F238E27FC236}">
                  <a16:creationId xmlns:a16="http://schemas.microsoft.com/office/drawing/2014/main" id="{640DE41A-E43A-4757-8C6E-E356CDD0EBE7}"/>
                </a:ext>
              </a:extLst>
            </p:cNvPr>
            <p:cNvSpPr txBox="1"/>
            <p:nvPr/>
          </p:nvSpPr>
          <p:spPr>
            <a:xfrm>
              <a:off x="5535312" y="6319966"/>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Retour </a:t>
              </a:r>
            </a:p>
          </p:txBody>
        </p:sp>
        <p:pic>
          <p:nvPicPr>
            <p:cNvPr id="28" name="Graphique 6">
              <a:extLst>
                <a:ext uri="{FF2B5EF4-FFF2-40B4-BE49-F238E27FC236}">
                  <a16:creationId xmlns:a16="http://schemas.microsoft.com/office/drawing/2014/main" id="{64EF0BF4-962A-4BAF-90D1-65DF4F9AB6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1337" y="6382148"/>
              <a:ext cx="280259" cy="297782"/>
            </a:xfrm>
            <a:prstGeom prst="rect">
              <a:avLst/>
            </a:prstGeom>
          </p:spPr>
        </p:pic>
      </p:grpSp>
      <p:sp>
        <p:nvSpPr>
          <p:cNvPr id="29" name="TextBox 40">
            <a:hlinkClick r:id="rId5" action="ppaction://hlinksldjump"/>
            <a:extLst>
              <a:ext uri="{FF2B5EF4-FFF2-40B4-BE49-F238E27FC236}">
                <a16:creationId xmlns:a16="http://schemas.microsoft.com/office/drawing/2014/main" id="{92D1AC99-3D01-434F-8833-AA86B1CF7EF6}"/>
              </a:ext>
            </a:extLst>
          </p:cNvPr>
          <p:cNvSpPr txBox="1"/>
          <p:nvPr/>
        </p:nvSpPr>
        <p:spPr>
          <a:xfrm>
            <a:off x="7580326" y="6282641"/>
            <a:ext cx="1121376" cy="422146"/>
          </a:xfrm>
          <a:prstGeom prst="rect">
            <a:avLst/>
          </a:prstGeom>
          <a:noFill/>
        </p:spPr>
        <p:txBody>
          <a:bodyPr wrap="square" lIns="72000" tIns="108000" rIns="72000" bIns="108000" rtlCol="0" anchor="ctr" anchorCtr="0">
            <a:normAutofit/>
          </a:bodyPr>
          <a:lstStyle/>
          <a:p>
            <a:pPr algn="ctr"/>
            <a:r>
              <a:rPr lang="fr-FR" sz="1200" b="1" cap="small" dirty="0">
                <a:solidFill>
                  <a:srgbClr val="575757"/>
                </a:solidFill>
              </a:rPr>
              <a:t>Suite de l’action </a:t>
            </a:r>
          </a:p>
        </p:txBody>
      </p:sp>
      <p:pic>
        <p:nvPicPr>
          <p:cNvPr id="30" name="Graphique 12" descr="Ligne fléchée : légère courbe">
            <a:extLst>
              <a:ext uri="{FF2B5EF4-FFF2-40B4-BE49-F238E27FC236}">
                <a16:creationId xmlns:a16="http://schemas.microsoft.com/office/drawing/2014/main" id="{92D4FD7B-91AC-47FA-88F6-775D932BE9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42372" y="6319965"/>
            <a:ext cx="359965" cy="359965"/>
          </a:xfrm>
          <a:prstGeom prst="rect">
            <a:avLst/>
          </a:prstGeom>
        </p:spPr>
      </p:pic>
      <p:sp>
        <p:nvSpPr>
          <p:cNvPr id="9" name="ZoneTexte 8">
            <a:extLst>
              <a:ext uri="{FF2B5EF4-FFF2-40B4-BE49-F238E27FC236}">
                <a16:creationId xmlns:a16="http://schemas.microsoft.com/office/drawing/2014/main" id="{59A46588-CFE8-4D7C-BC81-D0CD91E4E69F}"/>
              </a:ext>
            </a:extLst>
          </p:cNvPr>
          <p:cNvSpPr txBox="1"/>
          <p:nvPr/>
        </p:nvSpPr>
        <p:spPr>
          <a:xfrm>
            <a:off x="954515" y="341608"/>
            <a:ext cx="8597869" cy="783136"/>
          </a:xfrm>
          <a:prstGeom prst="rect">
            <a:avLst/>
          </a:prstGeom>
          <a:noFill/>
        </p:spPr>
        <p:txBody>
          <a:bodyPr wrap="square" lIns="0" tIns="0" rIns="0" bIns="0" rtlCol="0" anchor="t" anchorCtr="0">
            <a:noAutofit/>
          </a:bodyPr>
          <a:lstStyle/>
          <a:p>
            <a:r>
              <a:rPr lang="fr-FR" sz="2400" dirty="0">
                <a:solidFill>
                  <a:schemeClr val="bg1"/>
                </a:solidFill>
                <a:latin typeface="Arial Black" panose="020B0A04020102020204" pitchFamily="34" charset="0"/>
                <a:cs typeface="Arial" panose="020B0604020202020204" pitchFamily="34" charset="0"/>
              </a:rPr>
              <a:t>Cadrer le projet et effectuer un état des lieux (2/3)</a:t>
            </a:r>
          </a:p>
        </p:txBody>
      </p:sp>
      <p:sp>
        <p:nvSpPr>
          <p:cNvPr id="4" name="Rectangle 3">
            <a:extLst>
              <a:ext uri="{FF2B5EF4-FFF2-40B4-BE49-F238E27FC236}">
                <a16:creationId xmlns:a16="http://schemas.microsoft.com/office/drawing/2014/main" id="{3472AA95-4784-473F-9533-902D316EBC18}"/>
              </a:ext>
            </a:extLst>
          </p:cNvPr>
          <p:cNvSpPr/>
          <p:nvPr/>
        </p:nvSpPr>
        <p:spPr>
          <a:xfrm>
            <a:off x="982923" y="1408699"/>
            <a:ext cx="8321523" cy="307777"/>
          </a:xfrm>
          <a:prstGeom prst="rect">
            <a:avLst/>
          </a:prstGeom>
        </p:spPr>
        <p:txBody>
          <a:bodyPr wrap="square">
            <a:spAutoFit/>
          </a:bodyPr>
          <a:lstStyle/>
          <a:p>
            <a:pPr algn="just" fontAlgn="base">
              <a:spcBef>
                <a:spcPct val="20000"/>
              </a:spcBef>
              <a:spcAft>
                <a:spcPct val="0"/>
              </a:spcAft>
              <a:buSzPct val="75000"/>
              <a:defRPr/>
            </a:pPr>
            <a:r>
              <a:rPr lang="fr-FR" sz="1400" dirty="0">
                <a:solidFill>
                  <a:schemeClr val="bg1"/>
                </a:solidFill>
                <a:latin typeface="Arial" panose="020B0604020202020204" pitchFamily="34" charset="0"/>
                <a:cs typeface="Arial" panose="020B0604020202020204" pitchFamily="34" charset="0"/>
              </a:rPr>
              <a:t>Sur la partie </a:t>
            </a:r>
            <a:r>
              <a:rPr lang="fr-FR" sz="1400" dirty="0">
                <a:solidFill>
                  <a:srgbClr val="860F47"/>
                </a:solidFill>
                <a:latin typeface="Arial" panose="020B0604020202020204" pitchFamily="34" charset="0"/>
                <a:cs typeface="Arial" panose="020B0604020202020204" pitchFamily="34" charset="0"/>
              </a:rPr>
              <a:t>« </a:t>
            </a:r>
            <a:r>
              <a:rPr lang="fr-FR" sz="1400" b="1" dirty="0">
                <a:solidFill>
                  <a:srgbClr val="860F47"/>
                </a:solidFill>
                <a:latin typeface="Arial" panose="020B0604020202020204" pitchFamily="34" charset="0"/>
                <a:cs typeface="Arial" panose="020B0604020202020204" pitchFamily="34" charset="0"/>
              </a:rPr>
              <a:t>identitovigilance / organisation »</a:t>
            </a:r>
            <a:r>
              <a:rPr lang="fr-FR" sz="1400" dirty="0">
                <a:solidFill>
                  <a:srgbClr val="860F47"/>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l’état des lieux doit vous permettre : </a:t>
            </a:r>
          </a:p>
        </p:txBody>
      </p:sp>
      <p:cxnSp>
        <p:nvCxnSpPr>
          <p:cNvPr id="7" name="Connecteur droit 6">
            <a:extLst>
              <a:ext uri="{FF2B5EF4-FFF2-40B4-BE49-F238E27FC236}">
                <a16:creationId xmlns:a16="http://schemas.microsoft.com/office/drawing/2014/main" id="{68DC3283-1A35-4597-AC3D-979A842AAD9D}"/>
              </a:ext>
            </a:extLst>
          </p:cNvPr>
          <p:cNvCxnSpPr>
            <a:cxnSpLocks/>
          </p:cNvCxnSpPr>
          <p:nvPr/>
        </p:nvCxnSpPr>
        <p:spPr>
          <a:xfrm>
            <a:off x="479376" y="2000432"/>
            <a:ext cx="0" cy="3660816"/>
          </a:xfrm>
          <a:prstGeom prst="line">
            <a:avLst/>
          </a:prstGeom>
          <a:ln w="57150">
            <a:solidFill>
              <a:srgbClr val="860F47"/>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FA946920-DEAA-4A0F-A636-F5DD5A7E706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785" b="90776" l="293" r="98097">
                        <a14:foregroundMark x1="11420" y1="23865" x2="11420" y2="23865"/>
                        <a14:foregroundMark x1="11420" y1="23865" x2="11420" y2="23865"/>
                        <a14:foregroundMark x1="19473" y1="23865" x2="5710" y2="43192"/>
                        <a14:foregroundMark x1="5710" y1="43192" x2="26354" y2="25769"/>
                        <a14:foregroundMark x1="26354" y1="25769" x2="32504" y2="32796"/>
                        <a14:foregroundMark x1="32504" y1="32796" x2="27086" y2="45388"/>
                        <a14:foregroundMark x1="27086" y1="45388" x2="586" y2="80673"/>
                        <a14:foregroundMark x1="586" y1="80673" x2="6881" y2="71303"/>
                        <a14:foregroundMark x1="6881" y1="71303" x2="30161" y2="55637"/>
                        <a14:foregroundMark x1="30161" y1="55637" x2="30893" y2="65154"/>
                        <a14:foregroundMark x1="30893" y1="65154" x2="35725" y2="42020"/>
                        <a14:foregroundMark x1="35725" y1="42020" x2="43045" y2="36164"/>
                        <a14:foregroundMark x1="43045" y1="36164" x2="46999" y2="44949"/>
                        <a14:foregroundMark x1="46999" y1="44949" x2="44510" y2="56808"/>
                        <a14:foregroundMark x1="44510" y1="56808" x2="72035" y2="45388"/>
                        <a14:foregroundMark x1="72035" y1="45388" x2="63104" y2="38214"/>
                        <a14:foregroundMark x1="63104" y1="38214" x2="57687" y2="66618"/>
                        <a14:foregroundMark x1="57687" y1="66618" x2="87262" y2="69253"/>
                        <a14:foregroundMark x1="87262" y1="69253" x2="44217" y2="67789"/>
                        <a14:foregroundMark x1="34993" y1="85505" x2="71303" y2="83016"/>
                        <a14:foregroundMark x1="71303" y1="83016" x2="94729" y2="83309"/>
                        <a14:foregroundMark x1="94729" y1="83309" x2="59444" y2="76135"/>
                        <a14:foregroundMark x1="59444" y1="76135" x2="38653" y2="77452"/>
                        <a14:foregroundMark x1="38653" y1="77452" x2="80527" y2="74231"/>
                        <a14:foregroundMark x1="80527" y1="74231" x2="94436" y2="76428"/>
                        <a14:foregroundMark x1="94436" y1="76428" x2="73206" y2="83602"/>
                        <a14:foregroundMark x1="73206" y1="83602" x2="38507" y2="82723"/>
                        <a14:foregroundMark x1="38507" y1="82723" x2="83163" y2="75988"/>
                        <a14:foregroundMark x1="83163" y1="75988" x2="95022" y2="78038"/>
                        <a14:foregroundMark x1="95022" y1="78038" x2="49927" y2="83016"/>
                        <a14:foregroundMark x1="49927" y1="83016" x2="39971" y2="82284"/>
                        <a14:foregroundMark x1="39971" y1="82284" x2="2928" y2="89165"/>
                        <a14:foregroundMark x1="2928" y1="89165" x2="14202" y2="90044"/>
                        <a14:foregroundMark x1="14202" y1="90044" x2="30454" y2="87555"/>
                        <a14:foregroundMark x1="30454" y1="87555" x2="4246" y2="78184"/>
                        <a14:foregroundMark x1="4246" y1="78184" x2="37482" y2="83895"/>
                        <a14:foregroundMark x1="37482" y1="83895" x2="58858" y2="81259"/>
                        <a14:foregroundMark x1="58858" y1="81259" x2="50220" y2="34114"/>
                        <a14:foregroundMark x1="50220" y1="34114" x2="58858" y2="22987"/>
                        <a14:foregroundMark x1="58858" y1="22987" x2="87701" y2="30747"/>
                        <a14:foregroundMark x1="87701" y1="30747" x2="47438" y2="17130"/>
                        <a14:foregroundMark x1="47438" y1="17130" x2="61201" y2="28990"/>
                        <a14:foregroundMark x1="61201" y1="28990" x2="73353" y2="26940"/>
                        <a14:foregroundMark x1="73353" y1="26940" x2="90044" y2="49048"/>
                        <a14:foregroundMark x1="90044" y1="49048" x2="97804" y2="53001"/>
                        <a14:foregroundMark x1="97804" y1="53001" x2="92094" y2="41142"/>
                        <a14:foregroundMark x1="92094" y1="41142" x2="91654" y2="58858"/>
                        <a14:foregroundMark x1="91654" y1="58858" x2="95608" y2="38360"/>
                        <a14:foregroundMark x1="95608" y1="38360" x2="91654" y2="50512"/>
                        <a14:foregroundMark x1="91654" y1="50512" x2="91654" y2="50512"/>
                        <a14:foregroundMark x1="67496" y1="88580" x2="67496" y2="88580"/>
                        <a14:foregroundMark x1="67496" y1="88580" x2="67496" y2="88580"/>
                        <a14:foregroundMark x1="76720" y1="89165" x2="76720" y2="89165"/>
                        <a14:foregroundMark x1="76720" y1="89165" x2="76720" y2="89165"/>
                        <a14:foregroundMark x1="59151" y1="90776" x2="59151" y2="90776"/>
                        <a14:foregroundMark x1="59151" y1="90776" x2="59151" y2="90776"/>
                        <a14:foregroundMark x1="97511" y1="67496" x2="97511" y2="67496"/>
                        <a14:foregroundMark x1="97511" y1="67496" x2="97511" y2="67496"/>
                        <a14:foregroundMark x1="13616" y1="48755" x2="13616" y2="48755"/>
                        <a14:foregroundMark x1="13616" y1="48755" x2="13616" y2="48755"/>
                        <a14:foregroundMark x1="10835" y1="28404" x2="12152" y2="56955"/>
                        <a14:foregroundMark x1="12152" y1="56955" x2="22548" y2="42606"/>
                        <a14:foregroundMark x1="22548" y1="42606" x2="26940" y2="29722"/>
                        <a14:foregroundMark x1="26940" y1="29722" x2="32650" y2="41142"/>
                        <a14:foregroundMark x1="32650" y1="41142" x2="29722" y2="57101"/>
                        <a14:foregroundMark x1="29722" y1="57101" x2="41581" y2="52269"/>
                        <a14:foregroundMark x1="41581" y1="52269" x2="42020" y2="44656"/>
                        <a14:foregroundMark x1="42020" y1="44656" x2="38653" y2="37921"/>
                        <a14:foregroundMark x1="38653" y1="37921" x2="26647" y2="39824"/>
                        <a14:foregroundMark x1="26647" y1="39824" x2="25183" y2="47584"/>
                        <a14:foregroundMark x1="25183" y1="47584" x2="32504" y2="57101"/>
                        <a14:foregroundMark x1="32504" y1="57101" x2="55637" y2="61493"/>
                        <a14:foregroundMark x1="55637" y1="61493" x2="80673" y2="55637"/>
                        <a14:foregroundMark x1="80673" y1="55637" x2="69985" y2="38946"/>
                        <a14:foregroundMark x1="69985" y1="38946" x2="60761" y2="43924"/>
                        <a14:foregroundMark x1="60761" y1="43924" x2="58712" y2="61493"/>
                        <a14:foregroundMark x1="58712" y1="61493" x2="89165" y2="55344"/>
                        <a14:foregroundMark x1="89165" y1="55344" x2="62372" y2="44070"/>
                        <a14:foregroundMark x1="62372" y1="44070" x2="42606" y2="52709"/>
                        <a14:foregroundMark x1="42606" y1="52709" x2="52416" y2="64422"/>
                        <a14:foregroundMark x1="52416" y1="64422" x2="61933" y2="61347"/>
                        <a14:foregroundMark x1="61933" y1="61347" x2="36896" y2="62811"/>
                        <a14:foregroundMark x1="36896" y1="62811" x2="58419" y2="67936"/>
                        <a14:foregroundMark x1="58419" y1="67936" x2="45827" y2="65447"/>
                        <a14:foregroundMark x1="45827" y1="65447" x2="39824" y2="70278"/>
                        <a14:foregroundMark x1="39824" y1="70278" x2="82577" y2="63104"/>
                        <a14:foregroundMark x1="82577" y1="63104" x2="96925" y2="55637"/>
                        <a14:foregroundMark x1="96925" y1="55637" x2="93997" y2="52123"/>
                        <a14:foregroundMark x1="89165" y1="26794" x2="89165" y2="26794"/>
                        <a14:foregroundMark x1="89165" y1="26794" x2="89165" y2="26794"/>
                        <a14:foregroundMark x1="54758" y1="8785" x2="54758" y2="8785"/>
                        <a14:foregroundMark x1="54758" y1="8785" x2="54758" y2="8785"/>
                        <a14:foregroundMark x1="40264" y1="26208" x2="40264" y2="26208"/>
                        <a14:foregroundMark x1="40264" y1="26208" x2="40264" y2="26208"/>
                        <a14:foregroundMark x1="37921" y1="32796" x2="37921" y2="32796"/>
                        <a14:foregroundMark x1="37921" y1="32796" x2="37921" y2="32796"/>
                        <a14:foregroundMark x1="13909" y1="24012" x2="5124" y2="25476"/>
                        <a14:foregroundMark x1="5124" y1="25476" x2="1025" y2="35286"/>
                        <a14:foregroundMark x1="1025" y1="35286" x2="9370" y2="87848"/>
                        <a14:foregroundMark x1="9370" y1="87848" x2="5124" y2="55930"/>
                        <a14:foregroundMark x1="5124" y1="55930" x2="7028" y2="81991"/>
                        <a14:foregroundMark x1="7028" y1="81991" x2="12152" y2="32211"/>
                        <a14:foregroundMark x1="12152" y1="32211" x2="6589" y2="73353"/>
                        <a14:foregroundMark x1="6589" y1="73353" x2="2196" y2="66764"/>
                        <a14:foregroundMark x1="2196" y1="66764" x2="439" y2="46413"/>
                        <a14:foregroundMark x1="439" y1="46413" x2="439" y2="46413"/>
                        <a14:foregroundMark x1="80234" y1="22840" x2="93851" y2="30893"/>
                        <a14:foregroundMark x1="93851" y1="30893" x2="73353" y2="28551"/>
                        <a14:foregroundMark x1="73353" y1="28551" x2="91508" y2="27965"/>
                        <a14:foregroundMark x1="91508" y1="27965" x2="77013" y2="30307"/>
                        <a14:foregroundMark x1="77013" y1="30307" x2="76428" y2="32211"/>
                        <a14:foregroundMark x1="93265" y1="67936" x2="93265" y2="81845"/>
                        <a14:foregroundMark x1="93265" y1="81845" x2="94143" y2="62079"/>
                        <a14:foregroundMark x1="94143" y1="62079" x2="93851" y2="77160"/>
                        <a14:foregroundMark x1="93851" y1="77160" x2="97218" y2="54758"/>
                        <a14:foregroundMark x1="97218" y1="54758" x2="98097" y2="71596"/>
                        <a14:foregroundMark x1="98097" y1="71596" x2="92679" y2="71157"/>
                        <a14:foregroundMark x1="88287" y1="89605" x2="39971" y2="89458"/>
                        <a14:foregroundMark x1="39971" y1="89458" x2="73646" y2="86823"/>
                        <a14:foregroundMark x1="73646" y1="86823" x2="38214" y2="86530"/>
                        <a14:foregroundMark x1="38214" y1="86530" x2="46413" y2="86823"/>
                        <a14:foregroundMark x1="46413" y1="86823" x2="79649" y2="84773"/>
                        <a14:foregroundMark x1="79649" y1="84773" x2="84041" y2="84919"/>
                      </a14:backgroundRemoval>
                    </a14:imgEffect>
                  </a14:imgLayer>
                </a14:imgProps>
              </a:ext>
            </a:extLst>
          </a:blip>
          <a:stretch>
            <a:fillRect/>
          </a:stretch>
        </p:blipFill>
        <p:spPr>
          <a:xfrm>
            <a:off x="277525" y="1170056"/>
            <a:ext cx="546420" cy="546420"/>
          </a:xfrm>
          <a:prstGeom prst="rect">
            <a:avLst/>
          </a:prstGeom>
        </p:spPr>
      </p:pic>
    </p:spTree>
    <p:extLst>
      <p:ext uri="{BB962C8B-B14F-4D97-AF65-F5344CB8AC3E}">
        <p14:creationId xmlns:p14="http://schemas.microsoft.com/office/powerpoint/2010/main" val="1786418583"/>
      </p:ext>
    </p:extLst>
  </p:cSld>
  <p:clrMapOvr>
    <a:masterClrMapping/>
  </p:clrMapOvr>
  <p:transition>
    <p:fade/>
  </p:transition>
</p:sld>
</file>

<file path=ppt/theme/theme1.xml><?xml version="1.0" encoding="utf-8"?>
<a:theme xmlns:a="http://schemas.openxmlformats.org/drawingml/2006/main" name="ASIP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theme>
</file>

<file path=ppt/theme/theme2.xml><?xml version="1.0" encoding="utf-8"?>
<a:theme xmlns:a="http://schemas.openxmlformats.org/drawingml/2006/main" name="1_ASIP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theme>
</file>

<file path=ppt/theme/theme3.xml><?xml version="1.0" encoding="utf-8"?>
<a:theme xmlns:a="http://schemas.openxmlformats.org/drawingml/2006/main" name="Thème Office">
  <a:themeElements>
    <a:clrScheme name="Sopra">
      <a:dk1>
        <a:srgbClr val="505050"/>
      </a:dk1>
      <a:lt1>
        <a:sysClr val="window" lastClr="FFFFFF"/>
      </a:lt1>
      <a:dk2>
        <a:srgbClr val="000000"/>
      </a:dk2>
      <a:lt2>
        <a:srgbClr val="DCDCDC"/>
      </a:lt2>
      <a:accent1>
        <a:srgbClr val="CF032B"/>
      </a:accent1>
      <a:accent2>
        <a:srgbClr val="EE1D23"/>
      </a:accent2>
      <a:accent3>
        <a:srgbClr val="F15929"/>
      </a:accent3>
      <a:accent4>
        <a:srgbClr val="FD8B1D"/>
      </a:accent4>
      <a:accent5>
        <a:srgbClr val="FAAA0A"/>
      </a:accent5>
      <a:accent6>
        <a:srgbClr val="C00000"/>
      </a:accent6>
      <a:hlink>
        <a:srgbClr val="0000FF"/>
      </a:hlink>
      <a:folHlink>
        <a:srgbClr val="800080"/>
      </a:folHlink>
    </a:clrScheme>
    <a:fontScheme name="Personnalisé 11">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Sopra">
      <a:dk1>
        <a:srgbClr val="505050"/>
      </a:dk1>
      <a:lt1>
        <a:sysClr val="window" lastClr="FFFFFF"/>
      </a:lt1>
      <a:dk2>
        <a:srgbClr val="000000"/>
      </a:dk2>
      <a:lt2>
        <a:srgbClr val="DCDCDC"/>
      </a:lt2>
      <a:accent1>
        <a:srgbClr val="CF032B"/>
      </a:accent1>
      <a:accent2>
        <a:srgbClr val="EE1D23"/>
      </a:accent2>
      <a:accent3>
        <a:srgbClr val="F15929"/>
      </a:accent3>
      <a:accent4>
        <a:srgbClr val="FD8B1D"/>
      </a:accent4>
      <a:accent5>
        <a:srgbClr val="FAAA0A"/>
      </a:accent5>
      <a:accent6>
        <a:srgbClr val="C00000"/>
      </a:accent6>
      <a:hlink>
        <a:srgbClr val="0000FF"/>
      </a:hlink>
      <a:folHlink>
        <a:srgbClr val="800080"/>
      </a:folHlink>
    </a:clrScheme>
    <a:fontScheme name="Personnalisé 10">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lassification_x0020_Status xmlns="35818088-e62d-4edf-bbb6-409430aef268" xsi:nil="true"/>
    <_dlc_DocId xmlns="c191adba-0e4c-4d02-be74-7e03287f9707">QHPWDPP5U52X-1377214875-15953</_dlc_DocId>
    <_dlc_DocIdUrl xmlns="c191adba-0e4c-4d02-be74-7e03287f9707">
      <Url>https://sites.ey.com/sites/PS_SI_SANTE/_layouts/15/DocIdRedir.aspx?ID=QHPWDPP5U52X-1377214875-15953</Url>
      <Description>QHPWDPP5U52X-1377214875-15953</Description>
    </_dlc_DocIdUrl>
    <SharedWithUsers xmlns="c191adba-0e4c-4d02-be74-7e03287f9707">
      <UserInfo>
        <DisplayName>Margaux Buguet</DisplayName>
        <AccountId>175</AccountId>
        <AccountType/>
      </UserInfo>
    </SharedWithUsers>
  </documentManagement>
</p:properties>
</file>

<file path=customXml/item3.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C7447C96AAE8F349BEDF9CF66C90AF61" ma:contentTypeVersion="147" ma:contentTypeDescription="Create a new document." ma:contentTypeScope="" ma:versionID="8eaaeab028a3ab7a7c763fd4dcb728c8">
  <xsd:schema xmlns:xsd="http://www.w3.org/2001/XMLSchema" xmlns:xs="http://www.w3.org/2001/XMLSchema" xmlns:p="http://schemas.microsoft.com/office/2006/metadata/properties" xmlns:ns2="c191adba-0e4c-4d02-be74-7e03287f9707" xmlns:ns3="35818088-e62d-4edf-bbb6-409430aef268" xmlns:ns4="1adda430-51fa-4caa-a636-147208462ab5" targetNamespace="http://schemas.microsoft.com/office/2006/metadata/properties" ma:root="true" ma:fieldsID="2edd5a6ab5acc2d0da28059aa7606e7d" ns2:_="" ns3:_="" ns4:_="">
    <xsd:import namespace="c191adba-0e4c-4d02-be74-7e03287f9707"/>
    <xsd:import namespace="35818088-e62d-4edf-bbb6-409430aef268"/>
    <xsd:import namespace="1adda430-51fa-4caa-a636-147208462ab5"/>
    <xsd:element name="properties">
      <xsd:complexType>
        <xsd:sequence>
          <xsd:element name="documentManagement">
            <xsd:complexType>
              <xsd:all>
                <xsd:element ref="ns2:_dlc_DocId" minOccurs="0"/>
                <xsd:element ref="ns2:_dlc_DocIdUrl" minOccurs="0"/>
                <xsd:element ref="ns2:_dlc_DocIdPersistId" minOccurs="0"/>
                <xsd:element ref="ns3:ClassificationDataNoteField" minOccurs="0"/>
                <xsd:element ref="ns3:Classification_x0020_Status" minOccurs="0"/>
                <xsd:element ref="ns2:SharedWithUsers" minOccurs="0"/>
                <xsd:element ref="ns2:SharedWithDetail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1adba-0e4c-4d02-be74-7e03287f970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818088-e62d-4edf-bbb6-409430aef268" elementFormDefault="qualified">
    <xsd:import namespace="http://schemas.microsoft.com/office/2006/documentManagement/types"/>
    <xsd:import namespace="http://schemas.microsoft.com/office/infopath/2007/PartnerControls"/>
    <xsd:element name="ClassificationDataNoteField" ma:index="11" nillable="true" ma:displayName="ClassificationDataNoteField" ma:internalName="ClassificationDataNoteField" ma:readOnly="true">
      <xsd:simpleType>
        <xsd:restriction base="dms:Note"/>
      </xsd:simpleType>
    </xsd:element>
    <xsd:element name="Classification_x0020_Status" ma:index="12" nillable="true" ma:displayName="Classification Status" ma:internalName="Classification_x0020_Statu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dda430-51fa-4caa-a636-147208462ab5" elementFormDefault="qualified">
    <xsd:import namespace="http://schemas.microsoft.com/office/2006/documentManagement/types"/>
    <xsd:import namespace="http://schemas.microsoft.com/office/infopath/2007/PartnerControls"/>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EDD3A-6194-486A-99CC-204FBB931040}">
  <ds:schemaRefs>
    <ds:schemaRef ds:uri="http://schemas.microsoft.com/sharepoint/v3/contenttype/forms"/>
  </ds:schemaRefs>
</ds:datastoreItem>
</file>

<file path=customXml/itemProps2.xml><?xml version="1.0" encoding="utf-8"?>
<ds:datastoreItem xmlns:ds="http://schemas.openxmlformats.org/officeDocument/2006/customXml" ds:itemID="{AEA6A43B-3226-4661-A377-A3D8607611EE}">
  <ds:schemaRefs>
    <ds:schemaRef ds:uri="http://schemas.microsoft.com/office/2006/metadata/properties"/>
    <ds:schemaRef ds:uri="http://schemas.microsoft.com/office/infopath/2007/PartnerControls"/>
    <ds:schemaRef ds:uri="35818088-e62d-4edf-bbb6-409430aef268"/>
    <ds:schemaRef ds:uri="c191adba-0e4c-4d02-be74-7e03287f9707"/>
  </ds:schemaRefs>
</ds:datastoreItem>
</file>

<file path=customXml/itemProps3.xml><?xml version="1.0" encoding="utf-8"?>
<ds:datastoreItem xmlns:ds="http://schemas.openxmlformats.org/officeDocument/2006/customXml" ds:itemID="{F2366C57-6B90-4F35-9A85-6385A3F50568}">
  <ds:schemaRefs>
    <ds:schemaRef ds:uri="http://schemas.microsoft.com/sharepoint/events"/>
    <ds:schemaRef ds:uri=""/>
  </ds:schemaRefs>
</ds:datastoreItem>
</file>

<file path=customXml/itemProps4.xml><?xml version="1.0" encoding="utf-8"?>
<ds:datastoreItem xmlns:ds="http://schemas.openxmlformats.org/officeDocument/2006/customXml" ds:itemID="{3D62FDD0-7584-41D1-80D8-0E75E66C2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1adba-0e4c-4d02-be74-7e03287f9707"/>
    <ds:schemaRef ds:uri="35818088-e62d-4edf-bbb6-409430aef268"/>
    <ds:schemaRef ds:uri="1adda430-51fa-4caa-a636-147208462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FR_Template_SopraSteria_Consulting_SopraHR</Template>
  <TotalTime>92348</TotalTime>
  <Words>9069</Words>
  <Application>Microsoft Office PowerPoint</Application>
  <PresentationFormat>Grand écran</PresentationFormat>
  <Paragraphs>693</Paragraphs>
  <Slides>43</Slides>
  <Notes>8</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43</vt:i4>
      </vt:variant>
    </vt:vector>
  </HeadingPairs>
  <TitlesOfParts>
    <vt:vector size="53" baseType="lpstr">
      <vt:lpstr>Arial</vt:lpstr>
      <vt:lpstr>Arial Black</vt:lpstr>
      <vt:lpstr>Calibri</vt:lpstr>
      <vt:lpstr>Calibri Light</vt:lpstr>
      <vt:lpstr>Symbol</vt:lpstr>
      <vt:lpstr>Webdings</vt:lpstr>
      <vt:lpstr>Wingdings</vt:lpstr>
      <vt:lpstr>Wingdings 3</vt:lpstr>
      <vt:lpstr>ASIP_THEME STANDARD_V1.0</vt:lpstr>
      <vt:lpstr>1_ASIP_THEME STANDARD_V1.0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Annexe 1 | Les documents de référence</vt:lpstr>
      <vt:lpstr>Annexe 1 | La documentation à la disposition des structures pour déployer l’INS</vt:lpstr>
      <vt:lpstr>Annexe 1 | La documentation à la disposition des structures pour communiquer sur l’INS</vt:lpstr>
      <vt:lpstr>Présentation PowerPoint</vt:lpstr>
      <vt:lpstr>Présentation PowerPoint</vt:lpstr>
      <vt:lpstr>Présentation PowerPoint</vt:lpstr>
      <vt:lpstr>Présentation PowerPoint</vt:lpstr>
      <vt:lpstr>Présentation PowerPoint</vt:lpstr>
    </vt:vector>
  </TitlesOfParts>
  <Company>Sopra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dc:title>
  <dc:creator>mladril</dc:creator>
  <cp:lastModifiedBy>Margaux Buguet</cp:lastModifiedBy>
  <cp:revision>5173</cp:revision>
  <cp:lastPrinted>2014-12-11T13:29:41Z</cp:lastPrinted>
  <dcterms:created xsi:type="dcterms:W3CDTF">2016-05-13T14:24:55Z</dcterms:created>
  <dcterms:modified xsi:type="dcterms:W3CDTF">2022-03-24T17:07:45Z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0x010100C7447C96AAE8F349BEDF9CF66C90AF61</vt:lpwstr>
  </property>
  <property fmtid="{D5CDD505-2E9C-101B-9397-08002B2CF9AE}" pid="3" name="Source F2F">
    <vt:lpwstr>65;#Corp / Identité visuelle (DCOM)|ef95a2a1-6382-42b5-8db1-a32e0b92c190</vt:lpwstr>
  </property>
  <property fmtid="{D5CDD505-2E9C-101B-9397-08002B2CF9AE}" pid="4" name="jc82b7512bbf4ac681d1c9d7dd17faba">
    <vt:lpwstr/>
  </property>
  <property fmtid="{D5CDD505-2E9C-101B-9397-08002B2CF9AE}" pid="5" name="Type d'application">
    <vt:lpwstr/>
  </property>
  <property fmtid="{D5CDD505-2E9C-101B-9397-08002B2CF9AE}" pid="6" name="SOP-LangueDuContenu">
    <vt:lpwstr>5;#Anglais|2d40f1a4-5911-4b26-9306-aa16e6c41576</vt:lpwstr>
  </property>
  <property fmtid="{D5CDD505-2E9C-101B-9397-08002B2CF9AE}" pid="7" name="Métier">
    <vt:lpwstr/>
  </property>
  <property fmtid="{D5CDD505-2E9C-101B-9397-08002B2CF9AE}" pid="8" name="SOP_x002d_TypeDeDocument">
    <vt:lpwstr/>
  </property>
  <property fmtid="{D5CDD505-2E9C-101B-9397-08002B2CF9AE}" pid="9" name="SOP-SecteurDActivite">
    <vt:lpwstr/>
  </property>
  <property fmtid="{D5CDD505-2E9C-101B-9397-08002B2CF9AE}" pid="10" name="SOP_x002d_PerimetreEntite">
    <vt:lpwstr/>
  </property>
  <property fmtid="{D5CDD505-2E9C-101B-9397-08002B2CF9AE}" pid="11" name="SOP-PerimetreEntite">
    <vt:lpwstr/>
  </property>
  <property fmtid="{D5CDD505-2E9C-101B-9397-08002B2CF9AE}" pid="12" name="SOP-TypeDeDocument">
    <vt:lpwstr/>
  </property>
  <property fmtid="{D5CDD505-2E9C-101B-9397-08002B2CF9AE}" pid="13" name="GeographicApplicability">
    <vt:lpwstr>5;#France|03c18c7c-deda-4f8c-ba8f-59529484d7dd</vt:lpwstr>
  </property>
  <property fmtid="{D5CDD505-2E9C-101B-9397-08002B2CF9AE}" pid="14" name="i14ea8bbd518495ea0e20ac1ad18c527">
    <vt:lpwstr>Proposals|0e2859f4-0935-4a11-8663-d55fd756d7a4</vt:lpwstr>
  </property>
  <property fmtid="{D5CDD505-2E9C-101B-9397-08002B2CF9AE}" pid="15" name="Sector">
    <vt:lpwstr/>
  </property>
  <property fmtid="{D5CDD505-2E9C-101B-9397-08002B2CF9AE}" pid="16" name="e0e024ccac5240e69ae9c38a41bfa7a5">
    <vt:lpwstr/>
  </property>
  <property fmtid="{D5CDD505-2E9C-101B-9397-08002B2CF9AE}" pid="17" name="b4187e12891e46deb4d240a4b28bdb90">
    <vt:lpwstr>French|48a98dc6-9a41-4231-8894-3c3b6faea7f8</vt:lpwstr>
  </property>
  <property fmtid="{D5CDD505-2E9C-101B-9397-08002B2CF9AE}" pid="18" name="TaxCatchAll">
    <vt:lpwstr>5;#France|03c18c7c-deda-4f8c-ba8f-59529484d7dd;#4;#French|48a98dc6-9a41-4231-8894-3c3b6faea7f8;#9;#Proposals|0e2859f4-0935-4a11-8663-d55fd756d7a4;#2;#Advisory|05f56918-abb4-4fc6-b748-1264d80bab20</vt:lpwstr>
  </property>
  <property fmtid="{D5CDD505-2E9C-101B-9397-08002B2CF9AE}" pid="19" name="ContentLanguage">
    <vt:lpwstr>4;#French|48a98dc6-9a41-4231-8894-3c3b6faea7f8</vt:lpwstr>
  </property>
  <property fmtid="{D5CDD505-2E9C-101B-9397-08002B2CF9AE}" pid="20" name="k8128b1c45734e36a24fce652bc7ffb7">
    <vt:lpwstr>Advisory|05f56918-abb4-4fc6-b748-1264d80bab20</vt:lpwstr>
  </property>
  <property fmtid="{D5CDD505-2E9C-101B-9397-08002B2CF9AE}" pid="21" name="ServiceLineFunction">
    <vt:lpwstr>2;#Advisory|05f56918-abb4-4fc6-b748-1264d80bab20</vt:lpwstr>
  </property>
  <property fmtid="{D5CDD505-2E9C-101B-9397-08002B2CF9AE}" pid="22" name="EYContentType">
    <vt:lpwstr>9;#Proposals|0e2859f4-0935-4a11-8663-d55fd756d7a4</vt:lpwstr>
  </property>
  <property fmtid="{D5CDD505-2E9C-101B-9397-08002B2CF9AE}" pid="23" name="jc981bd8ab5b47fd91abb7684c0f405b">
    <vt:lpwstr>France|03c18c7c-deda-4f8c-ba8f-59529484d7dd</vt:lpwstr>
  </property>
  <property fmtid="{D5CDD505-2E9C-101B-9397-08002B2CF9AE}" pid="24" name="_dlc_DocIdItemGuid">
    <vt:lpwstr>2558888a-e75a-45e1-8134-61ce6be236ee</vt:lpwstr>
  </property>
</Properties>
</file>